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notesMasterIdLst>
    <p:notesMasterId r:id="rId13"/>
  </p:notesMasterIdLst>
  <p:sldIdLst>
    <p:sldId id="256" r:id="rId2"/>
    <p:sldId id="288" r:id="rId3"/>
    <p:sldId id="270" r:id="rId4"/>
    <p:sldId id="276" r:id="rId5"/>
    <p:sldId id="280" r:id="rId6"/>
    <p:sldId id="299" r:id="rId7"/>
    <p:sldId id="283" r:id="rId8"/>
    <p:sldId id="298" r:id="rId9"/>
    <p:sldId id="294" r:id="rId10"/>
    <p:sldId id="296" r:id="rId11"/>
    <p:sldId id="297" r:id="rId12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00FF"/>
    <a:srgbClr val="CC0066"/>
    <a:srgbClr val="CC0099"/>
    <a:srgbClr val="0000C0"/>
    <a:srgbClr val="0000FF"/>
    <a:srgbClr val="3333CC"/>
    <a:srgbClr val="0033CC"/>
    <a:srgbClr val="CC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1" autoAdjust="0"/>
    <p:restoredTop sz="94660"/>
  </p:normalViewPr>
  <p:slideViewPr>
    <p:cSldViewPr>
      <p:cViewPr>
        <p:scale>
          <a:sx n="90" d="100"/>
          <a:sy n="90" d="100"/>
        </p:scale>
        <p:origin x="-738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80"/>
      <c:rAngAx val="0"/>
      <c:perspective val="30"/>
    </c:view3D>
    <c:floor>
      <c:thickness val="0"/>
    </c:floor>
    <c:sideWall>
      <c:thickness val="0"/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7982571257540178E-2"/>
          <c:y val="9.5405131549933478E-2"/>
          <c:w val="0.93593555739743062"/>
          <c:h val="0.7561356016687722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Лист1!$A$34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</a:t>
                    </a:r>
                    <a:r>
                      <a:rPr lang="ru-RU" baseline="0" dirty="0" smtClean="0"/>
                      <a:t> 132,7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</a:t>
                    </a:r>
                    <a:r>
                      <a:rPr lang="ru-RU" baseline="0" dirty="0" smtClean="0"/>
                      <a:t> 172,8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</a:t>
                    </a:r>
                    <a:r>
                      <a:rPr lang="ru-RU" baseline="0" dirty="0" smtClean="0"/>
                      <a:t> 221,6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Лист1!$B$33:$D$33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Лист1!$B$34:$D$34</c:f>
              <c:numCache>
                <c:formatCode>#,##0.0</c:formatCode>
                <c:ptCount val="3"/>
                <c:pt idx="0">
                  <c:v>3132.7</c:v>
                </c:pt>
                <c:pt idx="1">
                  <c:v>3172.8</c:v>
                </c:pt>
                <c:pt idx="2">
                  <c:v>3221.6</c:v>
                </c:pt>
              </c:numCache>
            </c:numRef>
          </c:val>
        </c:ser>
        <c:ser>
          <c:idx val="1"/>
          <c:order val="1"/>
          <c:tx>
            <c:strRef>
              <c:f>Лист1!$A$35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29,5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29,5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29,5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Лист1!$B$33:$D$33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Лист1!$B$35:$D$35</c:f>
              <c:numCache>
                <c:formatCode>#,##0.0</c:formatCode>
                <c:ptCount val="3"/>
                <c:pt idx="0">
                  <c:v>29.5</c:v>
                </c:pt>
                <c:pt idx="1">
                  <c:v>29.5</c:v>
                </c:pt>
                <c:pt idx="2">
                  <c:v>29.5</c:v>
                </c:pt>
              </c:numCache>
            </c:numRef>
          </c:val>
        </c:ser>
        <c:ser>
          <c:idx val="2"/>
          <c:order val="2"/>
          <c:tx>
            <c:strRef>
              <c:f>Лист1!$A$36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3 </a:t>
                    </a:r>
                    <a:r>
                      <a:rPr lang="ru-RU" smtClean="0"/>
                      <a:t>675,1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Лист1!$B$33:$D$33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Лист1!$B$36:$D$36</c:f>
              <c:numCache>
                <c:formatCode>#,##0.0</c:formatCode>
                <c:ptCount val="3"/>
                <c:pt idx="0">
                  <c:v>3675.1</c:v>
                </c:pt>
                <c:pt idx="1">
                  <c:v>3666.7</c:v>
                </c:pt>
                <c:pt idx="2">
                  <c:v>3649.3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2"/>
        <c:gapDepth val="108"/>
        <c:shape val="box"/>
        <c:axId val="64171008"/>
        <c:axId val="28259072"/>
        <c:axId val="0"/>
      </c:bar3DChart>
      <c:catAx>
        <c:axId val="64171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32"/>
            </a:pPr>
            <a:endParaRPr lang="ru-RU"/>
          </a:p>
        </c:txPr>
        <c:crossAx val="28259072"/>
        <c:crosses val="autoZero"/>
        <c:auto val="1"/>
        <c:lblAlgn val="ctr"/>
        <c:lblOffset val="100"/>
        <c:noMultiLvlLbl val="0"/>
      </c:catAx>
      <c:valAx>
        <c:axId val="2825907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64171008"/>
        <c:crosses val="autoZero"/>
        <c:crossBetween val="between"/>
      </c:valAx>
      <c:spPr>
        <a:noFill/>
        <a:ln w="21841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500" baseline="0"/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 w="25400"/>
    </a:sp3d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Дотации</c:v>
                </c:pt>
                <c:pt idx="1">
                  <c:v>Акцизы</c:v>
                </c:pt>
                <c:pt idx="2">
                  <c:v>Транспортный налог</c:v>
                </c:pt>
                <c:pt idx="3">
                  <c:v>Земельный налог</c:v>
                </c:pt>
                <c:pt idx="4">
                  <c:v>Налог на имущество физических лиц</c:v>
                </c:pt>
                <c:pt idx="5">
                  <c:v>НДФЛ</c:v>
                </c:pt>
                <c:pt idx="6">
                  <c:v>Субвенции</c:v>
                </c:pt>
                <c:pt idx="7">
                  <c:v>Доходы от аренды</c:v>
                </c:pt>
                <c:pt idx="8">
                  <c:v>ЕНДВ</c:v>
                </c:pt>
                <c:pt idx="9">
                  <c:v>Госпошлина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3576.3</c:v>
                </c:pt>
                <c:pt idx="1">
                  <c:v>962.2</c:v>
                </c:pt>
                <c:pt idx="2">
                  <c:v>693.9</c:v>
                </c:pt>
                <c:pt idx="3">
                  <c:v>675.4</c:v>
                </c:pt>
                <c:pt idx="4">
                  <c:v>598.5</c:v>
                </c:pt>
                <c:pt idx="5">
                  <c:v>190.2</c:v>
                </c:pt>
                <c:pt idx="6">
                  <c:v>98.8</c:v>
                </c:pt>
                <c:pt idx="7">
                  <c:v>29.5</c:v>
                </c:pt>
                <c:pt idx="8">
                  <c:v>8.3000000000000007</c:v>
                </c:pt>
                <c:pt idx="9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512740638821774"/>
          <c:y val="6.6696527045706682E-3"/>
          <c:w val="0.3464918014913046"/>
          <c:h val="0.99333034729542935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318464615042779E-2"/>
          <c:y val="5.0934686674158243E-2"/>
          <c:w val="0.83619875569381175"/>
          <c:h val="0.81139163043814799"/>
        </c:manualLayout>
      </c:layout>
      <c:pie3DChart>
        <c:varyColors val="1"/>
        <c:ser>
          <c:idx val="0"/>
          <c:order val="0"/>
          <c:spPr>
            <a:solidFill>
              <a:srgbClr val="FFC000"/>
            </a:solidFill>
          </c:spPr>
          <c:explosion val="14"/>
          <c:dPt>
            <c:idx val="0"/>
            <c:bubble3D val="0"/>
            <c:explosion val="2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1"/>
            <c:bubble3D val="0"/>
          </c:dPt>
          <c:dLbls>
            <c:numFmt formatCode="0.0%" sourceLinked="0"/>
            <c:txPr>
              <a:bodyPr/>
              <a:lstStyle/>
              <a:p>
                <a:pPr>
                  <a:defRPr sz="1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Лист1!$B$44:$B$45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Лист1!$C$44:$C$45</c:f>
              <c:numCache>
                <c:formatCode>General</c:formatCode>
                <c:ptCount val="2"/>
                <c:pt idx="0">
                  <c:v>2464.5</c:v>
                </c:pt>
                <c:pt idx="1">
                  <c:v>3675.1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26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71877009349735"/>
          <c:y val="5.4071622084806481E-2"/>
          <c:w val="0.80375528360159798"/>
          <c:h val="0.7916780527657656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15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165885843203522"/>
          <c:y val="7.0877680953839658E-2"/>
          <c:w val="0.80507779606403129"/>
          <c:h val="0.7868237697732442"/>
        </c:manualLayout>
      </c:layout>
      <c:pie3DChart>
        <c:varyColors val="1"/>
        <c:ser>
          <c:idx val="0"/>
          <c:order val="0"/>
          <c:explosion val="21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2FA142"/>
              </a:solidFill>
            </c:spPr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  <c:spPr>
              <a:solidFill>
                <a:srgbClr val="00B0F0"/>
              </a:solidFill>
            </c:spPr>
          </c:dPt>
          <c:dPt>
            <c:idx val="6"/>
            <c:bubble3D val="0"/>
          </c:dPt>
          <c:dPt>
            <c:idx val="7"/>
            <c:bubble3D val="0"/>
            <c:spPr>
              <a:solidFill>
                <a:srgbClr val="FFFF00"/>
              </a:solidFill>
            </c:spPr>
          </c:dPt>
          <c:dPt>
            <c:idx val="8"/>
            <c:bubble3D val="0"/>
          </c:dPt>
          <c:dLbls>
            <c:dLbl>
              <c:idx val="0"/>
              <c:layout>
                <c:manualLayout>
                  <c:x val="7.3762693867807289E-2"/>
                  <c:y val="6.9432489397039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5544145317673103"/>
                  <c:y val="0.124307425082376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2.512038595830603E-2"/>
                  <c:y val="9.583540915593810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0783290600625471"/>
                  <c:y val="9.968160795810289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1.8134312117392245E-2"/>
                  <c:y val="-9.321695053334029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2.9003998387385654E-2"/>
                  <c:y val="-8.029116430656937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Непрограммные </a:t>
                    </a:r>
                    <a:r>
                      <a:rPr lang="ru-RU" dirty="0"/>
                      <a:t>мероприятия
49,1%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2.4554896560380603E-2"/>
                  <c:y val="5.041255113470583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4.4913301015535631E-2"/>
                  <c:y val="5.334704203273370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1.422788817637669E-4"/>
                  <c:y val="0.1300296619882519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tx>
                <c:rich>
                  <a:bodyPr/>
                  <a:lstStyle/>
                  <a:p>
                    <a:r>
                      <a:rPr lang="ru-RU" sz="968" b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Управление муниципальными финансами 
3,5%</a:t>
                    </a:r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0"/>
              <c:delete val="1"/>
            </c:dLbl>
            <c:dLbl>
              <c:idx val="11"/>
              <c:layout>
                <c:manualLayout>
                  <c:x val="-0.10055265171172231"/>
                  <c:y val="8.194123788376633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-8.7550293969367907E-2"/>
                  <c:y val="-1.481836873528512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968" b="1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Лист1!$A$68:$A$74</c:f>
              <c:strCache>
                <c:ptCount val="7"/>
                <c:pt idx="0">
                  <c:v>Культура </c:v>
                </c:pt>
                <c:pt idx="1">
                  <c:v>Управление земельными ресурсами и имуществом</c:v>
                </c:pt>
                <c:pt idx="2">
                  <c:v>Совершенствование системы муниципального управления</c:v>
                </c:pt>
                <c:pt idx="3">
                  <c:v>Инфраструктура</c:v>
                </c:pt>
                <c:pt idx="4">
                  <c:v>Обеспечение безопасности жизнедеятельности населения</c:v>
                </c:pt>
                <c:pt idx="5">
                  <c:v>непрограммные мероприятия</c:v>
                </c:pt>
                <c:pt idx="6">
                  <c:v>Управление муниципальными финансами</c:v>
                </c:pt>
              </c:strCache>
            </c:strRef>
          </c:cat>
          <c:val>
            <c:numRef>
              <c:f>Лист1!$B$68:$B$74</c:f>
              <c:numCache>
                <c:formatCode>#,##0.00</c:formatCode>
                <c:ptCount val="7"/>
                <c:pt idx="0">
                  <c:v>1060.8</c:v>
                </c:pt>
                <c:pt idx="1">
                  <c:v>75</c:v>
                </c:pt>
                <c:pt idx="2">
                  <c:v>246.2</c:v>
                </c:pt>
                <c:pt idx="3" formatCode="General">
                  <c:v>1727.2</c:v>
                </c:pt>
                <c:pt idx="4">
                  <c:v>189.8</c:v>
                </c:pt>
                <c:pt idx="5">
                  <c:v>3355.7</c:v>
                </c:pt>
                <c:pt idx="6">
                  <c:v>182.6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7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0.17764</cdr:x>
      <cdr:y>0</cdr:y>
    </cdr:from>
    <cdr:to>
      <cdr:x>0.28291</cdr:x>
      <cdr:y>0.19712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43149" y="-1916113"/>
          <a:ext cx="914400" cy="892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0.43399</cdr:x>
      <cdr:y>0.30781</cdr:y>
    </cdr:from>
    <cdr:to>
      <cdr:x>0.64977</cdr:x>
      <cdr:y>0.46404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3312368" y="1395735"/>
          <a:ext cx="1646903" cy="708401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</a:t>
          </a:r>
          <a:r>
            <a: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837,3</a:t>
          </a:r>
          <a:endParaRPr lang="ru-RU" sz="12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тыс. руб</a:t>
          </a:r>
          <a:r>
            <a: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BCC15-1BCF-4500-B6B4-F9A59787C240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54828"/>
            <a:ext cx="5388610" cy="440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ABE7-FC9D-4BFB-857F-9F47DF31E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959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62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959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10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0494E208-7FC6-4DA2-8E63-18C01DEFDCC9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8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397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922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095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86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88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29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56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17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695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124745"/>
            <a:ext cx="7270576" cy="247570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бюджете Висимского сельского поселения на </a:t>
            </a:r>
            <a: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2020-2021 </a:t>
            </a:r>
            <a: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 </a:t>
            </a:r>
            <a:endParaRPr lang="ru-RU" sz="4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endPos="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509120"/>
            <a:ext cx="6400800" cy="1104528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99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3575" y="327025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800" b="1" kern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Непрограммные мероприятия расходов бюджета на </a:t>
            </a:r>
            <a:r>
              <a:rPr lang="ru-RU" altLang="ru-RU" sz="2800" b="1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2019 </a:t>
            </a:r>
            <a:r>
              <a:rPr lang="ru-RU" altLang="ru-RU" sz="2800" b="1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год</a:t>
            </a:r>
            <a:endParaRPr lang="ru-RU" dirty="0"/>
          </a:p>
        </p:txBody>
      </p:sp>
      <p:sp>
        <p:nvSpPr>
          <p:cNvPr id="4" name="Облако 3"/>
          <p:cNvSpPr/>
          <p:nvPr/>
        </p:nvSpPr>
        <p:spPr>
          <a:xfrm>
            <a:off x="433388" y="1470025"/>
            <a:ext cx="3778572" cy="2016125"/>
          </a:xfrm>
          <a:prstGeom prst="cloud">
            <a:avLst/>
          </a:prstGeom>
          <a:solidFill>
            <a:srgbClr val="20FEF3"/>
          </a:solidFill>
          <a:ln w="12700" cap="flat" cmpd="sng" algn="ctr">
            <a:solidFill>
              <a:srgbClr val="F0A22E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мероприятия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0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–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355,7 </a:t>
            </a:r>
            <a:r>
              <a:rPr lang="ru-RU" sz="20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0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5" name="Полилиния 4"/>
          <p:cNvSpPr/>
          <p:nvPr/>
        </p:nvSpPr>
        <p:spPr>
          <a:xfrm>
            <a:off x="935249" y="4077072"/>
            <a:ext cx="3600400" cy="2303487"/>
          </a:xfrm>
          <a:custGeom>
            <a:avLst/>
            <a:gdLst>
              <a:gd name="connsiteX0" fmla="*/ 0 w 1615467"/>
              <a:gd name="connsiteY0" fmla="*/ 80773 h 807733"/>
              <a:gd name="connsiteX1" fmla="*/ 80773 w 1615467"/>
              <a:gd name="connsiteY1" fmla="*/ 0 h 807733"/>
              <a:gd name="connsiteX2" fmla="*/ 1534694 w 1615467"/>
              <a:gd name="connsiteY2" fmla="*/ 0 h 807733"/>
              <a:gd name="connsiteX3" fmla="*/ 1615467 w 1615467"/>
              <a:gd name="connsiteY3" fmla="*/ 80773 h 807733"/>
              <a:gd name="connsiteX4" fmla="*/ 1615467 w 1615467"/>
              <a:gd name="connsiteY4" fmla="*/ 726960 h 807733"/>
              <a:gd name="connsiteX5" fmla="*/ 1534694 w 1615467"/>
              <a:gd name="connsiteY5" fmla="*/ 807733 h 807733"/>
              <a:gd name="connsiteX6" fmla="*/ 80773 w 1615467"/>
              <a:gd name="connsiteY6" fmla="*/ 807733 h 807733"/>
              <a:gd name="connsiteX7" fmla="*/ 0 w 1615467"/>
              <a:gd name="connsiteY7" fmla="*/ 726960 h 807733"/>
              <a:gd name="connsiteX8" fmla="*/ 0 w 1615467"/>
              <a:gd name="connsiteY8" fmla="*/ 80773 h 80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5467" h="807733">
                <a:moveTo>
                  <a:pt x="0" y="80773"/>
                </a:moveTo>
                <a:cubicBezTo>
                  <a:pt x="0" y="36163"/>
                  <a:pt x="36163" y="0"/>
                  <a:pt x="80773" y="0"/>
                </a:cubicBezTo>
                <a:lnTo>
                  <a:pt x="1534694" y="0"/>
                </a:lnTo>
                <a:cubicBezTo>
                  <a:pt x="1579304" y="0"/>
                  <a:pt x="1615467" y="36163"/>
                  <a:pt x="1615467" y="80773"/>
                </a:cubicBezTo>
                <a:lnTo>
                  <a:pt x="1615467" y="726960"/>
                </a:lnTo>
                <a:cubicBezTo>
                  <a:pt x="1615467" y="771570"/>
                  <a:pt x="1579304" y="807733"/>
                  <a:pt x="1534694" y="807733"/>
                </a:cubicBezTo>
                <a:lnTo>
                  <a:pt x="80773" y="807733"/>
                </a:lnTo>
                <a:cubicBezTo>
                  <a:pt x="36163" y="807733"/>
                  <a:pt x="0" y="771570"/>
                  <a:pt x="0" y="726960"/>
                </a:cubicBezTo>
                <a:lnTo>
                  <a:pt x="0" y="80773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lIns="28738" tIns="28738" rIns="28738" bIns="28738" spcCol="1270" anchor="ctr"/>
          <a:lstStyle/>
          <a:p>
            <a:pPr algn="ctr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ru-RU" sz="1600" b="1" kern="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x-none" sz="1400" b="1" kern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x-none" sz="1400" b="1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органов местного самоуправления</a:t>
            </a:r>
            <a:r>
              <a:rPr lang="ru-RU" sz="14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Висимского сельского </a:t>
            </a:r>
            <a:r>
              <a:rPr lang="ru-RU" sz="1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-  </a:t>
            </a:r>
            <a:r>
              <a:rPr lang="ru-RU" sz="1400" b="1" u="sng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3 266,7</a:t>
            </a:r>
            <a:r>
              <a:rPr lang="ru-RU" sz="1400" b="1" u="sng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r>
              <a:rPr lang="ru-RU" sz="14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14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числе:</a:t>
            </a:r>
          </a:p>
          <a:p>
            <a:pPr marL="285750" indent="-285750" algn="just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  <a:defRPr/>
            </a:pPr>
            <a:r>
              <a:rPr lang="ru-RU" sz="1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14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главы поселения </a:t>
            </a:r>
            <a:endParaRPr lang="ru-RU" sz="14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– </a:t>
            </a:r>
            <a:r>
              <a:rPr lang="ru-RU" sz="1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779,4 тыс. рублей;</a:t>
            </a:r>
            <a:endParaRPr lang="ru-RU" sz="14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  <a:defRPr/>
            </a:pPr>
            <a:r>
              <a:rPr lang="ru-RU" sz="1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4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функций органами местного  </a:t>
            </a:r>
            <a:r>
              <a:rPr lang="ru-RU" sz="1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 </a:t>
            </a:r>
            <a:r>
              <a:rPr lang="ru-RU" sz="1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4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ru-RU" sz="1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487,3</a:t>
            </a:r>
            <a:r>
              <a:rPr lang="ru-RU" sz="1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4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kern="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5004048" y="1772816"/>
            <a:ext cx="3889126" cy="2520280"/>
          </a:xfrm>
          <a:custGeom>
            <a:avLst/>
            <a:gdLst>
              <a:gd name="connsiteX0" fmla="*/ 0 w 1615467"/>
              <a:gd name="connsiteY0" fmla="*/ 80773 h 807733"/>
              <a:gd name="connsiteX1" fmla="*/ 80773 w 1615467"/>
              <a:gd name="connsiteY1" fmla="*/ 0 h 807733"/>
              <a:gd name="connsiteX2" fmla="*/ 1534694 w 1615467"/>
              <a:gd name="connsiteY2" fmla="*/ 0 h 807733"/>
              <a:gd name="connsiteX3" fmla="*/ 1615467 w 1615467"/>
              <a:gd name="connsiteY3" fmla="*/ 80773 h 807733"/>
              <a:gd name="connsiteX4" fmla="*/ 1615467 w 1615467"/>
              <a:gd name="connsiteY4" fmla="*/ 726960 h 807733"/>
              <a:gd name="connsiteX5" fmla="*/ 1534694 w 1615467"/>
              <a:gd name="connsiteY5" fmla="*/ 807733 h 807733"/>
              <a:gd name="connsiteX6" fmla="*/ 80773 w 1615467"/>
              <a:gd name="connsiteY6" fmla="*/ 807733 h 807733"/>
              <a:gd name="connsiteX7" fmla="*/ 0 w 1615467"/>
              <a:gd name="connsiteY7" fmla="*/ 726960 h 807733"/>
              <a:gd name="connsiteX8" fmla="*/ 0 w 1615467"/>
              <a:gd name="connsiteY8" fmla="*/ 80773 h 80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5467" h="807733">
                <a:moveTo>
                  <a:pt x="0" y="80773"/>
                </a:moveTo>
                <a:cubicBezTo>
                  <a:pt x="0" y="36163"/>
                  <a:pt x="36163" y="0"/>
                  <a:pt x="80773" y="0"/>
                </a:cubicBezTo>
                <a:lnTo>
                  <a:pt x="1534694" y="0"/>
                </a:lnTo>
                <a:cubicBezTo>
                  <a:pt x="1579304" y="0"/>
                  <a:pt x="1615467" y="36163"/>
                  <a:pt x="1615467" y="80773"/>
                </a:cubicBezTo>
                <a:lnTo>
                  <a:pt x="1615467" y="726960"/>
                </a:lnTo>
                <a:cubicBezTo>
                  <a:pt x="1615467" y="771570"/>
                  <a:pt x="1579304" y="807733"/>
                  <a:pt x="1534694" y="807733"/>
                </a:cubicBezTo>
                <a:lnTo>
                  <a:pt x="80773" y="807733"/>
                </a:lnTo>
                <a:cubicBezTo>
                  <a:pt x="36163" y="807733"/>
                  <a:pt x="0" y="771570"/>
                  <a:pt x="0" y="726960"/>
                </a:cubicBezTo>
                <a:lnTo>
                  <a:pt x="0" y="80773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lIns="28738" tIns="28738" rIns="28738" bIns="28738" spcCol="1270" anchor="ctr"/>
          <a:lstStyle/>
          <a:p>
            <a:pPr algn="ctr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ru-RU" sz="1600" b="1" kern="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ru-RU" sz="1400" b="1" kern="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x-none" sz="1400" b="1" kern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x-none" sz="1400" b="1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органов местного самоуправления </a:t>
            </a:r>
            <a:r>
              <a:rPr lang="ru-RU" sz="14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Висимского сельского </a:t>
            </a:r>
            <a:r>
              <a:rPr lang="ru-RU" sz="1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x-none" sz="1400" b="1" kern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x-none" sz="1400" b="1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государственных полномочий </a:t>
            </a:r>
            <a:r>
              <a:rPr lang="ru-RU" sz="1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400" b="1" u="sng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u="sng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89,0</a:t>
            </a:r>
            <a:r>
              <a:rPr lang="ru-RU" sz="1400" b="1" u="sng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400" b="1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400" b="1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ыс</a:t>
            </a:r>
            <a:r>
              <a:rPr lang="x-none" sz="1400" b="1" kern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рублей,</a:t>
            </a:r>
          </a:p>
          <a:p>
            <a:pPr lvl="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том числе:</a:t>
            </a:r>
          </a:p>
          <a:p>
            <a:pPr lvl="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alt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составление протоколов об административных  правонарушениях – 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0,6 </a:t>
            </a:r>
            <a:r>
              <a:rPr lang="ru-RU" alt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рублей;</a:t>
            </a:r>
          </a:p>
          <a:p>
            <a:pPr lvl="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alt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осуществление первичного воинского учета на территориях, где отсутствуют военные комиссариаты – 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88,4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  <a:p>
            <a:pPr algn="ctr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ru-RU" sz="16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x-none" sz="1600" b="1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endParaRPr lang="ru-RU" sz="16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922" name="Прямая со стрелкой 8"/>
          <p:cNvCxnSpPr>
            <a:cxnSpLocks noChangeShapeType="1"/>
            <a:stCxn id="4" idx="1"/>
          </p:cNvCxnSpPr>
          <p:nvPr/>
        </p:nvCxnSpPr>
        <p:spPr bwMode="auto">
          <a:xfrm>
            <a:off x="2322674" y="3484003"/>
            <a:ext cx="12689" cy="449822"/>
          </a:xfrm>
          <a:prstGeom prst="straightConnector1">
            <a:avLst/>
          </a:prstGeom>
          <a:noFill/>
          <a:ln w="9525" algn="ctr">
            <a:solidFill>
              <a:srgbClr val="C7821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23" name="Прямая со стрелкой 11"/>
          <p:cNvCxnSpPr>
            <a:cxnSpLocks noChangeShapeType="1"/>
          </p:cNvCxnSpPr>
          <p:nvPr/>
        </p:nvCxnSpPr>
        <p:spPr bwMode="auto">
          <a:xfrm>
            <a:off x="4211960" y="2349500"/>
            <a:ext cx="647378" cy="0"/>
          </a:xfrm>
          <a:prstGeom prst="straightConnector1">
            <a:avLst/>
          </a:prstGeom>
          <a:noFill/>
          <a:ln w="9525" algn="ctr">
            <a:solidFill>
              <a:srgbClr val="C7821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05465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880269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altLang="ru-RU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Дорожный фонд </a:t>
            </a:r>
            <a:r>
              <a:rPr lang="ru-RU" altLang="ru-RU" sz="2800" b="1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Висимского</a:t>
            </a:r>
            <a:r>
              <a:rPr lang="ru-RU" altLang="ru-RU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сельского поселения на </a:t>
            </a:r>
            <a:r>
              <a:rPr lang="ru-RU" altLang="ru-RU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altLang="ru-RU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pSp>
        <p:nvGrpSpPr>
          <p:cNvPr id="5" name="Группа 69"/>
          <p:cNvGrpSpPr>
            <a:grpSpLocks/>
          </p:cNvGrpSpPr>
          <p:nvPr/>
        </p:nvGrpSpPr>
        <p:grpSpPr bwMode="auto">
          <a:xfrm>
            <a:off x="3482039" y="1581472"/>
            <a:ext cx="2110760" cy="1883442"/>
            <a:chOff x="899592" y="2276872"/>
            <a:chExt cx="2052638" cy="2463799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901180" y="2278459"/>
              <a:ext cx="2051050" cy="2462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899592" y="2276872"/>
              <a:ext cx="1909763" cy="2379662"/>
            </a:xfrm>
            <a:custGeom>
              <a:avLst/>
              <a:gdLst>
                <a:gd name="T0" fmla="*/ 699842 w 1258"/>
                <a:gd name="T1" fmla="*/ 385762 h 1499"/>
                <a:gd name="T2" fmla="*/ 488826 w 1258"/>
                <a:gd name="T3" fmla="*/ 615950 h 1499"/>
                <a:gd name="T4" fmla="*/ 256558 w 1258"/>
                <a:gd name="T5" fmla="*/ 1020762 h 1499"/>
                <a:gd name="T6" fmla="*/ 65278 w 1258"/>
                <a:gd name="T7" fmla="*/ 1168400 h 1499"/>
                <a:gd name="T8" fmla="*/ 3036 w 1258"/>
                <a:gd name="T9" fmla="*/ 1482725 h 1499"/>
                <a:gd name="T10" fmla="*/ 0 w 1258"/>
                <a:gd name="T11" fmla="*/ 1739900 h 1499"/>
                <a:gd name="T12" fmla="*/ 95640 w 1258"/>
                <a:gd name="T13" fmla="*/ 2066925 h 1499"/>
                <a:gd name="T14" fmla="*/ 337017 w 1258"/>
                <a:gd name="T15" fmla="*/ 2252662 h 1499"/>
                <a:gd name="T16" fmla="*/ 924520 w 1258"/>
                <a:gd name="T17" fmla="*/ 2363787 h 1499"/>
                <a:gd name="T18" fmla="*/ 1100619 w 1258"/>
                <a:gd name="T19" fmla="*/ 2370137 h 1499"/>
                <a:gd name="T20" fmla="*/ 1870293 w 1258"/>
                <a:gd name="T21" fmla="*/ 2033587 h 1499"/>
                <a:gd name="T22" fmla="*/ 1909763 w 1258"/>
                <a:gd name="T23" fmla="*/ 1871662 h 1499"/>
                <a:gd name="T24" fmla="*/ 1855112 w 1258"/>
                <a:gd name="T25" fmla="*/ 1565275 h 1499"/>
                <a:gd name="T26" fmla="*/ 1867256 w 1258"/>
                <a:gd name="T27" fmla="*/ 1235075 h 1499"/>
                <a:gd name="T28" fmla="*/ 1694194 w 1258"/>
                <a:gd name="T29" fmla="*/ 989012 h 1499"/>
                <a:gd name="T30" fmla="*/ 1546938 w 1258"/>
                <a:gd name="T31" fmla="*/ 619125 h 1499"/>
                <a:gd name="T32" fmla="*/ 1416382 w 1258"/>
                <a:gd name="T33" fmla="*/ 322262 h 1499"/>
                <a:gd name="T34" fmla="*/ 1557565 w 1258"/>
                <a:gd name="T35" fmla="*/ 123825 h 1499"/>
                <a:gd name="T36" fmla="*/ 1345032 w 1258"/>
                <a:gd name="T37" fmla="*/ 76200 h 1499"/>
                <a:gd name="T38" fmla="*/ 1297971 w 1258"/>
                <a:gd name="T39" fmla="*/ 33337 h 1499"/>
                <a:gd name="T40" fmla="*/ 1285826 w 1258"/>
                <a:gd name="T41" fmla="*/ 30162 h 1499"/>
                <a:gd name="T42" fmla="*/ 1273681 w 1258"/>
                <a:gd name="T43" fmla="*/ 25400 h 1499"/>
                <a:gd name="T44" fmla="*/ 1263055 w 1258"/>
                <a:gd name="T45" fmla="*/ 19050 h 1499"/>
                <a:gd name="T46" fmla="*/ 1246356 w 1258"/>
                <a:gd name="T47" fmla="*/ 14287 h 1499"/>
                <a:gd name="T48" fmla="*/ 1232693 w 1258"/>
                <a:gd name="T49" fmla="*/ 7937 h 1499"/>
                <a:gd name="T50" fmla="*/ 1215994 w 1258"/>
                <a:gd name="T51" fmla="*/ 6350 h 1499"/>
                <a:gd name="T52" fmla="*/ 1202331 w 1258"/>
                <a:gd name="T53" fmla="*/ 4762 h 1499"/>
                <a:gd name="T54" fmla="*/ 1187150 w 1258"/>
                <a:gd name="T55" fmla="*/ 0 h 1499"/>
                <a:gd name="T56" fmla="*/ 1170451 w 1258"/>
                <a:gd name="T57" fmla="*/ 0 h 1499"/>
                <a:gd name="T58" fmla="*/ 1156788 w 1258"/>
                <a:gd name="T59" fmla="*/ 0 h 1499"/>
                <a:gd name="T60" fmla="*/ 1143125 w 1258"/>
                <a:gd name="T61" fmla="*/ 4762 h 1499"/>
                <a:gd name="T62" fmla="*/ 1130980 w 1258"/>
                <a:gd name="T63" fmla="*/ 4762 h 1499"/>
                <a:gd name="T64" fmla="*/ 1121872 w 1258"/>
                <a:gd name="T65" fmla="*/ 6350 h 1499"/>
                <a:gd name="T66" fmla="*/ 1255464 w 1258"/>
                <a:gd name="T67" fmla="*/ 55562 h 1499"/>
                <a:gd name="T68" fmla="*/ 1454335 w 1258"/>
                <a:gd name="T69" fmla="*/ 176212 h 1499"/>
                <a:gd name="T70" fmla="*/ 1398165 w 1258"/>
                <a:gd name="T71" fmla="*/ 255587 h 1499"/>
                <a:gd name="T72" fmla="*/ 1108209 w 1258"/>
                <a:gd name="T73" fmla="*/ 233362 h 1499"/>
                <a:gd name="T74" fmla="*/ 1132499 w 1258"/>
                <a:gd name="T75" fmla="*/ 333375 h 1499"/>
                <a:gd name="T76" fmla="*/ 916929 w 1258"/>
                <a:gd name="T77" fmla="*/ 330200 h 1499"/>
                <a:gd name="T78" fmla="*/ 763602 w 1258"/>
                <a:gd name="T79" fmla="*/ 241300 h 1499"/>
                <a:gd name="T80" fmla="*/ 604202 w 1258"/>
                <a:gd name="T81" fmla="*/ 114300 h 1499"/>
                <a:gd name="T82" fmla="*/ 552586 w 1258"/>
                <a:gd name="T83" fmla="*/ 47625 h 14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58" h="1499">
                  <a:moveTo>
                    <a:pt x="330" y="66"/>
                  </a:moveTo>
                  <a:lnTo>
                    <a:pt x="461" y="243"/>
                  </a:lnTo>
                  <a:lnTo>
                    <a:pt x="429" y="339"/>
                  </a:lnTo>
                  <a:lnTo>
                    <a:pt x="322" y="388"/>
                  </a:lnTo>
                  <a:lnTo>
                    <a:pt x="222" y="489"/>
                  </a:lnTo>
                  <a:lnTo>
                    <a:pt x="169" y="643"/>
                  </a:lnTo>
                  <a:lnTo>
                    <a:pt x="98" y="669"/>
                  </a:lnTo>
                  <a:lnTo>
                    <a:pt x="43" y="736"/>
                  </a:lnTo>
                  <a:lnTo>
                    <a:pt x="37" y="860"/>
                  </a:lnTo>
                  <a:lnTo>
                    <a:pt x="2" y="934"/>
                  </a:lnTo>
                  <a:lnTo>
                    <a:pt x="29" y="1037"/>
                  </a:lnTo>
                  <a:lnTo>
                    <a:pt x="0" y="1096"/>
                  </a:lnTo>
                  <a:lnTo>
                    <a:pt x="0" y="1187"/>
                  </a:lnTo>
                  <a:lnTo>
                    <a:pt x="63" y="1302"/>
                  </a:lnTo>
                  <a:lnTo>
                    <a:pt x="136" y="1327"/>
                  </a:lnTo>
                  <a:lnTo>
                    <a:pt x="222" y="1419"/>
                  </a:lnTo>
                  <a:lnTo>
                    <a:pt x="549" y="1499"/>
                  </a:lnTo>
                  <a:lnTo>
                    <a:pt x="609" y="1489"/>
                  </a:lnTo>
                  <a:lnTo>
                    <a:pt x="643" y="1464"/>
                  </a:lnTo>
                  <a:lnTo>
                    <a:pt x="725" y="1493"/>
                  </a:lnTo>
                  <a:lnTo>
                    <a:pt x="1139" y="1411"/>
                  </a:lnTo>
                  <a:lnTo>
                    <a:pt x="1232" y="1281"/>
                  </a:lnTo>
                  <a:lnTo>
                    <a:pt x="1227" y="1232"/>
                  </a:lnTo>
                  <a:lnTo>
                    <a:pt x="1258" y="1179"/>
                  </a:lnTo>
                  <a:lnTo>
                    <a:pt x="1251" y="1047"/>
                  </a:lnTo>
                  <a:lnTo>
                    <a:pt x="1222" y="986"/>
                  </a:lnTo>
                  <a:lnTo>
                    <a:pt x="1249" y="895"/>
                  </a:lnTo>
                  <a:lnTo>
                    <a:pt x="1230" y="778"/>
                  </a:lnTo>
                  <a:lnTo>
                    <a:pt x="1148" y="649"/>
                  </a:lnTo>
                  <a:lnTo>
                    <a:pt x="1116" y="623"/>
                  </a:lnTo>
                  <a:lnTo>
                    <a:pt x="1092" y="506"/>
                  </a:lnTo>
                  <a:lnTo>
                    <a:pt x="1019" y="390"/>
                  </a:lnTo>
                  <a:lnTo>
                    <a:pt x="953" y="341"/>
                  </a:lnTo>
                  <a:lnTo>
                    <a:pt x="933" y="203"/>
                  </a:lnTo>
                  <a:lnTo>
                    <a:pt x="1029" y="129"/>
                  </a:lnTo>
                  <a:lnTo>
                    <a:pt x="1026" y="78"/>
                  </a:lnTo>
                  <a:lnTo>
                    <a:pt x="982" y="61"/>
                  </a:lnTo>
                  <a:lnTo>
                    <a:pt x="886" y="48"/>
                  </a:lnTo>
                  <a:lnTo>
                    <a:pt x="856" y="22"/>
                  </a:lnTo>
                  <a:lnTo>
                    <a:pt x="855" y="21"/>
                  </a:lnTo>
                  <a:lnTo>
                    <a:pt x="850" y="19"/>
                  </a:lnTo>
                  <a:lnTo>
                    <a:pt x="847" y="19"/>
                  </a:lnTo>
                  <a:lnTo>
                    <a:pt x="844" y="17"/>
                  </a:lnTo>
                  <a:lnTo>
                    <a:pt x="839" y="16"/>
                  </a:lnTo>
                  <a:lnTo>
                    <a:pt x="836" y="16"/>
                  </a:lnTo>
                  <a:lnTo>
                    <a:pt x="832" y="12"/>
                  </a:lnTo>
                  <a:lnTo>
                    <a:pt x="827" y="12"/>
                  </a:lnTo>
                  <a:lnTo>
                    <a:pt x="821" y="9"/>
                  </a:lnTo>
                  <a:lnTo>
                    <a:pt x="816" y="9"/>
                  </a:lnTo>
                  <a:lnTo>
                    <a:pt x="812" y="5"/>
                  </a:lnTo>
                  <a:lnTo>
                    <a:pt x="806" y="5"/>
                  </a:lnTo>
                  <a:lnTo>
                    <a:pt x="801" y="4"/>
                  </a:lnTo>
                  <a:lnTo>
                    <a:pt x="797" y="3"/>
                  </a:lnTo>
                  <a:lnTo>
                    <a:pt x="792" y="3"/>
                  </a:lnTo>
                  <a:lnTo>
                    <a:pt x="787" y="0"/>
                  </a:lnTo>
                  <a:lnTo>
                    <a:pt x="782" y="0"/>
                  </a:lnTo>
                  <a:lnTo>
                    <a:pt x="777" y="0"/>
                  </a:lnTo>
                  <a:lnTo>
                    <a:pt x="771" y="0"/>
                  </a:lnTo>
                  <a:lnTo>
                    <a:pt x="766" y="0"/>
                  </a:lnTo>
                  <a:lnTo>
                    <a:pt x="762" y="0"/>
                  </a:lnTo>
                  <a:lnTo>
                    <a:pt x="759" y="3"/>
                  </a:lnTo>
                  <a:lnTo>
                    <a:pt x="753" y="3"/>
                  </a:lnTo>
                  <a:lnTo>
                    <a:pt x="750" y="3"/>
                  </a:lnTo>
                  <a:lnTo>
                    <a:pt x="745" y="3"/>
                  </a:lnTo>
                  <a:lnTo>
                    <a:pt x="744" y="4"/>
                  </a:lnTo>
                  <a:lnTo>
                    <a:pt x="739" y="4"/>
                  </a:lnTo>
                  <a:lnTo>
                    <a:pt x="739" y="5"/>
                  </a:lnTo>
                  <a:lnTo>
                    <a:pt x="827" y="35"/>
                  </a:lnTo>
                  <a:lnTo>
                    <a:pt x="869" y="98"/>
                  </a:lnTo>
                  <a:lnTo>
                    <a:pt x="958" y="111"/>
                  </a:lnTo>
                  <a:lnTo>
                    <a:pt x="962" y="136"/>
                  </a:lnTo>
                  <a:lnTo>
                    <a:pt x="921" y="161"/>
                  </a:lnTo>
                  <a:lnTo>
                    <a:pt x="736" y="129"/>
                  </a:lnTo>
                  <a:lnTo>
                    <a:pt x="730" y="147"/>
                  </a:lnTo>
                  <a:lnTo>
                    <a:pt x="754" y="185"/>
                  </a:lnTo>
                  <a:lnTo>
                    <a:pt x="746" y="210"/>
                  </a:lnTo>
                  <a:lnTo>
                    <a:pt x="709" y="228"/>
                  </a:lnTo>
                  <a:lnTo>
                    <a:pt x="604" y="208"/>
                  </a:lnTo>
                  <a:lnTo>
                    <a:pt x="590" y="139"/>
                  </a:lnTo>
                  <a:lnTo>
                    <a:pt x="503" y="152"/>
                  </a:lnTo>
                  <a:lnTo>
                    <a:pt x="427" y="111"/>
                  </a:lnTo>
                  <a:lnTo>
                    <a:pt x="398" y="72"/>
                  </a:lnTo>
                  <a:lnTo>
                    <a:pt x="412" y="23"/>
                  </a:lnTo>
                  <a:lnTo>
                    <a:pt x="364" y="30"/>
                  </a:lnTo>
                  <a:lnTo>
                    <a:pt x="330" y="6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899592" y="2276872"/>
              <a:ext cx="1604963" cy="2274887"/>
            </a:xfrm>
            <a:custGeom>
              <a:avLst/>
              <a:gdLst>
                <a:gd name="T0" fmla="*/ 717550 w 1011"/>
                <a:gd name="T1" fmla="*/ 414337 h 1433"/>
                <a:gd name="T2" fmla="*/ 658813 w 1011"/>
                <a:gd name="T3" fmla="*/ 279400 h 1433"/>
                <a:gd name="T4" fmla="*/ 544513 w 1011"/>
                <a:gd name="T5" fmla="*/ 122237 h 1433"/>
                <a:gd name="T6" fmla="*/ 692150 w 1011"/>
                <a:gd name="T7" fmla="*/ 55562 h 1433"/>
                <a:gd name="T8" fmla="*/ 858838 w 1011"/>
                <a:gd name="T9" fmla="*/ 63500 h 1433"/>
                <a:gd name="T10" fmla="*/ 1020763 w 1011"/>
                <a:gd name="T11" fmla="*/ 0 h 1433"/>
                <a:gd name="T12" fmla="*/ 1176338 w 1011"/>
                <a:gd name="T13" fmla="*/ 15875 h 1433"/>
                <a:gd name="T14" fmla="*/ 1338263 w 1011"/>
                <a:gd name="T15" fmla="*/ 60325 h 1433"/>
                <a:gd name="T16" fmla="*/ 1482725 w 1011"/>
                <a:gd name="T17" fmla="*/ 174625 h 1433"/>
                <a:gd name="T18" fmla="*/ 1604963 w 1011"/>
                <a:gd name="T19" fmla="*/ 231775 h 1433"/>
                <a:gd name="T20" fmla="*/ 1428750 w 1011"/>
                <a:gd name="T21" fmla="*/ 284162 h 1433"/>
                <a:gd name="T22" fmla="*/ 1249363 w 1011"/>
                <a:gd name="T23" fmla="*/ 255587 h 1433"/>
                <a:gd name="T24" fmla="*/ 1241425 w 1011"/>
                <a:gd name="T25" fmla="*/ 361950 h 1433"/>
                <a:gd name="T26" fmla="*/ 1077913 w 1011"/>
                <a:gd name="T27" fmla="*/ 393700 h 1433"/>
                <a:gd name="T28" fmla="*/ 965200 w 1011"/>
                <a:gd name="T29" fmla="*/ 296862 h 1433"/>
                <a:gd name="T30" fmla="*/ 1033463 w 1011"/>
                <a:gd name="T31" fmla="*/ 346075 h 1433"/>
                <a:gd name="T32" fmla="*/ 1214438 w 1011"/>
                <a:gd name="T33" fmla="*/ 354012 h 1433"/>
                <a:gd name="T34" fmla="*/ 1168400 w 1011"/>
                <a:gd name="T35" fmla="*/ 219075 h 1433"/>
                <a:gd name="T36" fmla="*/ 1343025 w 1011"/>
                <a:gd name="T37" fmla="*/ 244475 h 1433"/>
                <a:gd name="T38" fmla="*/ 1519238 w 1011"/>
                <a:gd name="T39" fmla="*/ 260350 h 1433"/>
                <a:gd name="T40" fmla="*/ 1470025 w 1011"/>
                <a:gd name="T41" fmla="*/ 206375 h 1433"/>
                <a:gd name="T42" fmla="*/ 1346200 w 1011"/>
                <a:gd name="T43" fmla="*/ 98425 h 1433"/>
                <a:gd name="T44" fmla="*/ 1187450 w 1011"/>
                <a:gd name="T45" fmla="*/ 52387 h 1433"/>
                <a:gd name="T46" fmla="*/ 1041400 w 1011"/>
                <a:gd name="T47" fmla="*/ 31750 h 1433"/>
                <a:gd name="T48" fmla="*/ 876300 w 1011"/>
                <a:gd name="T49" fmla="*/ 87312 h 1433"/>
                <a:gd name="T50" fmla="*/ 727075 w 1011"/>
                <a:gd name="T51" fmla="*/ 88900 h 1433"/>
                <a:gd name="T52" fmla="*/ 741363 w 1011"/>
                <a:gd name="T53" fmla="*/ 203200 h 1433"/>
                <a:gd name="T54" fmla="*/ 703263 w 1011"/>
                <a:gd name="T55" fmla="*/ 211137 h 1433"/>
                <a:gd name="T56" fmla="*/ 639763 w 1011"/>
                <a:gd name="T57" fmla="*/ 92075 h 1433"/>
                <a:gd name="T58" fmla="*/ 658813 w 1011"/>
                <a:gd name="T59" fmla="*/ 239712 h 1433"/>
                <a:gd name="T60" fmla="*/ 792163 w 1011"/>
                <a:gd name="T61" fmla="*/ 436562 h 1433"/>
                <a:gd name="T62" fmla="*/ 711200 w 1011"/>
                <a:gd name="T63" fmla="*/ 482600 h 1433"/>
                <a:gd name="T64" fmla="*/ 755650 w 1011"/>
                <a:gd name="T65" fmla="*/ 582612 h 1433"/>
                <a:gd name="T66" fmla="*/ 620713 w 1011"/>
                <a:gd name="T67" fmla="*/ 733425 h 1433"/>
                <a:gd name="T68" fmla="*/ 650875 w 1011"/>
                <a:gd name="T69" fmla="*/ 636587 h 1433"/>
                <a:gd name="T70" fmla="*/ 611188 w 1011"/>
                <a:gd name="T71" fmla="*/ 627062 h 1433"/>
                <a:gd name="T72" fmla="*/ 473075 w 1011"/>
                <a:gd name="T73" fmla="*/ 733425 h 1433"/>
                <a:gd name="T74" fmla="*/ 374650 w 1011"/>
                <a:gd name="T75" fmla="*/ 904875 h 1433"/>
                <a:gd name="T76" fmla="*/ 331788 w 1011"/>
                <a:gd name="T77" fmla="*/ 1071562 h 1433"/>
                <a:gd name="T78" fmla="*/ 187325 w 1011"/>
                <a:gd name="T79" fmla="*/ 1104900 h 1433"/>
                <a:gd name="T80" fmla="*/ 98425 w 1011"/>
                <a:gd name="T81" fmla="*/ 1284287 h 1433"/>
                <a:gd name="T82" fmla="*/ 142875 w 1011"/>
                <a:gd name="T83" fmla="*/ 1466850 h 1433"/>
                <a:gd name="T84" fmla="*/ 58738 w 1011"/>
                <a:gd name="T85" fmla="*/ 1492250 h 1433"/>
                <a:gd name="T86" fmla="*/ 90488 w 1011"/>
                <a:gd name="T87" fmla="*/ 1662112 h 1433"/>
                <a:gd name="T88" fmla="*/ 47625 w 1011"/>
                <a:gd name="T89" fmla="*/ 1827212 h 1433"/>
                <a:gd name="T90" fmla="*/ 107950 w 1011"/>
                <a:gd name="T91" fmla="*/ 1998662 h 1433"/>
                <a:gd name="T92" fmla="*/ 269875 w 1011"/>
                <a:gd name="T93" fmla="*/ 2097087 h 1433"/>
                <a:gd name="T94" fmla="*/ 315913 w 1011"/>
                <a:gd name="T95" fmla="*/ 2182812 h 1433"/>
                <a:gd name="T96" fmla="*/ 387350 w 1011"/>
                <a:gd name="T97" fmla="*/ 2271712 h 1433"/>
                <a:gd name="T98" fmla="*/ 254000 w 1011"/>
                <a:gd name="T99" fmla="*/ 2154237 h 1433"/>
                <a:gd name="T100" fmla="*/ 84138 w 1011"/>
                <a:gd name="T101" fmla="*/ 2060575 h 1433"/>
                <a:gd name="T102" fmla="*/ 7938 w 1011"/>
                <a:gd name="T103" fmla="*/ 1884362 h 1433"/>
                <a:gd name="T104" fmla="*/ 17463 w 1011"/>
                <a:gd name="T105" fmla="*/ 1709737 h 1433"/>
                <a:gd name="T106" fmla="*/ 12700 w 1011"/>
                <a:gd name="T107" fmla="*/ 1573212 h 1433"/>
                <a:gd name="T108" fmla="*/ 34925 w 1011"/>
                <a:gd name="T109" fmla="*/ 1419225 h 1433"/>
                <a:gd name="T110" fmla="*/ 50800 w 1011"/>
                <a:gd name="T111" fmla="*/ 1276350 h 1433"/>
                <a:gd name="T112" fmla="*/ 147638 w 1011"/>
                <a:gd name="T113" fmla="*/ 1092200 h 1433"/>
                <a:gd name="T114" fmla="*/ 287338 w 1011"/>
                <a:gd name="T115" fmla="*/ 1003300 h 1433"/>
                <a:gd name="T116" fmla="*/ 342900 w 1011"/>
                <a:gd name="T117" fmla="*/ 830262 h 1433"/>
                <a:gd name="T118" fmla="*/ 476250 w 1011"/>
                <a:gd name="T119" fmla="*/ 676275 h 1433"/>
                <a:gd name="T120" fmla="*/ 636588 w 1011"/>
                <a:gd name="T121" fmla="*/ 566737 h 143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11" h="1433">
                  <a:moveTo>
                    <a:pt x="443" y="343"/>
                  </a:moveTo>
                  <a:lnTo>
                    <a:pt x="441" y="341"/>
                  </a:lnTo>
                  <a:lnTo>
                    <a:pt x="438" y="336"/>
                  </a:lnTo>
                  <a:lnTo>
                    <a:pt x="436" y="332"/>
                  </a:lnTo>
                  <a:lnTo>
                    <a:pt x="433" y="330"/>
                  </a:lnTo>
                  <a:lnTo>
                    <a:pt x="432" y="326"/>
                  </a:lnTo>
                  <a:lnTo>
                    <a:pt x="430" y="321"/>
                  </a:lnTo>
                  <a:lnTo>
                    <a:pt x="428" y="317"/>
                  </a:lnTo>
                  <a:lnTo>
                    <a:pt x="427" y="311"/>
                  </a:lnTo>
                  <a:lnTo>
                    <a:pt x="424" y="306"/>
                  </a:lnTo>
                  <a:lnTo>
                    <a:pt x="424" y="304"/>
                  </a:lnTo>
                  <a:lnTo>
                    <a:pt x="422" y="297"/>
                  </a:lnTo>
                  <a:lnTo>
                    <a:pt x="422" y="292"/>
                  </a:lnTo>
                  <a:lnTo>
                    <a:pt x="424" y="287"/>
                  </a:lnTo>
                  <a:lnTo>
                    <a:pt x="426" y="284"/>
                  </a:lnTo>
                  <a:lnTo>
                    <a:pt x="427" y="279"/>
                  </a:lnTo>
                  <a:lnTo>
                    <a:pt x="430" y="275"/>
                  </a:lnTo>
                  <a:lnTo>
                    <a:pt x="432" y="271"/>
                  </a:lnTo>
                  <a:lnTo>
                    <a:pt x="436" y="269"/>
                  </a:lnTo>
                  <a:lnTo>
                    <a:pt x="439" y="266"/>
                  </a:lnTo>
                  <a:lnTo>
                    <a:pt x="444" y="264"/>
                  </a:lnTo>
                  <a:lnTo>
                    <a:pt x="447" y="262"/>
                  </a:lnTo>
                  <a:lnTo>
                    <a:pt x="452" y="261"/>
                  </a:lnTo>
                  <a:lnTo>
                    <a:pt x="456" y="259"/>
                  </a:lnTo>
                  <a:lnTo>
                    <a:pt x="460" y="258"/>
                  </a:lnTo>
                  <a:lnTo>
                    <a:pt x="464" y="258"/>
                  </a:lnTo>
                  <a:lnTo>
                    <a:pt x="467" y="258"/>
                  </a:lnTo>
                  <a:lnTo>
                    <a:pt x="472" y="256"/>
                  </a:lnTo>
                  <a:lnTo>
                    <a:pt x="473" y="256"/>
                  </a:lnTo>
                  <a:lnTo>
                    <a:pt x="472" y="254"/>
                  </a:lnTo>
                  <a:lnTo>
                    <a:pt x="469" y="249"/>
                  </a:lnTo>
                  <a:lnTo>
                    <a:pt x="465" y="245"/>
                  </a:lnTo>
                  <a:lnTo>
                    <a:pt x="464" y="241"/>
                  </a:lnTo>
                  <a:lnTo>
                    <a:pt x="460" y="236"/>
                  </a:lnTo>
                  <a:lnTo>
                    <a:pt x="456" y="231"/>
                  </a:lnTo>
                  <a:lnTo>
                    <a:pt x="452" y="227"/>
                  </a:lnTo>
                  <a:lnTo>
                    <a:pt x="447" y="220"/>
                  </a:lnTo>
                  <a:lnTo>
                    <a:pt x="443" y="214"/>
                  </a:lnTo>
                  <a:lnTo>
                    <a:pt x="438" y="207"/>
                  </a:lnTo>
                  <a:lnTo>
                    <a:pt x="433" y="200"/>
                  </a:lnTo>
                  <a:lnTo>
                    <a:pt x="427" y="194"/>
                  </a:lnTo>
                  <a:lnTo>
                    <a:pt x="424" y="189"/>
                  </a:lnTo>
                  <a:lnTo>
                    <a:pt x="422" y="185"/>
                  </a:lnTo>
                  <a:lnTo>
                    <a:pt x="419" y="182"/>
                  </a:lnTo>
                  <a:lnTo>
                    <a:pt x="418" y="179"/>
                  </a:lnTo>
                  <a:lnTo>
                    <a:pt x="415" y="176"/>
                  </a:lnTo>
                  <a:lnTo>
                    <a:pt x="411" y="171"/>
                  </a:lnTo>
                  <a:lnTo>
                    <a:pt x="408" y="168"/>
                  </a:lnTo>
                  <a:lnTo>
                    <a:pt x="405" y="164"/>
                  </a:lnTo>
                  <a:lnTo>
                    <a:pt x="402" y="159"/>
                  </a:lnTo>
                  <a:lnTo>
                    <a:pt x="401" y="156"/>
                  </a:lnTo>
                  <a:lnTo>
                    <a:pt x="396" y="152"/>
                  </a:lnTo>
                  <a:lnTo>
                    <a:pt x="394" y="150"/>
                  </a:lnTo>
                  <a:lnTo>
                    <a:pt x="391" y="145"/>
                  </a:lnTo>
                  <a:lnTo>
                    <a:pt x="388" y="141"/>
                  </a:lnTo>
                  <a:lnTo>
                    <a:pt x="385" y="138"/>
                  </a:lnTo>
                  <a:lnTo>
                    <a:pt x="384" y="135"/>
                  </a:lnTo>
                  <a:lnTo>
                    <a:pt x="379" y="128"/>
                  </a:lnTo>
                  <a:lnTo>
                    <a:pt x="374" y="121"/>
                  </a:lnTo>
                  <a:lnTo>
                    <a:pt x="370" y="115"/>
                  </a:lnTo>
                  <a:lnTo>
                    <a:pt x="365" y="108"/>
                  </a:lnTo>
                  <a:lnTo>
                    <a:pt x="360" y="104"/>
                  </a:lnTo>
                  <a:lnTo>
                    <a:pt x="357" y="99"/>
                  </a:lnTo>
                  <a:lnTo>
                    <a:pt x="354" y="95"/>
                  </a:lnTo>
                  <a:lnTo>
                    <a:pt x="351" y="92"/>
                  </a:lnTo>
                  <a:lnTo>
                    <a:pt x="348" y="89"/>
                  </a:lnTo>
                  <a:lnTo>
                    <a:pt x="348" y="86"/>
                  </a:lnTo>
                  <a:lnTo>
                    <a:pt x="345" y="82"/>
                  </a:lnTo>
                  <a:lnTo>
                    <a:pt x="343" y="77"/>
                  </a:lnTo>
                  <a:lnTo>
                    <a:pt x="343" y="73"/>
                  </a:lnTo>
                  <a:lnTo>
                    <a:pt x="345" y="69"/>
                  </a:lnTo>
                  <a:lnTo>
                    <a:pt x="348" y="64"/>
                  </a:lnTo>
                  <a:lnTo>
                    <a:pt x="351" y="61"/>
                  </a:lnTo>
                  <a:lnTo>
                    <a:pt x="356" y="56"/>
                  </a:lnTo>
                  <a:lnTo>
                    <a:pt x="360" y="53"/>
                  </a:lnTo>
                  <a:lnTo>
                    <a:pt x="366" y="49"/>
                  </a:lnTo>
                  <a:lnTo>
                    <a:pt x="372" y="47"/>
                  </a:lnTo>
                  <a:lnTo>
                    <a:pt x="377" y="43"/>
                  </a:lnTo>
                  <a:lnTo>
                    <a:pt x="384" y="41"/>
                  </a:lnTo>
                  <a:lnTo>
                    <a:pt x="390" y="38"/>
                  </a:lnTo>
                  <a:lnTo>
                    <a:pt x="396" y="36"/>
                  </a:lnTo>
                  <a:lnTo>
                    <a:pt x="401" y="35"/>
                  </a:lnTo>
                  <a:lnTo>
                    <a:pt x="407" y="35"/>
                  </a:lnTo>
                  <a:lnTo>
                    <a:pt x="408" y="33"/>
                  </a:lnTo>
                  <a:lnTo>
                    <a:pt x="410" y="33"/>
                  </a:lnTo>
                  <a:lnTo>
                    <a:pt x="413" y="33"/>
                  </a:lnTo>
                  <a:lnTo>
                    <a:pt x="418" y="33"/>
                  </a:lnTo>
                  <a:lnTo>
                    <a:pt x="420" y="33"/>
                  </a:lnTo>
                  <a:lnTo>
                    <a:pt x="424" y="33"/>
                  </a:lnTo>
                  <a:lnTo>
                    <a:pt x="428" y="33"/>
                  </a:lnTo>
                  <a:lnTo>
                    <a:pt x="433" y="35"/>
                  </a:lnTo>
                  <a:lnTo>
                    <a:pt x="436" y="35"/>
                  </a:lnTo>
                  <a:lnTo>
                    <a:pt x="443" y="35"/>
                  </a:lnTo>
                  <a:lnTo>
                    <a:pt x="445" y="35"/>
                  </a:lnTo>
                  <a:lnTo>
                    <a:pt x="452" y="36"/>
                  </a:lnTo>
                  <a:lnTo>
                    <a:pt x="456" y="36"/>
                  </a:lnTo>
                  <a:lnTo>
                    <a:pt x="461" y="36"/>
                  </a:lnTo>
                  <a:lnTo>
                    <a:pt x="465" y="38"/>
                  </a:lnTo>
                  <a:lnTo>
                    <a:pt x="472" y="40"/>
                  </a:lnTo>
                  <a:lnTo>
                    <a:pt x="476" y="40"/>
                  </a:lnTo>
                  <a:lnTo>
                    <a:pt x="481" y="40"/>
                  </a:lnTo>
                  <a:lnTo>
                    <a:pt x="486" y="40"/>
                  </a:lnTo>
                  <a:lnTo>
                    <a:pt x="490" y="41"/>
                  </a:lnTo>
                  <a:lnTo>
                    <a:pt x="495" y="41"/>
                  </a:lnTo>
                  <a:lnTo>
                    <a:pt x="499" y="43"/>
                  </a:lnTo>
                  <a:lnTo>
                    <a:pt x="503" y="43"/>
                  </a:lnTo>
                  <a:lnTo>
                    <a:pt x="509" y="43"/>
                  </a:lnTo>
                  <a:lnTo>
                    <a:pt x="512" y="43"/>
                  </a:lnTo>
                  <a:lnTo>
                    <a:pt x="515" y="43"/>
                  </a:lnTo>
                  <a:lnTo>
                    <a:pt x="520" y="43"/>
                  </a:lnTo>
                  <a:lnTo>
                    <a:pt x="523" y="43"/>
                  </a:lnTo>
                  <a:lnTo>
                    <a:pt x="529" y="43"/>
                  </a:lnTo>
                  <a:lnTo>
                    <a:pt x="534" y="43"/>
                  </a:lnTo>
                  <a:lnTo>
                    <a:pt x="536" y="41"/>
                  </a:lnTo>
                  <a:lnTo>
                    <a:pt x="541" y="40"/>
                  </a:lnTo>
                  <a:lnTo>
                    <a:pt x="544" y="36"/>
                  </a:lnTo>
                  <a:lnTo>
                    <a:pt x="551" y="33"/>
                  </a:lnTo>
                  <a:lnTo>
                    <a:pt x="555" y="30"/>
                  </a:lnTo>
                  <a:lnTo>
                    <a:pt x="561" y="27"/>
                  </a:lnTo>
                  <a:lnTo>
                    <a:pt x="564" y="23"/>
                  </a:lnTo>
                  <a:lnTo>
                    <a:pt x="568" y="22"/>
                  </a:lnTo>
                  <a:lnTo>
                    <a:pt x="570" y="20"/>
                  </a:lnTo>
                  <a:lnTo>
                    <a:pt x="574" y="18"/>
                  </a:lnTo>
                  <a:lnTo>
                    <a:pt x="577" y="17"/>
                  </a:lnTo>
                  <a:lnTo>
                    <a:pt x="581" y="15"/>
                  </a:lnTo>
                  <a:lnTo>
                    <a:pt x="585" y="14"/>
                  </a:lnTo>
                  <a:lnTo>
                    <a:pt x="589" y="10"/>
                  </a:lnTo>
                  <a:lnTo>
                    <a:pt x="593" y="9"/>
                  </a:lnTo>
                  <a:lnTo>
                    <a:pt x="597" y="7"/>
                  </a:lnTo>
                  <a:lnTo>
                    <a:pt x="602" y="7"/>
                  </a:lnTo>
                  <a:lnTo>
                    <a:pt x="608" y="5"/>
                  </a:lnTo>
                  <a:lnTo>
                    <a:pt x="612" y="4"/>
                  </a:lnTo>
                  <a:lnTo>
                    <a:pt x="617" y="2"/>
                  </a:lnTo>
                  <a:lnTo>
                    <a:pt x="623" y="0"/>
                  </a:lnTo>
                  <a:lnTo>
                    <a:pt x="628" y="0"/>
                  </a:lnTo>
                  <a:lnTo>
                    <a:pt x="634" y="0"/>
                  </a:lnTo>
                  <a:lnTo>
                    <a:pt x="640" y="0"/>
                  </a:lnTo>
                  <a:lnTo>
                    <a:pt x="643" y="0"/>
                  </a:lnTo>
                  <a:lnTo>
                    <a:pt x="647" y="0"/>
                  </a:lnTo>
                  <a:lnTo>
                    <a:pt x="649" y="0"/>
                  </a:lnTo>
                  <a:lnTo>
                    <a:pt x="654" y="0"/>
                  </a:lnTo>
                  <a:lnTo>
                    <a:pt x="660" y="0"/>
                  </a:lnTo>
                  <a:lnTo>
                    <a:pt x="666" y="0"/>
                  </a:lnTo>
                  <a:lnTo>
                    <a:pt x="669" y="0"/>
                  </a:lnTo>
                  <a:lnTo>
                    <a:pt x="674" y="0"/>
                  </a:lnTo>
                  <a:lnTo>
                    <a:pt x="677" y="0"/>
                  </a:lnTo>
                  <a:lnTo>
                    <a:pt x="682" y="0"/>
                  </a:lnTo>
                  <a:lnTo>
                    <a:pt x="685" y="0"/>
                  </a:lnTo>
                  <a:lnTo>
                    <a:pt x="690" y="0"/>
                  </a:lnTo>
                  <a:lnTo>
                    <a:pt x="694" y="2"/>
                  </a:lnTo>
                  <a:lnTo>
                    <a:pt x="698" y="2"/>
                  </a:lnTo>
                  <a:lnTo>
                    <a:pt x="702" y="4"/>
                  </a:lnTo>
                  <a:lnTo>
                    <a:pt x="707" y="4"/>
                  </a:lnTo>
                  <a:lnTo>
                    <a:pt x="710" y="4"/>
                  </a:lnTo>
                  <a:lnTo>
                    <a:pt x="716" y="5"/>
                  </a:lnTo>
                  <a:lnTo>
                    <a:pt x="719" y="5"/>
                  </a:lnTo>
                  <a:lnTo>
                    <a:pt x="724" y="7"/>
                  </a:lnTo>
                  <a:lnTo>
                    <a:pt x="728" y="7"/>
                  </a:lnTo>
                  <a:lnTo>
                    <a:pt x="731" y="7"/>
                  </a:lnTo>
                  <a:lnTo>
                    <a:pt x="736" y="9"/>
                  </a:lnTo>
                  <a:lnTo>
                    <a:pt x="741" y="10"/>
                  </a:lnTo>
                  <a:lnTo>
                    <a:pt x="744" y="10"/>
                  </a:lnTo>
                  <a:lnTo>
                    <a:pt x="748" y="12"/>
                  </a:lnTo>
                  <a:lnTo>
                    <a:pt x="753" y="12"/>
                  </a:lnTo>
                  <a:lnTo>
                    <a:pt x="756" y="14"/>
                  </a:lnTo>
                  <a:lnTo>
                    <a:pt x="761" y="14"/>
                  </a:lnTo>
                  <a:lnTo>
                    <a:pt x="765" y="15"/>
                  </a:lnTo>
                  <a:lnTo>
                    <a:pt x="770" y="17"/>
                  </a:lnTo>
                  <a:lnTo>
                    <a:pt x="773" y="17"/>
                  </a:lnTo>
                  <a:lnTo>
                    <a:pt x="778" y="18"/>
                  </a:lnTo>
                  <a:lnTo>
                    <a:pt x="782" y="20"/>
                  </a:lnTo>
                  <a:lnTo>
                    <a:pt x="787" y="20"/>
                  </a:lnTo>
                  <a:lnTo>
                    <a:pt x="790" y="22"/>
                  </a:lnTo>
                  <a:lnTo>
                    <a:pt x="793" y="23"/>
                  </a:lnTo>
                  <a:lnTo>
                    <a:pt x="798" y="23"/>
                  </a:lnTo>
                  <a:lnTo>
                    <a:pt x="801" y="25"/>
                  </a:lnTo>
                  <a:lnTo>
                    <a:pt x="806" y="27"/>
                  </a:lnTo>
                  <a:lnTo>
                    <a:pt x="809" y="27"/>
                  </a:lnTo>
                  <a:lnTo>
                    <a:pt x="814" y="28"/>
                  </a:lnTo>
                  <a:lnTo>
                    <a:pt x="820" y="30"/>
                  </a:lnTo>
                  <a:lnTo>
                    <a:pt x="826" y="31"/>
                  </a:lnTo>
                  <a:lnTo>
                    <a:pt x="832" y="33"/>
                  </a:lnTo>
                  <a:lnTo>
                    <a:pt x="838" y="36"/>
                  </a:lnTo>
                  <a:lnTo>
                    <a:pt x="843" y="38"/>
                  </a:lnTo>
                  <a:lnTo>
                    <a:pt x="848" y="40"/>
                  </a:lnTo>
                  <a:lnTo>
                    <a:pt x="851" y="41"/>
                  </a:lnTo>
                  <a:lnTo>
                    <a:pt x="855" y="43"/>
                  </a:lnTo>
                  <a:lnTo>
                    <a:pt x="860" y="47"/>
                  </a:lnTo>
                  <a:lnTo>
                    <a:pt x="865" y="49"/>
                  </a:lnTo>
                  <a:lnTo>
                    <a:pt x="866" y="55"/>
                  </a:lnTo>
                  <a:lnTo>
                    <a:pt x="870" y="62"/>
                  </a:lnTo>
                  <a:lnTo>
                    <a:pt x="874" y="66"/>
                  </a:lnTo>
                  <a:lnTo>
                    <a:pt x="877" y="69"/>
                  </a:lnTo>
                  <a:lnTo>
                    <a:pt x="880" y="74"/>
                  </a:lnTo>
                  <a:lnTo>
                    <a:pt x="883" y="79"/>
                  </a:lnTo>
                  <a:lnTo>
                    <a:pt x="886" y="82"/>
                  </a:lnTo>
                  <a:lnTo>
                    <a:pt x="889" y="86"/>
                  </a:lnTo>
                  <a:lnTo>
                    <a:pt x="894" y="91"/>
                  </a:lnTo>
                  <a:lnTo>
                    <a:pt x="898" y="95"/>
                  </a:lnTo>
                  <a:lnTo>
                    <a:pt x="902" y="99"/>
                  </a:lnTo>
                  <a:lnTo>
                    <a:pt x="908" y="102"/>
                  </a:lnTo>
                  <a:lnTo>
                    <a:pt x="911" y="104"/>
                  </a:lnTo>
                  <a:lnTo>
                    <a:pt x="917" y="107"/>
                  </a:lnTo>
                  <a:lnTo>
                    <a:pt x="922" y="108"/>
                  </a:lnTo>
                  <a:lnTo>
                    <a:pt x="928" y="108"/>
                  </a:lnTo>
                  <a:lnTo>
                    <a:pt x="931" y="108"/>
                  </a:lnTo>
                  <a:lnTo>
                    <a:pt x="934" y="110"/>
                  </a:lnTo>
                  <a:lnTo>
                    <a:pt x="937" y="110"/>
                  </a:lnTo>
                  <a:lnTo>
                    <a:pt x="941" y="110"/>
                  </a:lnTo>
                  <a:lnTo>
                    <a:pt x="945" y="110"/>
                  </a:lnTo>
                  <a:lnTo>
                    <a:pt x="948" y="110"/>
                  </a:lnTo>
                  <a:lnTo>
                    <a:pt x="951" y="110"/>
                  </a:lnTo>
                  <a:lnTo>
                    <a:pt x="956" y="112"/>
                  </a:lnTo>
                  <a:lnTo>
                    <a:pt x="958" y="112"/>
                  </a:lnTo>
                  <a:lnTo>
                    <a:pt x="964" y="112"/>
                  </a:lnTo>
                  <a:lnTo>
                    <a:pt x="966" y="112"/>
                  </a:lnTo>
                  <a:lnTo>
                    <a:pt x="969" y="113"/>
                  </a:lnTo>
                  <a:lnTo>
                    <a:pt x="973" y="113"/>
                  </a:lnTo>
                  <a:lnTo>
                    <a:pt x="977" y="113"/>
                  </a:lnTo>
                  <a:lnTo>
                    <a:pt x="981" y="113"/>
                  </a:lnTo>
                  <a:lnTo>
                    <a:pt x="983" y="115"/>
                  </a:lnTo>
                  <a:lnTo>
                    <a:pt x="990" y="115"/>
                  </a:lnTo>
                  <a:lnTo>
                    <a:pt x="996" y="118"/>
                  </a:lnTo>
                  <a:lnTo>
                    <a:pt x="1001" y="120"/>
                  </a:lnTo>
                  <a:lnTo>
                    <a:pt x="1005" y="124"/>
                  </a:lnTo>
                  <a:lnTo>
                    <a:pt x="1008" y="128"/>
                  </a:lnTo>
                  <a:lnTo>
                    <a:pt x="1011" y="133"/>
                  </a:lnTo>
                  <a:lnTo>
                    <a:pt x="1011" y="137"/>
                  </a:lnTo>
                  <a:lnTo>
                    <a:pt x="1011" y="141"/>
                  </a:lnTo>
                  <a:lnTo>
                    <a:pt x="1011" y="146"/>
                  </a:lnTo>
                  <a:lnTo>
                    <a:pt x="1010" y="151"/>
                  </a:lnTo>
                  <a:lnTo>
                    <a:pt x="1008" y="154"/>
                  </a:lnTo>
                  <a:lnTo>
                    <a:pt x="1005" y="159"/>
                  </a:lnTo>
                  <a:lnTo>
                    <a:pt x="1001" y="163"/>
                  </a:lnTo>
                  <a:lnTo>
                    <a:pt x="998" y="165"/>
                  </a:lnTo>
                  <a:lnTo>
                    <a:pt x="991" y="169"/>
                  </a:lnTo>
                  <a:lnTo>
                    <a:pt x="986" y="172"/>
                  </a:lnTo>
                  <a:lnTo>
                    <a:pt x="981" y="176"/>
                  </a:lnTo>
                  <a:lnTo>
                    <a:pt x="976" y="179"/>
                  </a:lnTo>
                  <a:lnTo>
                    <a:pt x="969" y="179"/>
                  </a:lnTo>
                  <a:lnTo>
                    <a:pt x="964" y="182"/>
                  </a:lnTo>
                  <a:lnTo>
                    <a:pt x="957" y="182"/>
                  </a:lnTo>
                  <a:lnTo>
                    <a:pt x="951" y="184"/>
                  </a:lnTo>
                  <a:lnTo>
                    <a:pt x="948" y="182"/>
                  </a:lnTo>
                  <a:lnTo>
                    <a:pt x="945" y="182"/>
                  </a:lnTo>
                  <a:lnTo>
                    <a:pt x="939" y="182"/>
                  </a:lnTo>
                  <a:lnTo>
                    <a:pt x="936" y="182"/>
                  </a:lnTo>
                  <a:lnTo>
                    <a:pt x="929" y="182"/>
                  </a:lnTo>
                  <a:lnTo>
                    <a:pt x="925" y="181"/>
                  </a:lnTo>
                  <a:lnTo>
                    <a:pt x="919" y="181"/>
                  </a:lnTo>
                  <a:lnTo>
                    <a:pt x="914" y="181"/>
                  </a:lnTo>
                  <a:lnTo>
                    <a:pt x="906" y="179"/>
                  </a:lnTo>
                  <a:lnTo>
                    <a:pt x="900" y="179"/>
                  </a:lnTo>
                  <a:lnTo>
                    <a:pt x="894" y="177"/>
                  </a:lnTo>
                  <a:lnTo>
                    <a:pt x="887" y="176"/>
                  </a:lnTo>
                  <a:lnTo>
                    <a:pt x="881" y="176"/>
                  </a:lnTo>
                  <a:lnTo>
                    <a:pt x="875" y="174"/>
                  </a:lnTo>
                  <a:lnTo>
                    <a:pt x="868" y="174"/>
                  </a:lnTo>
                  <a:lnTo>
                    <a:pt x="863" y="172"/>
                  </a:lnTo>
                  <a:lnTo>
                    <a:pt x="858" y="172"/>
                  </a:lnTo>
                  <a:lnTo>
                    <a:pt x="855" y="171"/>
                  </a:lnTo>
                  <a:lnTo>
                    <a:pt x="852" y="171"/>
                  </a:lnTo>
                  <a:lnTo>
                    <a:pt x="849" y="171"/>
                  </a:lnTo>
                  <a:lnTo>
                    <a:pt x="841" y="169"/>
                  </a:lnTo>
                  <a:lnTo>
                    <a:pt x="836" y="169"/>
                  </a:lnTo>
                  <a:lnTo>
                    <a:pt x="831" y="168"/>
                  </a:lnTo>
                  <a:lnTo>
                    <a:pt x="824" y="165"/>
                  </a:lnTo>
                  <a:lnTo>
                    <a:pt x="818" y="165"/>
                  </a:lnTo>
                  <a:lnTo>
                    <a:pt x="814" y="164"/>
                  </a:lnTo>
                  <a:lnTo>
                    <a:pt x="807" y="163"/>
                  </a:lnTo>
                  <a:lnTo>
                    <a:pt x="804" y="163"/>
                  </a:lnTo>
                  <a:lnTo>
                    <a:pt x="799" y="163"/>
                  </a:lnTo>
                  <a:lnTo>
                    <a:pt x="795" y="163"/>
                  </a:lnTo>
                  <a:lnTo>
                    <a:pt x="791" y="161"/>
                  </a:lnTo>
                  <a:lnTo>
                    <a:pt x="789" y="161"/>
                  </a:lnTo>
                  <a:lnTo>
                    <a:pt x="787" y="161"/>
                  </a:lnTo>
                  <a:lnTo>
                    <a:pt x="784" y="161"/>
                  </a:lnTo>
                  <a:lnTo>
                    <a:pt x="781" y="161"/>
                  </a:lnTo>
                  <a:lnTo>
                    <a:pt x="778" y="161"/>
                  </a:lnTo>
                  <a:lnTo>
                    <a:pt x="775" y="161"/>
                  </a:lnTo>
                  <a:lnTo>
                    <a:pt x="773" y="163"/>
                  </a:lnTo>
                  <a:lnTo>
                    <a:pt x="770" y="164"/>
                  </a:lnTo>
                  <a:lnTo>
                    <a:pt x="770" y="165"/>
                  </a:lnTo>
                  <a:lnTo>
                    <a:pt x="770" y="169"/>
                  </a:lnTo>
                  <a:lnTo>
                    <a:pt x="773" y="172"/>
                  </a:lnTo>
                  <a:lnTo>
                    <a:pt x="776" y="174"/>
                  </a:lnTo>
                  <a:lnTo>
                    <a:pt x="781" y="179"/>
                  </a:lnTo>
                  <a:lnTo>
                    <a:pt x="787" y="182"/>
                  </a:lnTo>
                  <a:lnTo>
                    <a:pt x="790" y="185"/>
                  </a:lnTo>
                  <a:lnTo>
                    <a:pt x="793" y="190"/>
                  </a:lnTo>
                  <a:lnTo>
                    <a:pt x="797" y="195"/>
                  </a:lnTo>
                  <a:lnTo>
                    <a:pt x="797" y="202"/>
                  </a:lnTo>
                  <a:lnTo>
                    <a:pt x="797" y="208"/>
                  </a:lnTo>
                  <a:lnTo>
                    <a:pt x="795" y="210"/>
                  </a:lnTo>
                  <a:lnTo>
                    <a:pt x="793" y="214"/>
                  </a:lnTo>
                  <a:lnTo>
                    <a:pt x="791" y="218"/>
                  </a:lnTo>
                  <a:lnTo>
                    <a:pt x="789" y="221"/>
                  </a:lnTo>
                  <a:lnTo>
                    <a:pt x="786" y="225"/>
                  </a:lnTo>
                  <a:lnTo>
                    <a:pt x="782" y="228"/>
                  </a:lnTo>
                  <a:lnTo>
                    <a:pt x="778" y="231"/>
                  </a:lnTo>
                  <a:lnTo>
                    <a:pt x="775" y="234"/>
                  </a:lnTo>
                  <a:lnTo>
                    <a:pt x="770" y="238"/>
                  </a:lnTo>
                  <a:lnTo>
                    <a:pt x="765" y="241"/>
                  </a:lnTo>
                  <a:lnTo>
                    <a:pt x="760" y="242"/>
                  </a:lnTo>
                  <a:lnTo>
                    <a:pt x="755" y="246"/>
                  </a:lnTo>
                  <a:lnTo>
                    <a:pt x="748" y="248"/>
                  </a:lnTo>
                  <a:lnTo>
                    <a:pt x="743" y="249"/>
                  </a:lnTo>
                  <a:lnTo>
                    <a:pt x="737" y="249"/>
                  </a:lnTo>
                  <a:lnTo>
                    <a:pt x="735" y="251"/>
                  </a:lnTo>
                  <a:lnTo>
                    <a:pt x="731" y="251"/>
                  </a:lnTo>
                  <a:lnTo>
                    <a:pt x="728" y="253"/>
                  </a:lnTo>
                  <a:lnTo>
                    <a:pt x="724" y="253"/>
                  </a:lnTo>
                  <a:lnTo>
                    <a:pt x="719" y="253"/>
                  </a:lnTo>
                  <a:lnTo>
                    <a:pt x="715" y="253"/>
                  </a:lnTo>
                  <a:lnTo>
                    <a:pt x="711" y="253"/>
                  </a:lnTo>
                  <a:lnTo>
                    <a:pt x="707" y="251"/>
                  </a:lnTo>
                  <a:lnTo>
                    <a:pt x="702" y="251"/>
                  </a:lnTo>
                  <a:lnTo>
                    <a:pt x="698" y="251"/>
                  </a:lnTo>
                  <a:lnTo>
                    <a:pt x="694" y="251"/>
                  </a:lnTo>
                  <a:lnTo>
                    <a:pt x="688" y="249"/>
                  </a:lnTo>
                  <a:lnTo>
                    <a:pt x="683" y="248"/>
                  </a:lnTo>
                  <a:lnTo>
                    <a:pt x="679" y="248"/>
                  </a:lnTo>
                  <a:lnTo>
                    <a:pt x="676" y="246"/>
                  </a:lnTo>
                  <a:lnTo>
                    <a:pt x="669" y="245"/>
                  </a:lnTo>
                  <a:lnTo>
                    <a:pt x="666" y="245"/>
                  </a:lnTo>
                  <a:lnTo>
                    <a:pt x="664" y="242"/>
                  </a:lnTo>
                  <a:lnTo>
                    <a:pt x="659" y="242"/>
                  </a:lnTo>
                  <a:lnTo>
                    <a:pt x="656" y="241"/>
                  </a:lnTo>
                  <a:lnTo>
                    <a:pt x="651" y="240"/>
                  </a:lnTo>
                  <a:lnTo>
                    <a:pt x="648" y="238"/>
                  </a:lnTo>
                  <a:lnTo>
                    <a:pt x="645" y="238"/>
                  </a:lnTo>
                  <a:lnTo>
                    <a:pt x="639" y="234"/>
                  </a:lnTo>
                  <a:lnTo>
                    <a:pt x="632" y="231"/>
                  </a:lnTo>
                  <a:lnTo>
                    <a:pt x="628" y="228"/>
                  </a:lnTo>
                  <a:lnTo>
                    <a:pt x="622" y="225"/>
                  </a:lnTo>
                  <a:lnTo>
                    <a:pt x="619" y="221"/>
                  </a:lnTo>
                  <a:lnTo>
                    <a:pt x="615" y="218"/>
                  </a:lnTo>
                  <a:lnTo>
                    <a:pt x="611" y="215"/>
                  </a:lnTo>
                  <a:lnTo>
                    <a:pt x="610" y="212"/>
                  </a:lnTo>
                  <a:lnTo>
                    <a:pt x="608" y="208"/>
                  </a:lnTo>
                  <a:lnTo>
                    <a:pt x="608" y="205"/>
                  </a:lnTo>
                  <a:lnTo>
                    <a:pt x="608" y="200"/>
                  </a:lnTo>
                  <a:lnTo>
                    <a:pt x="606" y="195"/>
                  </a:lnTo>
                  <a:lnTo>
                    <a:pt x="606" y="192"/>
                  </a:lnTo>
                  <a:lnTo>
                    <a:pt x="608" y="187"/>
                  </a:lnTo>
                  <a:lnTo>
                    <a:pt x="608" y="184"/>
                  </a:lnTo>
                  <a:lnTo>
                    <a:pt x="608" y="179"/>
                  </a:lnTo>
                  <a:lnTo>
                    <a:pt x="608" y="176"/>
                  </a:lnTo>
                  <a:lnTo>
                    <a:pt x="610" y="172"/>
                  </a:lnTo>
                  <a:lnTo>
                    <a:pt x="611" y="165"/>
                  </a:lnTo>
                  <a:lnTo>
                    <a:pt x="612" y="163"/>
                  </a:lnTo>
                  <a:lnTo>
                    <a:pt x="615" y="161"/>
                  </a:lnTo>
                  <a:lnTo>
                    <a:pt x="619" y="161"/>
                  </a:lnTo>
                  <a:lnTo>
                    <a:pt x="622" y="164"/>
                  </a:lnTo>
                  <a:lnTo>
                    <a:pt x="624" y="169"/>
                  </a:lnTo>
                  <a:lnTo>
                    <a:pt x="624" y="172"/>
                  </a:lnTo>
                  <a:lnTo>
                    <a:pt x="626" y="176"/>
                  </a:lnTo>
                  <a:lnTo>
                    <a:pt x="628" y="181"/>
                  </a:lnTo>
                  <a:lnTo>
                    <a:pt x="630" y="184"/>
                  </a:lnTo>
                  <a:lnTo>
                    <a:pt x="630" y="189"/>
                  </a:lnTo>
                  <a:lnTo>
                    <a:pt x="631" y="192"/>
                  </a:lnTo>
                  <a:lnTo>
                    <a:pt x="631" y="195"/>
                  </a:lnTo>
                  <a:lnTo>
                    <a:pt x="632" y="200"/>
                  </a:lnTo>
                  <a:lnTo>
                    <a:pt x="636" y="207"/>
                  </a:lnTo>
                  <a:lnTo>
                    <a:pt x="639" y="214"/>
                  </a:lnTo>
                  <a:lnTo>
                    <a:pt x="641" y="215"/>
                  </a:lnTo>
                  <a:lnTo>
                    <a:pt x="648" y="218"/>
                  </a:lnTo>
                  <a:lnTo>
                    <a:pt x="651" y="218"/>
                  </a:lnTo>
                  <a:lnTo>
                    <a:pt x="656" y="220"/>
                  </a:lnTo>
                  <a:lnTo>
                    <a:pt x="660" y="221"/>
                  </a:lnTo>
                  <a:lnTo>
                    <a:pt x="666" y="221"/>
                  </a:lnTo>
                  <a:lnTo>
                    <a:pt x="671" y="223"/>
                  </a:lnTo>
                  <a:lnTo>
                    <a:pt x="676" y="225"/>
                  </a:lnTo>
                  <a:lnTo>
                    <a:pt x="682" y="225"/>
                  </a:lnTo>
                  <a:lnTo>
                    <a:pt x="690" y="227"/>
                  </a:lnTo>
                  <a:lnTo>
                    <a:pt x="694" y="228"/>
                  </a:lnTo>
                  <a:lnTo>
                    <a:pt x="702" y="228"/>
                  </a:lnTo>
                  <a:lnTo>
                    <a:pt x="705" y="228"/>
                  </a:lnTo>
                  <a:lnTo>
                    <a:pt x="708" y="228"/>
                  </a:lnTo>
                  <a:lnTo>
                    <a:pt x="711" y="229"/>
                  </a:lnTo>
                  <a:lnTo>
                    <a:pt x="716" y="229"/>
                  </a:lnTo>
                  <a:lnTo>
                    <a:pt x="722" y="229"/>
                  </a:lnTo>
                  <a:lnTo>
                    <a:pt x="728" y="229"/>
                  </a:lnTo>
                  <a:lnTo>
                    <a:pt x="733" y="229"/>
                  </a:lnTo>
                  <a:lnTo>
                    <a:pt x="739" y="229"/>
                  </a:lnTo>
                  <a:lnTo>
                    <a:pt x="744" y="228"/>
                  </a:lnTo>
                  <a:lnTo>
                    <a:pt x="750" y="228"/>
                  </a:lnTo>
                  <a:lnTo>
                    <a:pt x="755" y="228"/>
                  </a:lnTo>
                  <a:lnTo>
                    <a:pt x="760" y="227"/>
                  </a:lnTo>
                  <a:lnTo>
                    <a:pt x="761" y="225"/>
                  </a:lnTo>
                  <a:lnTo>
                    <a:pt x="765" y="223"/>
                  </a:lnTo>
                  <a:lnTo>
                    <a:pt x="767" y="220"/>
                  </a:lnTo>
                  <a:lnTo>
                    <a:pt x="769" y="218"/>
                  </a:lnTo>
                  <a:lnTo>
                    <a:pt x="770" y="215"/>
                  </a:lnTo>
                  <a:lnTo>
                    <a:pt x="770" y="212"/>
                  </a:lnTo>
                  <a:lnTo>
                    <a:pt x="770" y="208"/>
                  </a:lnTo>
                  <a:lnTo>
                    <a:pt x="769" y="205"/>
                  </a:lnTo>
                  <a:lnTo>
                    <a:pt x="765" y="202"/>
                  </a:lnTo>
                  <a:lnTo>
                    <a:pt x="764" y="197"/>
                  </a:lnTo>
                  <a:lnTo>
                    <a:pt x="761" y="194"/>
                  </a:lnTo>
                  <a:lnTo>
                    <a:pt x="760" y="190"/>
                  </a:lnTo>
                  <a:lnTo>
                    <a:pt x="755" y="184"/>
                  </a:lnTo>
                  <a:lnTo>
                    <a:pt x="752" y="177"/>
                  </a:lnTo>
                  <a:lnTo>
                    <a:pt x="747" y="171"/>
                  </a:lnTo>
                  <a:lnTo>
                    <a:pt x="744" y="165"/>
                  </a:lnTo>
                  <a:lnTo>
                    <a:pt x="739" y="161"/>
                  </a:lnTo>
                  <a:lnTo>
                    <a:pt x="737" y="158"/>
                  </a:lnTo>
                  <a:lnTo>
                    <a:pt x="735" y="152"/>
                  </a:lnTo>
                  <a:lnTo>
                    <a:pt x="733" y="150"/>
                  </a:lnTo>
                  <a:lnTo>
                    <a:pt x="731" y="146"/>
                  </a:lnTo>
                  <a:lnTo>
                    <a:pt x="731" y="143"/>
                  </a:lnTo>
                  <a:lnTo>
                    <a:pt x="731" y="141"/>
                  </a:lnTo>
                  <a:lnTo>
                    <a:pt x="735" y="139"/>
                  </a:lnTo>
                  <a:lnTo>
                    <a:pt x="736" y="138"/>
                  </a:lnTo>
                  <a:lnTo>
                    <a:pt x="739" y="137"/>
                  </a:lnTo>
                  <a:lnTo>
                    <a:pt x="744" y="137"/>
                  </a:lnTo>
                  <a:lnTo>
                    <a:pt x="748" y="137"/>
                  </a:lnTo>
                  <a:lnTo>
                    <a:pt x="752" y="137"/>
                  </a:lnTo>
                  <a:lnTo>
                    <a:pt x="756" y="137"/>
                  </a:lnTo>
                  <a:lnTo>
                    <a:pt x="760" y="137"/>
                  </a:lnTo>
                  <a:lnTo>
                    <a:pt x="764" y="138"/>
                  </a:lnTo>
                  <a:lnTo>
                    <a:pt x="767" y="138"/>
                  </a:lnTo>
                  <a:lnTo>
                    <a:pt x="773" y="138"/>
                  </a:lnTo>
                  <a:lnTo>
                    <a:pt x="776" y="139"/>
                  </a:lnTo>
                  <a:lnTo>
                    <a:pt x="782" y="139"/>
                  </a:lnTo>
                  <a:lnTo>
                    <a:pt x="787" y="141"/>
                  </a:lnTo>
                  <a:lnTo>
                    <a:pt x="793" y="143"/>
                  </a:lnTo>
                  <a:lnTo>
                    <a:pt x="798" y="143"/>
                  </a:lnTo>
                  <a:lnTo>
                    <a:pt x="804" y="145"/>
                  </a:lnTo>
                  <a:lnTo>
                    <a:pt x="809" y="146"/>
                  </a:lnTo>
                  <a:lnTo>
                    <a:pt x="814" y="146"/>
                  </a:lnTo>
                  <a:lnTo>
                    <a:pt x="820" y="148"/>
                  </a:lnTo>
                  <a:lnTo>
                    <a:pt x="824" y="150"/>
                  </a:lnTo>
                  <a:lnTo>
                    <a:pt x="829" y="150"/>
                  </a:lnTo>
                  <a:lnTo>
                    <a:pt x="835" y="151"/>
                  </a:lnTo>
                  <a:lnTo>
                    <a:pt x="841" y="152"/>
                  </a:lnTo>
                  <a:lnTo>
                    <a:pt x="846" y="154"/>
                  </a:lnTo>
                  <a:lnTo>
                    <a:pt x="851" y="154"/>
                  </a:lnTo>
                  <a:lnTo>
                    <a:pt x="855" y="156"/>
                  </a:lnTo>
                  <a:lnTo>
                    <a:pt x="860" y="156"/>
                  </a:lnTo>
                  <a:lnTo>
                    <a:pt x="866" y="158"/>
                  </a:lnTo>
                  <a:lnTo>
                    <a:pt x="869" y="158"/>
                  </a:lnTo>
                  <a:lnTo>
                    <a:pt x="874" y="159"/>
                  </a:lnTo>
                  <a:lnTo>
                    <a:pt x="878" y="159"/>
                  </a:lnTo>
                  <a:lnTo>
                    <a:pt x="881" y="161"/>
                  </a:lnTo>
                  <a:lnTo>
                    <a:pt x="887" y="163"/>
                  </a:lnTo>
                  <a:lnTo>
                    <a:pt x="895" y="163"/>
                  </a:lnTo>
                  <a:lnTo>
                    <a:pt x="898" y="163"/>
                  </a:lnTo>
                  <a:lnTo>
                    <a:pt x="902" y="164"/>
                  </a:lnTo>
                  <a:lnTo>
                    <a:pt x="905" y="164"/>
                  </a:lnTo>
                  <a:lnTo>
                    <a:pt x="908" y="165"/>
                  </a:lnTo>
                  <a:lnTo>
                    <a:pt x="914" y="165"/>
                  </a:lnTo>
                  <a:lnTo>
                    <a:pt x="920" y="165"/>
                  </a:lnTo>
                  <a:lnTo>
                    <a:pt x="926" y="165"/>
                  </a:lnTo>
                  <a:lnTo>
                    <a:pt x="932" y="168"/>
                  </a:lnTo>
                  <a:lnTo>
                    <a:pt x="939" y="165"/>
                  </a:lnTo>
                  <a:lnTo>
                    <a:pt x="943" y="165"/>
                  </a:lnTo>
                  <a:lnTo>
                    <a:pt x="948" y="165"/>
                  </a:lnTo>
                  <a:lnTo>
                    <a:pt x="954" y="165"/>
                  </a:lnTo>
                  <a:lnTo>
                    <a:pt x="957" y="164"/>
                  </a:lnTo>
                  <a:lnTo>
                    <a:pt x="962" y="163"/>
                  </a:lnTo>
                  <a:lnTo>
                    <a:pt x="965" y="161"/>
                  </a:lnTo>
                  <a:lnTo>
                    <a:pt x="969" y="159"/>
                  </a:lnTo>
                  <a:lnTo>
                    <a:pt x="974" y="154"/>
                  </a:lnTo>
                  <a:lnTo>
                    <a:pt x="981" y="151"/>
                  </a:lnTo>
                  <a:lnTo>
                    <a:pt x="985" y="146"/>
                  </a:lnTo>
                  <a:lnTo>
                    <a:pt x="988" y="143"/>
                  </a:lnTo>
                  <a:lnTo>
                    <a:pt x="990" y="139"/>
                  </a:lnTo>
                  <a:lnTo>
                    <a:pt x="990" y="138"/>
                  </a:lnTo>
                  <a:lnTo>
                    <a:pt x="988" y="137"/>
                  </a:lnTo>
                  <a:lnTo>
                    <a:pt x="986" y="137"/>
                  </a:lnTo>
                  <a:lnTo>
                    <a:pt x="983" y="135"/>
                  </a:lnTo>
                  <a:lnTo>
                    <a:pt x="981" y="133"/>
                  </a:lnTo>
                  <a:lnTo>
                    <a:pt x="976" y="133"/>
                  </a:lnTo>
                  <a:lnTo>
                    <a:pt x="971" y="131"/>
                  </a:lnTo>
                  <a:lnTo>
                    <a:pt x="966" y="131"/>
                  </a:lnTo>
                  <a:lnTo>
                    <a:pt x="962" y="131"/>
                  </a:lnTo>
                  <a:lnTo>
                    <a:pt x="957" y="131"/>
                  </a:lnTo>
                  <a:lnTo>
                    <a:pt x="951" y="131"/>
                  </a:lnTo>
                  <a:lnTo>
                    <a:pt x="945" y="131"/>
                  </a:lnTo>
                  <a:lnTo>
                    <a:pt x="939" y="131"/>
                  </a:lnTo>
                  <a:lnTo>
                    <a:pt x="932" y="130"/>
                  </a:lnTo>
                  <a:lnTo>
                    <a:pt x="926" y="130"/>
                  </a:lnTo>
                  <a:lnTo>
                    <a:pt x="920" y="128"/>
                  </a:lnTo>
                  <a:lnTo>
                    <a:pt x="914" y="126"/>
                  </a:lnTo>
                  <a:lnTo>
                    <a:pt x="911" y="125"/>
                  </a:lnTo>
                  <a:lnTo>
                    <a:pt x="906" y="124"/>
                  </a:lnTo>
                  <a:lnTo>
                    <a:pt x="903" y="121"/>
                  </a:lnTo>
                  <a:lnTo>
                    <a:pt x="900" y="120"/>
                  </a:lnTo>
                  <a:lnTo>
                    <a:pt x="897" y="118"/>
                  </a:lnTo>
                  <a:lnTo>
                    <a:pt x="893" y="117"/>
                  </a:lnTo>
                  <a:lnTo>
                    <a:pt x="889" y="113"/>
                  </a:lnTo>
                  <a:lnTo>
                    <a:pt x="886" y="112"/>
                  </a:lnTo>
                  <a:lnTo>
                    <a:pt x="883" y="108"/>
                  </a:lnTo>
                  <a:lnTo>
                    <a:pt x="880" y="105"/>
                  </a:lnTo>
                  <a:lnTo>
                    <a:pt x="877" y="104"/>
                  </a:lnTo>
                  <a:lnTo>
                    <a:pt x="874" y="102"/>
                  </a:lnTo>
                  <a:lnTo>
                    <a:pt x="870" y="97"/>
                  </a:lnTo>
                  <a:lnTo>
                    <a:pt x="868" y="92"/>
                  </a:lnTo>
                  <a:lnTo>
                    <a:pt x="863" y="89"/>
                  </a:lnTo>
                  <a:lnTo>
                    <a:pt x="861" y="84"/>
                  </a:lnTo>
                  <a:lnTo>
                    <a:pt x="860" y="81"/>
                  </a:lnTo>
                  <a:lnTo>
                    <a:pt x="858" y="77"/>
                  </a:lnTo>
                  <a:lnTo>
                    <a:pt x="855" y="71"/>
                  </a:lnTo>
                  <a:lnTo>
                    <a:pt x="851" y="66"/>
                  </a:lnTo>
                  <a:lnTo>
                    <a:pt x="848" y="62"/>
                  </a:lnTo>
                  <a:lnTo>
                    <a:pt x="844" y="60"/>
                  </a:lnTo>
                  <a:lnTo>
                    <a:pt x="840" y="56"/>
                  </a:lnTo>
                  <a:lnTo>
                    <a:pt x="835" y="55"/>
                  </a:lnTo>
                  <a:lnTo>
                    <a:pt x="832" y="53"/>
                  </a:lnTo>
                  <a:lnTo>
                    <a:pt x="827" y="51"/>
                  </a:lnTo>
                  <a:lnTo>
                    <a:pt x="823" y="49"/>
                  </a:lnTo>
                  <a:lnTo>
                    <a:pt x="818" y="49"/>
                  </a:lnTo>
                  <a:lnTo>
                    <a:pt x="814" y="47"/>
                  </a:lnTo>
                  <a:lnTo>
                    <a:pt x="807" y="47"/>
                  </a:lnTo>
                  <a:lnTo>
                    <a:pt x="803" y="44"/>
                  </a:lnTo>
                  <a:lnTo>
                    <a:pt x="797" y="43"/>
                  </a:lnTo>
                  <a:lnTo>
                    <a:pt x="793" y="41"/>
                  </a:lnTo>
                  <a:lnTo>
                    <a:pt x="790" y="41"/>
                  </a:lnTo>
                  <a:lnTo>
                    <a:pt x="787" y="40"/>
                  </a:lnTo>
                  <a:lnTo>
                    <a:pt x="782" y="40"/>
                  </a:lnTo>
                  <a:lnTo>
                    <a:pt x="776" y="38"/>
                  </a:lnTo>
                  <a:lnTo>
                    <a:pt x="770" y="36"/>
                  </a:lnTo>
                  <a:lnTo>
                    <a:pt x="767" y="36"/>
                  </a:lnTo>
                  <a:lnTo>
                    <a:pt x="762" y="35"/>
                  </a:lnTo>
                  <a:lnTo>
                    <a:pt x="760" y="35"/>
                  </a:lnTo>
                  <a:lnTo>
                    <a:pt x="756" y="33"/>
                  </a:lnTo>
                  <a:lnTo>
                    <a:pt x="753" y="33"/>
                  </a:lnTo>
                  <a:lnTo>
                    <a:pt x="748" y="33"/>
                  </a:lnTo>
                  <a:lnTo>
                    <a:pt x="745" y="31"/>
                  </a:lnTo>
                  <a:lnTo>
                    <a:pt x="743" y="31"/>
                  </a:lnTo>
                  <a:lnTo>
                    <a:pt x="737" y="30"/>
                  </a:lnTo>
                  <a:lnTo>
                    <a:pt x="735" y="30"/>
                  </a:lnTo>
                  <a:lnTo>
                    <a:pt x="731" y="30"/>
                  </a:lnTo>
                  <a:lnTo>
                    <a:pt x="727" y="28"/>
                  </a:lnTo>
                  <a:lnTo>
                    <a:pt x="724" y="27"/>
                  </a:lnTo>
                  <a:lnTo>
                    <a:pt x="719" y="27"/>
                  </a:lnTo>
                  <a:lnTo>
                    <a:pt x="716" y="27"/>
                  </a:lnTo>
                  <a:lnTo>
                    <a:pt x="713" y="27"/>
                  </a:lnTo>
                  <a:lnTo>
                    <a:pt x="708" y="25"/>
                  </a:lnTo>
                  <a:lnTo>
                    <a:pt x="705" y="25"/>
                  </a:lnTo>
                  <a:lnTo>
                    <a:pt x="701" y="23"/>
                  </a:lnTo>
                  <a:lnTo>
                    <a:pt x="698" y="23"/>
                  </a:lnTo>
                  <a:lnTo>
                    <a:pt x="691" y="23"/>
                  </a:lnTo>
                  <a:lnTo>
                    <a:pt x="685" y="23"/>
                  </a:lnTo>
                  <a:lnTo>
                    <a:pt x="682" y="22"/>
                  </a:lnTo>
                  <a:lnTo>
                    <a:pt x="677" y="22"/>
                  </a:lnTo>
                  <a:lnTo>
                    <a:pt x="674" y="20"/>
                  </a:lnTo>
                  <a:lnTo>
                    <a:pt x="671" y="20"/>
                  </a:lnTo>
                  <a:lnTo>
                    <a:pt x="666" y="20"/>
                  </a:lnTo>
                  <a:lnTo>
                    <a:pt x="660" y="20"/>
                  </a:lnTo>
                  <a:lnTo>
                    <a:pt x="656" y="20"/>
                  </a:lnTo>
                  <a:lnTo>
                    <a:pt x="649" y="20"/>
                  </a:lnTo>
                  <a:lnTo>
                    <a:pt x="647" y="20"/>
                  </a:lnTo>
                  <a:lnTo>
                    <a:pt x="641" y="20"/>
                  </a:lnTo>
                  <a:lnTo>
                    <a:pt x="637" y="20"/>
                  </a:lnTo>
                  <a:lnTo>
                    <a:pt x="634" y="20"/>
                  </a:lnTo>
                  <a:lnTo>
                    <a:pt x="631" y="20"/>
                  </a:lnTo>
                  <a:lnTo>
                    <a:pt x="628" y="22"/>
                  </a:lnTo>
                  <a:lnTo>
                    <a:pt x="620" y="22"/>
                  </a:lnTo>
                  <a:lnTo>
                    <a:pt x="615" y="23"/>
                  </a:lnTo>
                  <a:lnTo>
                    <a:pt x="610" y="25"/>
                  </a:lnTo>
                  <a:lnTo>
                    <a:pt x="605" y="27"/>
                  </a:lnTo>
                  <a:lnTo>
                    <a:pt x="600" y="30"/>
                  </a:lnTo>
                  <a:lnTo>
                    <a:pt x="595" y="33"/>
                  </a:lnTo>
                  <a:lnTo>
                    <a:pt x="591" y="35"/>
                  </a:lnTo>
                  <a:lnTo>
                    <a:pt x="586" y="36"/>
                  </a:lnTo>
                  <a:lnTo>
                    <a:pt x="583" y="40"/>
                  </a:lnTo>
                  <a:lnTo>
                    <a:pt x="578" y="43"/>
                  </a:lnTo>
                  <a:lnTo>
                    <a:pt x="574" y="44"/>
                  </a:lnTo>
                  <a:lnTo>
                    <a:pt x="569" y="48"/>
                  </a:lnTo>
                  <a:lnTo>
                    <a:pt x="564" y="49"/>
                  </a:lnTo>
                  <a:lnTo>
                    <a:pt x="560" y="53"/>
                  </a:lnTo>
                  <a:lnTo>
                    <a:pt x="555" y="55"/>
                  </a:lnTo>
                  <a:lnTo>
                    <a:pt x="552" y="55"/>
                  </a:lnTo>
                  <a:lnTo>
                    <a:pt x="549" y="56"/>
                  </a:lnTo>
                  <a:lnTo>
                    <a:pt x="546" y="56"/>
                  </a:lnTo>
                  <a:lnTo>
                    <a:pt x="541" y="56"/>
                  </a:lnTo>
                  <a:lnTo>
                    <a:pt x="536" y="58"/>
                  </a:lnTo>
                  <a:lnTo>
                    <a:pt x="534" y="58"/>
                  </a:lnTo>
                  <a:lnTo>
                    <a:pt x="529" y="60"/>
                  </a:lnTo>
                  <a:lnTo>
                    <a:pt x="524" y="60"/>
                  </a:lnTo>
                  <a:lnTo>
                    <a:pt x="520" y="60"/>
                  </a:lnTo>
                  <a:lnTo>
                    <a:pt x="515" y="60"/>
                  </a:lnTo>
                  <a:lnTo>
                    <a:pt x="512" y="60"/>
                  </a:lnTo>
                  <a:lnTo>
                    <a:pt x="506" y="60"/>
                  </a:lnTo>
                  <a:lnTo>
                    <a:pt x="503" y="60"/>
                  </a:lnTo>
                  <a:lnTo>
                    <a:pt x="498" y="60"/>
                  </a:lnTo>
                  <a:lnTo>
                    <a:pt x="493" y="60"/>
                  </a:lnTo>
                  <a:lnTo>
                    <a:pt x="489" y="58"/>
                  </a:lnTo>
                  <a:lnTo>
                    <a:pt x="484" y="58"/>
                  </a:lnTo>
                  <a:lnTo>
                    <a:pt x="480" y="58"/>
                  </a:lnTo>
                  <a:lnTo>
                    <a:pt x="476" y="58"/>
                  </a:lnTo>
                  <a:lnTo>
                    <a:pt x="472" y="56"/>
                  </a:lnTo>
                  <a:lnTo>
                    <a:pt x="469" y="56"/>
                  </a:lnTo>
                  <a:lnTo>
                    <a:pt x="465" y="56"/>
                  </a:lnTo>
                  <a:lnTo>
                    <a:pt x="464" y="56"/>
                  </a:lnTo>
                  <a:lnTo>
                    <a:pt x="458" y="56"/>
                  </a:lnTo>
                  <a:lnTo>
                    <a:pt x="455" y="55"/>
                  </a:lnTo>
                  <a:lnTo>
                    <a:pt x="452" y="55"/>
                  </a:lnTo>
                  <a:lnTo>
                    <a:pt x="448" y="56"/>
                  </a:lnTo>
                  <a:lnTo>
                    <a:pt x="445" y="60"/>
                  </a:lnTo>
                  <a:lnTo>
                    <a:pt x="444" y="61"/>
                  </a:lnTo>
                  <a:lnTo>
                    <a:pt x="443" y="64"/>
                  </a:lnTo>
                  <a:lnTo>
                    <a:pt x="439" y="69"/>
                  </a:lnTo>
                  <a:lnTo>
                    <a:pt x="438" y="73"/>
                  </a:lnTo>
                  <a:lnTo>
                    <a:pt x="435" y="75"/>
                  </a:lnTo>
                  <a:lnTo>
                    <a:pt x="433" y="79"/>
                  </a:lnTo>
                  <a:lnTo>
                    <a:pt x="432" y="84"/>
                  </a:lnTo>
                  <a:lnTo>
                    <a:pt x="430" y="89"/>
                  </a:lnTo>
                  <a:lnTo>
                    <a:pt x="430" y="92"/>
                  </a:lnTo>
                  <a:lnTo>
                    <a:pt x="430" y="95"/>
                  </a:lnTo>
                  <a:lnTo>
                    <a:pt x="432" y="99"/>
                  </a:lnTo>
                  <a:lnTo>
                    <a:pt x="433" y="104"/>
                  </a:lnTo>
                  <a:lnTo>
                    <a:pt x="436" y="105"/>
                  </a:lnTo>
                  <a:lnTo>
                    <a:pt x="439" y="110"/>
                  </a:lnTo>
                  <a:lnTo>
                    <a:pt x="444" y="113"/>
                  </a:lnTo>
                  <a:lnTo>
                    <a:pt x="448" y="117"/>
                  </a:lnTo>
                  <a:lnTo>
                    <a:pt x="455" y="121"/>
                  </a:lnTo>
                  <a:lnTo>
                    <a:pt x="461" y="125"/>
                  </a:lnTo>
                  <a:lnTo>
                    <a:pt x="467" y="128"/>
                  </a:lnTo>
                  <a:lnTo>
                    <a:pt x="473" y="133"/>
                  </a:lnTo>
                  <a:lnTo>
                    <a:pt x="480" y="135"/>
                  </a:lnTo>
                  <a:lnTo>
                    <a:pt x="486" y="138"/>
                  </a:lnTo>
                  <a:lnTo>
                    <a:pt x="492" y="141"/>
                  </a:lnTo>
                  <a:lnTo>
                    <a:pt x="497" y="145"/>
                  </a:lnTo>
                  <a:lnTo>
                    <a:pt x="499" y="146"/>
                  </a:lnTo>
                  <a:lnTo>
                    <a:pt x="503" y="148"/>
                  </a:lnTo>
                  <a:lnTo>
                    <a:pt x="506" y="150"/>
                  </a:lnTo>
                  <a:lnTo>
                    <a:pt x="564" y="338"/>
                  </a:lnTo>
                  <a:lnTo>
                    <a:pt x="541" y="324"/>
                  </a:lnTo>
                  <a:lnTo>
                    <a:pt x="490" y="165"/>
                  </a:lnTo>
                  <a:lnTo>
                    <a:pt x="487" y="165"/>
                  </a:lnTo>
                  <a:lnTo>
                    <a:pt x="484" y="163"/>
                  </a:lnTo>
                  <a:lnTo>
                    <a:pt x="481" y="161"/>
                  </a:lnTo>
                  <a:lnTo>
                    <a:pt x="478" y="159"/>
                  </a:lnTo>
                  <a:lnTo>
                    <a:pt x="475" y="156"/>
                  </a:lnTo>
                  <a:lnTo>
                    <a:pt x="470" y="154"/>
                  </a:lnTo>
                  <a:lnTo>
                    <a:pt x="465" y="151"/>
                  </a:lnTo>
                  <a:lnTo>
                    <a:pt x="461" y="148"/>
                  </a:lnTo>
                  <a:lnTo>
                    <a:pt x="458" y="145"/>
                  </a:lnTo>
                  <a:lnTo>
                    <a:pt x="453" y="141"/>
                  </a:lnTo>
                  <a:lnTo>
                    <a:pt x="448" y="138"/>
                  </a:lnTo>
                  <a:lnTo>
                    <a:pt x="443" y="133"/>
                  </a:lnTo>
                  <a:lnTo>
                    <a:pt x="438" y="130"/>
                  </a:lnTo>
                  <a:lnTo>
                    <a:pt x="435" y="126"/>
                  </a:lnTo>
                  <a:lnTo>
                    <a:pt x="430" y="121"/>
                  </a:lnTo>
                  <a:lnTo>
                    <a:pt x="426" y="117"/>
                  </a:lnTo>
                  <a:lnTo>
                    <a:pt x="420" y="113"/>
                  </a:lnTo>
                  <a:lnTo>
                    <a:pt x="418" y="108"/>
                  </a:lnTo>
                  <a:lnTo>
                    <a:pt x="415" y="104"/>
                  </a:lnTo>
                  <a:lnTo>
                    <a:pt x="411" y="100"/>
                  </a:lnTo>
                  <a:lnTo>
                    <a:pt x="410" y="95"/>
                  </a:lnTo>
                  <a:lnTo>
                    <a:pt x="408" y="91"/>
                  </a:lnTo>
                  <a:lnTo>
                    <a:pt x="407" y="86"/>
                  </a:lnTo>
                  <a:lnTo>
                    <a:pt x="407" y="81"/>
                  </a:lnTo>
                  <a:lnTo>
                    <a:pt x="407" y="75"/>
                  </a:lnTo>
                  <a:lnTo>
                    <a:pt x="408" y="73"/>
                  </a:lnTo>
                  <a:lnTo>
                    <a:pt x="411" y="68"/>
                  </a:lnTo>
                  <a:lnTo>
                    <a:pt x="415" y="64"/>
                  </a:lnTo>
                  <a:lnTo>
                    <a:pt x="418" y="60"/>
                  </a:lnTo>
                  <a:lnTo>
                    <a:pt x="424" y="56"/>
                  </a:lnTo>
                  <a:lnTo>
                    <a:pt x="420" y="56"/>
                  </a:lnTo>
                  <a:lnTo>
                    <a:pt x="416" y="56"/>
                  </a:lnTo>
                  <a:lnTo>
                    <a:pt x="411" y="56"/>
                  </a:lnTo>
                  <a:lnTo>
                    <a:pt x="408" y="58"/>
                  </a:lnTo>
                  <a:lnTo>
                    <a:pt x="403" y="58"/>
                  </a:lnTo>
                  <a:lnTo>
                    <a:pt x="401" y="60"/>
                  </a:lnTo>
                  <a:lnTo>
                    <a:pt x="396" y="60"/>
                  </a:lnTo>
                  <a:lnTo>
                    <a:pt x="391" y="62"/>
                  </a:lnTo>
                  <a:lnTo>
                    <a:pt x="386" y="64"/>
                  </a:lnTo>
                  <a:lnTo>
                    <a:pt x="384" y="66"/>
                  </a:lnTo>
                  <a:lnTo>
                    <a:pt x="379" y="69"/>
                  </a:lnTo>
                  <a:lnTo>
                    <a:pt x="376" y="73"/>
                  </a:lnTo>
                  <a:lnTo>
                    <a:pt x="374" y="75"/>
                  </a:lnTo>
                  <a:lnTo>
                    <a:pt x="373" y="81"/>
                  </a:lnTo>
                  <a:lnTo>
                    <a:pt x="373" y="82"/>
                  </a:lnTo>
                  <a:lnTo>
                    <a:pt x="373" y="86"/>
                  </a:lnTo>
                  <a:lnTo>
                    <a:pt x="374" y="89"/>
                  </a:lnTo>
                  <a:lnTo>
                    <a:pt x="376" y="94"/>
                  </a:lnTo>
                  <a:lnTo>
                    <a:pt x="377" y="97"/>
                  </a:lnTo>
                  <a:lnTo>
                    <a:pt x="381" y="102"/>
                  </a:lnTo>
                  <a:lnTo>
                    <a:pt x="384" y="107"/>
                  </a:lnTo>
                  <a:lnTo>
                    <a:pt x="386" y="113"/>
                  </a:lnTo>
                  <a:lnTo>
                    <a:pt x="391" y="118"/>
                  </a:lnTo>
                  <a:lnTo>
                    <a:pt x="394" y="124"/>
                  </a:lnTo>
                  <a:lnTo>
                    <a:pt x="399" y="130"/>
                  </a:lnTo>
                  <a:lnTo>
                    <a:pt x="405" y="137"/>
                  </a:lnTo>
                  <a:lnTo>
                    <a:pt x="410" y="143"/>
                  </a:lnTo>
                  <a:lnTo>
                    <a:pt x="415" y="151"/>
                  </a:lnTo>
                  <a:lnTo>
                    <a:pt x="420" y="156"/>
                  </a:lnTo>
                  <a:lnTo>
                    <a:pt x="426" y="164"/>
                  </a:lnTo>
                  <a:lnTo>
                    <a:pt x="430" y="169"/>
                  </a:lnTo>
                  <a:lnTo>
                    <a:pt x="436" y="177"/>
                  </a:lnTo>
                  <a:lnTo>
                    <a:pt x="443" y="182"/>
                  </a:lnTo>
                  <a:lnTo>
                    <a:pt x="447" y="190"/>
                  </a:lnTo>
                  <a:lnTo>
                    <a:pt x="452" y="197"/>
                  </a:lnTo>
                  <a:lnTo>
                    <a:pt x="458" y="203"/>
                  </a:lnTo>
                  <a:lnTo>
                    <a:pt x="462" y="208"/>
                  </a:lnTo>
                  <a:lnTo>
                    <a:pt x="467" y="215"/>
                  </a:lnTo>
                  <a:lnTo>
                    <a:pt x="472" y="221"/>
                  </a:lnTo>
                  <a:lnTo>
                    <a:pt x="476" y="227"/>
                  </a:lnTo>
                  <a:lnTo>
                    <a:pt x="480" y="231"/>
                  </a:lnTo>
                  <a:lnTo>
                    <a:pt x="484" y="236"/>
                  </a:lnTo>
                  <a:lnTo>
                    <a:pt x="486" y="241"/>
                  </a:lnTo>
                  <a:lnTo>
                    <a:pt x="489" y="245"/>
                  </a:lnTo>
                  <a:lnTo>
                    <a:pt x="492" y="248"/>
                  </a:lnTo>
                  <a:lnTo>
                    <a:pt x="493" y="253"/>
                  </a:lnTo>
                  <a:lnTo>
                    <a:pt x="495" y="258"/>
                  </a:lnTo>
                  <a:lnTo>
                    <a:pt x="498" y="262"/>
                  </a:lnTo>
                  <a:lnTo>
                    <a:pt x="498" y="267"/>
                  </a:lnTo>
                  <a:lnTo>
                    <a:pt x="499" y="272"/>
                  </a:lnTo>
                  <a:lnTo>
                    <a:pt x="499" y="275"/>
                  </a:lnTo>
                  <a:lnTo>
                    <a:pt x="499" y="280"/>
                  </a:lnTo>
                  <a:lnTo>
                    <a:pt x="499" y="282"/>
                  </a:lnTo>
                  <a:lnTo>
                    <a:pt x="499" y="287"/>
                  </a:lnTo>
                  <a:lnTo>
                    <a:pt x="498" y="292"/>
                  </a:lnTo>
                  <a:lnTo>
                    <a:pt x="497" y="295"/>
                  </a:lnTo>
                  <a:lnTo>
                    <a:pt x="495" y="297"/>
                  </a:lnTo>
                  <a:lnTo>
                    <a:pt x="495" y="298"/>
                  </a:lnTo>
                  <a:lnTo>
                    <a:pt x="493" y="297"/>
                  </a:lnTo>
                  <a:lnTo>
                    <a:pt x="493" y="295"/>
                  </a:lnTo>
                  <a:lnTo>
                    <a:pt x="493" y="290"/>
                  </a:lnTo>
                  <a:lnTo>
                    <a:pt x="492" y="287"/>
                  </a:lnTo>
                  <a:lnTo>
                    <a:pt x="487" y="282"/>
                  </a:lnTo>
                  <a:lnTo>
                    <a:pt x="482" y="282"/>
                  </a:lnTo>
                  <a:lnTo>
                    <a:pt x="480" y="280"/>
                  </a:lnTo>
                  <a:lnTo>
                    <a:pt x="476" y="282"/>
                  </a:lnTo>
                  <a:lnTo>
                    <a:pt x="472" y="282"/>
                  </a:lnTo>
                  <a:lnTo>
                    <a:pt x="467" y="285"/>
                  </a:lnTo>
                  <a:lnTo>
                    <a:pt x="462" y="287"/>
                  </a:lnTo>
                  <a:lnTo>
                    <a:pt x="458" y="289"/>
                  </a:lnTo>
                  <a:lnTo>
                    <a:pt x="455" y="292"/>
                  </a:lnTo>
                  <a:lnTo>
                    <a:pt x="452" y="295"/>
                  </a:lnTo>
                  <a:lnTo>
                    <a:pt x="450" y="298"/>
                  </a:lnTo>
                  <a:lnTo>
                    <a:pt x="448" y="304"/>
                  </a:lnTo>
                  <a:lnTo>
                    <a:pt x="448" y="306"/>
                  </a:lnTo>
                  <a:lnTo>
                    <a:pt x="448" y="310"/>
                  </a:lnTo>
                  <a:lnTo>
                    <a:pt x="447" y="313"/>
                  </a:lnTo>
                  <a:lnTo>
                    <a:pt x="447" y="318"/>
                  </a:lnTo>
                  <a:lnTo>
                    <a:pt x="448" y="321"/>
                  </a:lnTo>
                  <a:lnTo>
                    <a:pt x="448" y="324"/>
                  </a:lnTo>
                  <a:lnTo>
                    <a:pt x="452" y="331"/>
                  </a:lnTo>
                  <a:lnTo>
                    <a:pt x="455" y="336"/>
                  </a:lnTo>
                  <a:lnTo>
                    <a:pt x="458" y="341"/>
                  </a:lnTo>
                  <a:lnTo>
                    <a:pt x="464" y="346"/>
                  </a:lnTo>
                  <a:lnTo>
                    <a:pt x="465" y="348"/>
                  </a:lnTo>
                  <a:lnTo>
                    <a:pt x="470" y="351"/>
                  </a:lnTo>
                  <a:lnTo>
                    <a:pt x="473" y="352"/>
                  </a:lnTo>
                  <a:lnTo>
                    <a:pt x="476" y="356"/>
                  </a:lnTo>
                  <a:lnTo>
                    <a:pt x="482" y="359"/>
                  </a:lnTo>
                  <a:lnTo>
                    <a:pt x="489" y="362"/>
                  </a:lnTo>
                  <a:lnTo>
                    <a:pt x="493" y="364"/>
                  </a:lnTo>
                  <a:lnTo>
                    <a:pt x="495" y="365"/>
                  </a:lnTo>
                  <a:lnTo>
                    <a:pt x="493" y="365"/>
                  </a:lnTo>
                  <a:lnTo>
                    <a:pt x="492" y="365"/>
                  </a:lnTo>
                  <a:lnTo>
                    <a:pt x="487" y="365"/>
                  </a:lnTo>
                  <a:lnTo>
                    <a:pt x="482" y="365"/>
                  </a:lnTo>
                  <a:lnTo>
                    <a:pt x="476" y="367"/>
                  </a:lnTo>
                  <a:lnTo>
                    <a:pt x="470" y="369"/>
                  </a:lnTo>
                  <a:lnTo>
                    <a:pt x="464" y="372"/>
                  </a:lnTo>
                  <a:lnTo>
                    <a:pt x="458" y="377"/>
                  </a:lnTo>
                  <a:lnTo>
                    <a:pt x="453" y="380"/>
                  </a:lnTo>
                  <a:lnTo>
                    <a:pt x="448" y="387"/>
                  </a:lnTo>
                  <a:lnTo>
                    <a:pt x="445" y="390"/>
                  </a:lnTo>
                  <a:lnTo>
                    <a:pt x="443" y="394"/>
                  </a:lnTo>
                  <a:lnTo>
                    <a:pt x="439" y="396"/>
                  </a:lnTo>
                  <a:lnTo>
                    <a:pt x="436" y="401"/>
                  </a:lnTo>
                  <a:lnTo>
                    <a:pt x="433" y="405"/>
                  </a:lnTo>
                  <a:lnTo>
                    <a:pt x="430" y="409"/>
                  </a:lnTo>
                  <a:lnTo>
                    <a:pt x="427" y="413"/>
                  </a:lnTo>
                  <a:lnTo>
                    <a:pt x="424" y="418"/>
                  </a:lnTo>
                  <a:lnTo>
                    <a:pt x="419" y="422"/>
                  </a:lnTo>
                  <a:lnTo>
                    <a:pt x="416" y="428"/>
                  </a:lnTo>
                  <a:lnTo>
                    <a:pt x="413" y="433"/>
                  </a:lnTo>
                  <a:lnTo>
                    <a:pt x="410" y="438"/>
                  </a:lnTo>
                  <a:lnTo>
                    <a:pt x="407" y="441"/>
                  </a:lnTo>
                  <a:lnTo>
                    <a:pt x="402" y="446"/>
                  </a:lnTo>
                  <a:lnTo>
                    <a:pt x="399" y="449"/>
                  </a:lnTo>
                  <a:lnTo>
                    <a:pt x="396" y="454"/>
                  </a:lnTo>
                  <a:lnTo>
                    <a:pt x="393" y="457"/>
                  </a:lnTo>
                  <a:lnTo>
                    <a:pt x="391" y="462"/>
                  </a:lnTo>
                  <a:lnTo>
                    <a:pt x="388" y="464"/>
                  </a:lnTo>
                  <a:lnTo>
                    <a:pt x="386" y="469"/>
                  </a:lnTo>
                  <a:lnTo>
                    <a:pt x="382" y="472"/>
                  </a:lnTo>
                  <a:lnTo>
                    <a:pt x="381" y="475"/>
                  </a:lnTo>
                  <a:lnTo>
                    <a:pt x="379" y="477"/>
                  </a:lnTo>
                  <a:lnTo>
                    <a:pt x="381" y="475"/>
                  </a:lnTo>
                  <a:lnTo>
                    <a:pt x="381" y="472"/>
                  </a:lnTo>
                  <a:lnTo>
                    <a:pt x="382" y="467"/>
                  </a:lnTo>
                  <a:lnTo>
                    <a:pt x="385" y="462"/>
                  </a:lnTo>
                  <a:lnTo>
                    <a:pt x="386" y="455"/>
                  </a:lnTo>
                  <a:lnTo>
                    <a:pt x="388" y="452"/>
                  </a:lnTo>
                  <a:lnTo>
                    <a:pt x="390" y="447"/>
                  </a:lnTo>
                  <a:lnTo>
                    <a:pt x="391" y="444"/>
                  </a:lnTo>
                  <a:lnTo>
                    <a:pt x="393" y="439"/>
                  </a:lnTo>
                  <a:lnTo>
                    <a:pt x="394" y="434"/>
                  </a:lnTo>
                  <a:lnTo>
                    <a:pt x="396" y="431"/>
                  </a:lnTo>
                  <a:lnTo>
                    <a:pt x="398" y="428"/>
                  </a:lnTo>
                  <a:lnTo>
                    <a:pt x="401" y="422"/>
                  </a:lnTo>
                  <a:lnTo>
                    <a:pt x="402" y="420"/>
                  </a:lnTo>
                  <a:lnTo>
                    <a:pt x="403" y="414"/>
                  </a:lnTo>
                  <a:lnTo>
                    <a:pt x="407" y="409"/>
                  </a:lnTo>
                  <a:lnTo>
                    <a:pt x="408" y="407"/>
                  </a:lnTo>
                  <a:lnTo>
                    <a:pt x="410" y="401"/>
                  </a:lnTo>
                  <a:lnTo>
                    <a:pt x="413" y="398"/>
                  </a:lnTo>
                  <a:lnTo>
                    <a:pt x="415" y="394"/>
                  </a:lnTo>
                  <a:lnTo>
                    <a:pt x="418" y="390"/>
                  </a:lnTo>
                  <a:lnTo>
                    <a:pt x="420" y="387"/>
                  </a:lnTo>
                  <a:lnTo>
                    <a:pt x="424" y="383"/>
                  </a:lnTo>
                  <a:lnTo>
                    <a:pt x="426" y="380"/>
                  </a:lnTo>
                  <a:lnTo>
                    <a:pt x="428" y="377"/>
                  </a:lnTo>
                  <a:lnTo>
                    <a:pt x="435" y="372"/>
                  </a:lnTo>
                  <a:lnTo>
                    <a:pt x="443" y="369"/>
                  </a:lnTo>
                  <a:lnTo>
                    <a:pt x="439" y="369"/>
                  </a:lnTo>
                  <a:lnTo>
                    <a:pt x="436" y="370"/>
                  </a:lnTo>
                  <a:lnTo>
                    <a:pt x="433" y="372"/>
                  </a:lnTo>
                  <a:lnTo>
                    <a:pt x="428" y="374"/>
                  </a:lnTo>
                  <a:lnTo>
                    <a:pt x="424" y="375"/>
                  </a:lnTo>
                  <a:lnTo>
                    <a:pt x="420" y="377"/>
                  </a:lnTo>
                  <a:lnTo>
                    <a:pt x="415" y="379"/>
                  </a:lnTo>
                  <a:lnTo>
                    <a:pt x="410" y="382"/>
                  </a:lnTo>
                  <a:lnTo>
                    <a:pt x="403" y="383"/>
                  </a:lnTo>
                  <a:lnTo>
                    <a:pt x="398" y="387"/>
                  </a:lnTo>
                  <a:lnTo>
                    <a:pt x="394" y="388"/>
                  </a:lnTo>
                  <a:lnTo>
                    <a:pt x="391" y="390"/>
                  </a:lnTo>
                  <a:lnTo>
                    <a:pt x="386" y="394"/>
                  </a:lnTo>
                  <a:lnTo>
                    <a:pt x="385" y="395"/>
                  </a:lnTo>
                  <a:lnTo>
                    <a:pt x="381" y="396"/>
                  </a:lnTo>
                  <a:lnTo>
                    <a:pt x="377" y="398"/>
                  </a:lnTo>
                  <a:lnTo>
                    <a:pt x="373" y="401"/>
                  </a:lnTo>
                  <a:lnTo>
                    <a:pt x="370" y="403"/>
                  </a:lnTo>
                  <a:lnTo>
                    <a:pt x="366" y="407"/>
                  </a:lnTo>
                  <a:lnTo>
                    <a:pt x="362" y="408"/>
                  </a:lnTo>
                  <a:lnTo>
                    <a:pt x="359" y="409"/>
                  </a:lnTo>
                  <a:lnTo>
                    <a:pt x="354" y="413"/>
                  </a:lnTo>
                  <a:lnTo>
                    <a:pt x="351" y="416"/>
                  </a:lnTo>
                  <a:lnTo>
                    <a:pt x="348" y="420"/>
                  </a:lnTo>
                  <a:lnTo>
                    <a:pt x="343" y="421"/>
                  </a:lnTo>
                  <a:lnTo>
                    <a:pt x="340" y="425"/>
                  </a:lnTo>
                  <a:lnTo>
                    <a:pt x="336" y="428"/>
                  </a:lnTo>
                  <a:lnTo>
                    <a:pt x="332" y="431"/>
                  </a:lnTo>
                  <a:lnTo>
                    <a:pt x="328" y="433"/>
                  </a:lnTo>
                  <a:lnTo>
                    <a:pt x="325" y="438"/>
                  </a:lnTo>
                  <a:lnTo>
                    <a:pt x="320" y="441"/>
                  </a:lnTo>
                  <a:lnTo>
                    <a:pt x="317" y="444"/>
                  </a:lnTo>
                  <a:lnTo>
                    <a:pt x="314" y="447"/>
                  </a:lnTo>
                  <a:lnTo>
                    <a:pt x="310" y="452"/>
                  </a:lnTo>
                  <a:lnTo>
                    <a:pt x="306" y="455"/>
                  </a:lnTo>
                  <a:lnTo>
                    <a:pt x="302" y="459"/>
                  </a:lnTo>
                  <a:lnTo>
                    <a:pt x="298" y="462"/>
                  </a:lnTo>
                  <a:lnTo>
                    <a:pt x="295" y="467"/>
                  </a:lnTo>
                  <a:lnTo>
                    <a:pt x="291" y="470"/>
                  </a:lnTo>
                  <a:lnTo>
                    <a:pt x="288" y="475"/>
                  </a:lnTo>
                  <a:lnTo>
                    <a:pt x="285" y="478"/>
                  </a:lnTo>
                  <a:lnTo>
                    <a:pt x="281" y="483"/>
                  </a:lnTo>
                  <a:lnTo>
                    <a:pt x="278" y="488"/>
                  </a:lnTo>
                  <a:lnTo>
                    <a:pt x="276" y="493"/>
                  </a:lnTo>
                  <a:lnTo>
                    <a:pt x="272" y="497"/>
                  </a:lnTo>
                  <a:lnTo>
                    <a:pt x="269" y="503"/>
                  </a:lnTo>
                  <a:lnTo>
                    <a:pt x="266" y="506"/>
                  </a:lnTo>
                  <a:lnTo>
                    <a:pt x="263" y="512"/>
                  </a:lnTo>
                  <a:lnTo>
                    <a:pt x="260" y="517"/>
                  </a:lnTo>
                  <a:lnTo>
                    <a:pt x="259" y="523"/>
                  </a:lnTo>
                  <a:lnTo>
                    <a:pt x="255" y="528"/>
                  </a:lnTo>
                  <a:lnTo>
                    <a:pt x="253" y="532"/>
                  </a:lnTo>
                  <a:lnTo>
                    <a:pt x="251" y="537"/>
                  </a:lnTo>
                  <a:lnTo>
                    <a:pt x="248" y="542"/>
                  </a:lnTo>
                  <a:lnTo>
                    <a:pt x="246" y="547"/>
                  </a:lnTo>
                  <a:lnTo>
                    <a:pt x="244" y="552"/>
                  </a:lnTo>
                  <a:lnTo>
                    <a:pt x="241" y="555"/>
                  </a:lnTo>
                  <a:lnTo>
                    <a:pt x="240" y="562"/>
                  </a:lnTo>
                  <a:lnTo>
                    <a:pt x="238" y="565"/>
                  </a:lnTo>
                  <a:lnTo>
                    <a:pt x="236" y="570"/>
                  </a:lnTo>
                  <a:lnTo>
                    <a:pt x="235" y="573"/>
                  </a:lnTo>
                  <a:lnTo>
                    <a:pt x="232" y="579"/>
                  </a:lnTo>
                  <a:lnTo>
                    <a:pt x="231" y="581"/>
                  </a:lnTo>
                  <a:lnTo>
                    <a:pt x="229" y="587"/>
                  </a:lnTo>
                  <a:lnTo>
                    <a:pt x="229" y="590"/>
                  </a:lnTo>
                  <a:lnTo>
                    <a:pt x="227" y="593"/>
                  </a:lnTo>
                  <a:lnTo>
                    <a:pt x="224" y="600"/>
                  </a:lnTo>
                  <a:lnTo>
                    <a:pt x="223" y="607"/>
                  </a:lnTo>
                  <a:lnTo>
                    <a:pt x="220" y="614"/>
                  </a:lnTo>
                  <a:lnTo>
                    <a:pt x="218" y="621"/>
                  </a:lnTo>
                  <a:lnTo>
                    <a:pt x="216" y="626"/>
                  </a:lnTo>
                  <a:lnTo>
                    <a:pt x="215" y="631"/>
                  </a:lnTo>
                  <a:lnTo>
                    <a:pt x="214" y="636"/>
                  </a:lnTo>
                  <a:lnTo>
                    <a:pt x="214" y="642"/>
                  </a:lnTo>
                  <a:lnTo>
                    <a:pt x="212" y="645"/>
                  </a:lnTo>
                  <a:lnTo>
                    <a:pt x="210" y="649"/>
                  </a:lnTo>
                  <a:lnTo>
                    <a:pt x="210" y="652"/>
                  </a:lnTo>
                  <a:lnTo>
                    <a:pt x="210" y="657"/>
                  </a:lnTo>
                  <a:lnTo>
                    <a:pt x="209" y="662"/>
                  </a:lnTo>
                  <a:lnTo>
                    <a:pt x="209" y="669"/>
                  </a:lnTo>
                  <a:lnTo>
                    <a:pt x="209" y="671"/>
                  </a:lnTo>
                  <a:lnTo>
                    <a:pt x="209" y="673"/>
                  </a:lnTo>
                  <a:lnTo>
                    <a:pt x="209" y="675"/>
                  </a:lnTo>
                  <a:lnTo>
                    <a:pt x="210" y="677"/>
                  </a:lnTo>
                  <a:lnTo>
                    <a:pt x="209" y="675"/>
                  </a:lnTo>
                  <a:lnTo>
                    <a:pt x="205" y="671"/>
                  </a:lnTo>
                  <a:lnTo>
                    <a:pt x="201" y="670"/>
                  </a:lnTo>
                  <a:lnTo>
                    <a:pt x="198" y="669"/>
                  </a:lnTo>
                  <a:lnTo>
                    <a:pt x="193" y="669"/>
                  </a:lnTo>
                  <a:lnTo>
                    <a:pt x="190" y="667"/>
                  </a:lnTo>
                  <a:lnTo>
                    <a:pt x="184" y="665"/>
                  </a:lnTo>
                  <a:lnTo>
                    <a:pt x="178" y="665"/>
                  </a:lnTo>
                  <a:lnTo>
                    <a:pt x="172" y="665"/>
                  </a:lnTo>
                  <a:lnTo>
                    <a:pt x="165" y="669"/>
                  </a:lnTo>
                  <a:lnTo>
                    <a:pt x="163" y="669"/>
                  </a:lnTo>
                  <a:lnTo>
                    <a:pt x="158" y="669"/>
                  </a:lnTo>
                  <a:lnTo>
                    <a:pt x="155" y="670"/>
                  </a:lnTo>
                  <a:lnTo>
                    <a:pt x="150" y="671"/>
                  </a:lnTo>
                  <a:lnTo>
                    <a:pt x="147" y="675"/>
                  </a:lnTo>
                  <a:lnTo>
                    <a:pt x="143" y="677"/>
                  </a:lnTo>
                  <a:lnTo>
                    <a:pt x="138" y="678"/>
                  </a:lnTo>
                  <a:lnTo>
                    <a:pt x="135" y="683"/>
                  </a:lnTo>
                  <a:lnTo>
                    <a:pt x="128" y="684"/>
                  </a:lnTo>
                  <a:lnTo>
                    <a:pt x="126" y="688"/>
                  </a:lnTo>
                  <a:lnTo>
                    <a:pt x="121" y="691"/>
                  </a:lnTo>
                  <a:lnTo>
                    <a:pt x="118" y="696"/>
                  </a:lnTo>
                  <a:lnTo>
                    <a:pt x="113" y="700"/>
                  </a:lnTo>
                  <a:lnTo>
                    <a:pt x="110" y="704"/>
                  </a:lnTo>
                  <a:lnTo>
                    <a:pt x="105" y="708"/>
                  </a:lnTo>
                  <a:lnTo>
                    <a:pt x="102" y="714"/>
                  </a:lnTo>
                  <a:lnTo>
                    <a:pt x="99" y="717"/>
                  </a:lnTo>
                  <a:lnTo>
                    <a:pt x="96" y="722"/>
                  </a:lnTo>
                  <a:lnTo>
                    <a:pt x="93" y="727"/>
                  </a:lnTo>
                  <a:lnTo>
                    <a:pt x="90" y="734"/>
                  </a:lnTo>
                  <a:lnTo>
                    <a:pt x="87" y="739"/>
                  </a:lnTo>
                  <a:lnTo>
                    <a:pt x="84" y="744"/>
                  </a:lnTo>
                  <a:lnTo>
                    <a:pt x="82" y="748"/>
                  </a:lnTo>
                  <a:lnTo>
                    <a:pt x="81" y="755"/>
                  </a:lnTo>
                  <a:lnTo>
                    <a:pt x="77" y="759"/>
                  </a:lnTo>
                  <a:lnTo>
                    <a:pt x="74" y="765"/>
                  </a:lnTo>
                  <a:lnTo>
                    <a:pt x="73" y="770"/>
                  </a:lnTo>
                  <a:lnTo>
                    <a:pt x="71" y="774"/>
                  </a:lnTo>
                  <a:lnTo>
                    <a:pt x="70" y="780"/>
                  </a:lnTo>
                  <a:lnTo>
                    <a:pt x="68" y="786"/>
                  </a:lnTo>
                  <a:lnTo>
                    <a:pt x="67" y="791"/>
                  </a:lnTo>
                  <a:lnTo>
                    <a:pt x="67" y="796"/>
                  </a:lnTo>
                  <a:lnTo>
                    <a:pt x="65" y="801"/>
                  </a:lnTo>
                  <a:lnTo>
                    <a:pt x="64" y="804"/>
                  </a:lnTo>
                  <a:lnTo>
                    <a:pt x="62" y="809"/>
                  </a:lnTo>
                  <a:lnTo>
                    <a:pt x="62" y="814"/>
                  </a:lnTo>
                  <a:lnTo>
                    <a:pt x="62" y="817"/>
                  </a:lnTo>
                  <a:lnTo>
                    <a:pt x="62" y="822"/>
                  </a:lnTo>
                  <a:lnTo>
                    <a:pt x="62" y="827"/>
                  </a:lnTo>
                  <a:lnTo>
                    <a:pt x="62" y="830"/>
                  </a:lnTo>
                  <a:lnTo>
                    <a:pt x="62" y="837"/>
                  </a:lnTo>
                  <a:lnTo>
                    <a:pt x="64" y="843"/>
                  </a:lnTo>
                  <a:lnTo>
                    <a:pt x="65" y="849"/>
                  </a:lnTo>
                  <a:lnTo>
                    <a:pt x="67" y="855"/>
                  </a:lnTo>
                  <a:lnTo>
                    <a:pt x="68" y="860"/>
                  </a:lnTo>
                  <a:lnTo>
                    <a:pt x="71" y="864"/>
                  </a:lnTo>
                  <a:lnTo>
                    <a:pt x="74" y="870"/>
                  </a:lnTo>
                  <a:lnTo>
                    <a:pt x="77" y="876"/>
                  </a:lnTo>
                  <a:lnTo>
                    <a:pt x="79" y="880"/>
                  </a:lnTo>
                  <a:lnTo>
                    <a:pt x="82" y="883"/>
                  </a:lnTo>
                  <a:lnTo>
                    <a:pt x="84" y="888"/>
                  </a:lnTo>
                  <a:lnTo>
                    <a:pt x="87" y="893"/>
                  </a:lnTo>
                  <a:lnTo>
                    <a:pt x="90" y="897"/>
                  </a:lnTo>
                  <a:lnTo>
                    <a:pt x="93" y="904"/>
                  </a:lnTo>
                  <a:lnTo>
                    <a:pt x="91" y="909"/>
                  </a:lnTo>
                  <a:lnTo>
                    <a:pt x="91" y="915"/>
                  </a:lnTo>
                  <a:lnTo>
                    <a:pt x="90" y="919"/>
                  </a:lnTo>
                  <a:lnTo>
                    <a:pt x="90" y="924"/>
                  </a:lnTo>
                  <a:lnTo>
                    <a:pt x="87" y="926"/>
                  </a:lnTo>
                  <a:lnTo>
                    <a:pt x="85" y="927"/>
                  </a:lnTo>
                  <a:lnTo>
                    <a:pt x="82" y="927"/>
                  </a:lnTo>
                  <a:lnTo>
                    <a:pt x="81" y="924"/>
                  </a:lnTo>
                  <a:lnTo>
                    <a:pt x="77" y="917"/>
                  </a:lnTo>
                  <a:lnTo>
                    <a:pt x="74" y="910"/>
                  </a:lnTo>
                  <a:lnTo>
                    <a:pt x="71" y="906"/>
                  </a:lnTo>
                  <a:lnTo>
                    <a:pt x="68" y="901"/>
                  </a:lnTo>
                  <a:lnTo>
                    <a:pt x="65" y="896"/>
                  </a:lnTo>
                  <a:lnTo>
                    <a:pt x="64" y="893"/>
                  </a:lnTo>
                  <a:lnTo>
                    <a:pt x="62" y="889"/>
                  </a:lnTo>
                  <a:lnTo>
                    <a:pt x="60" y="889"/>
                  </a:lnTo>
                  <a:lnTo>
                    <a:pt x="55" y="896"/>
                  </a:lnTo>
                  <a:lnTo>
                    <a:pt x="51" y="899"/>
                  </a:lnTo>
                  <a:lnTo>
                    <a:pt x="47" y="906"/>
                  </a:lnTo>
                  <a:lnTo>
                    <a:pt x="45" y="907"/>
                  </a:lnTo>
                  <a:lnTo>
                    <a:pt x="44" y="910"/>
                  </a:lnTo>
                  <a:lnTo>
                    <a:pt x="42" y="915"/>
                  </a:lnTo>
                  <a:lnTo>
                    <a:pt x="42" y="920"/>
                  </a:lnTo>
                  <a:lnTo>
                    <a:pt x="40" y="924"/>
                  </a:lnTo>
                  <a:lnTo>
                    <a:pt x="39" y="928"/>
                  </a:lnTo>
                  <a:lnTo>
                    <a:pt x="37" y="933"/>
                  </a:lnTo>
                  <a:lnTo>
                    <a:pt x="37" y="940"/>
                  </a:lnTo>
                  <a:lnTo>
                    <a:pt x="37" y="946"/>
                  </a:lnTo>
                  <a:lnTo>
                    <a:pt x="37" y="953"/>
                  </a:lnTo>
                  <a:lnTo>
                    <a:pt x="37" y="956"/>
                  </a:lnTo>
                  <a:lnTo>
                    <a:pt x="37" y="960"/>
                  </a:lnTo>
                  <a:lnTo>
                    <a:pt x="37" y="963"/>
                  </a:lnTo>
                  <a:lnTo>
                    <a:pt x="37" y="967"/>
                  </a:lnTo>
                  <a:lnTo>
                    <a:pt x="37" y="971"/>
                  </a:lnTo>
                  <a:lnTo>
                    <a:pt x="37" y="974"/>
                  </a:lnTo>
                  <a:lnTo>
                    <a:pt x="39" y="979"/>
                  </a:lnTo>
                  <a:lnTo>
                    <a:pt x="40" y="983"/>
                  </a:lnTo>
                  <a:lnTo>
                    <a:pt x="40" y="987"/>
                  </a:lnTo>
                  <a:lnTo>
                    <a:pt x="42" y="992"/>
                  </a:lnTo>
                  <a:lnTo>
                    <a:pt x="42" y="996"/>
                  </a:lnTo>
                  <a:lnTo>
                    <a:pt x="44" y="1002"/>
                  </a:lnTo>
                  <a:lnTo>
                    <a:pt x="45" y="1005"/>
                  </a:lnTo>
                  <a:lnTo>
                    <a:pt x="47" y="1012"/>
                  </a:lnTo>
                  <a:lnTo>
                    <a:pt x="48" y="1015"/>
                  </a:lnTo>
                  <a:lnTo>
                    <a:pt x="49" y="1022"/>
                  </a:lnTo>
                  <a:lnTo>
                    <a:pt x="53" y="1027"/>
                  </a:lnTo>
                  <a:lnTo>
                    <a:pt x="55" y="1033"/>
                  </a:lnTo>
                  <a:lnTo>
                    <a:pt x="56" y="1038"/>
                  </a:lnTo>
                  <a:lnTo>
                    <a:pt x="59" y="1044"/>
                  </a:lnTo>
                  <a:lnTo>
                    <a:pt x="57" y="1047"/>
                  </a:lnTo>
                  <a:lnTo>
                    <a:pt x="55" y="1049"/>
                  </a:lnTo>
                  <a:lnTo>
                    <a:pt x="53" y="1055"/>
                  </a:lnTo>
                  <a:lnTo>
                    <a:pt x="48" y="1060"/>
                  </a:lnTo>
                  <a:lnTo>
                    <a:pt x="45" y="1068"/>
                  </a:lnTo>
                  <a:lnTo>
                    <a:pt x="44" y="1071"/>
                  </a:lnTo>
                  <a:lnTo>
                    <a:pt x="42" y="1074"/>
                  </a:lnTo>
                  <a:lnTo>
                    <a:pt x="40" y="1079"/>
                  </a:lnTo>
                  <a:lnTo>
                    <a:pt x="39" y="1086"/>
                  </a:lnTo>
                  <a:lnTo>
                    <a:pt x="37" y="1091"/>
                  </a:lnTo>
                  <a:lnTo>
                    <a:pt x="36" y="1095"/>
                  </a:lnTo>
                  <a:lnTo>
                    <a:pt x="34" y="1100"/>
                  </a:lnTo>
                  <a:lnTo>
                    <a:pt x="32" y="1107"/>
                  </a:lnTo>
                  <a:lnTo>
                    <a:pt x="31" y="1112"/>
                  </a:lnTo>
                  <a:lnTo>
                    <a:pt x="31" y="1119"/>
                  </a:lnTo>
                  <a:lnTo>
                    <a:pt x="31" y="1121"/>
                  </a:lnTo>
                  <a:lnTo>
                    <a:pt x="31" y="1125"/>
                  </a:lnTo>
                  <a:lnTo>
                    <a:pt x="31" y="1128"/>
                  </a:lnTo>
                  <a:lnTo>
                    <a:pt x="31" y="1133"/>
                  </a:lnTo>
                  <a:lnTo>
                    <a:pt x="30" y="1137"/>
                  </a:lnTo>
                  <a:lnTo>
                    <a:pt x="30" y="1139"/>
                  </a:lnTo>
                  <a:lnTo>
                    <a:pt x="30" y="1143"/>
                  </a:lnTo>
                  <a:lnTo>
                    <a:pt x="30" y="1148"/>
                  </a:lnTo>
                  <a:lnTo>
                    <a:pt x="30" y="1151"/>
                  </a:lnTo>
                  <a:lnTo>
                    <a:pt x="31" y="1154"/>
                  </a:lnTo>
                  <a:lnTo>
                    <a:pt x="31" y="1159"/>
                  </a:lnTo>
                  <a:lnTo>
                    <a:pt x="31" y="1164"/>
                  </a:lnTo>
                  <a:lnTo>
                    <a:pt x="31" y="1168"/>
                  </a:lnTo>
                  <a:lnTo>
                    <a:pt x="32" y="1171"/>
                  </a:lnTo>
                  <a:lnTo>
                    <a:pt x="32" y="1176"/>
                  </a:lnTo>
                  <a:lnTo>
                    <a:pt x="34" y="1181"/>
                  </a:lnTo>
                  <a:lnTo>
                    <a:pt x="34" y="1184"/>
                  </a:lnTo>
                  <a:lnTo>
                    <a:pt x="36" y="1189"/>
                  </a:lnTo>
                  <a:lnTo>
                    <a:pt x="37" y="1194"/>
                  </a:lnTo>
                  <a:lnTo>
                    <a:pt x="39" y="1198"/>
                  </a:lnTo>
                  <a:lnTo>
                    <a:pt x="39" y="1203"/>
                  </a:lnTo>
                  <a:lnTo>
                    <a:pt x="40" y="1207"/>
                  </a:lnTo>
                  <a:lnTo>
                    <a:pt x="42" y="1212"/>
                  </a:lnTo>
                  <a:lnTo>
                    <a:pt x="44" y="1216"/>
                  </a:lnTo>
                  <a:lnTo>
                    <a:pt x="45" y="1220"/>
                  </a:lnTo>
                  <a:lnTo>
                    <a:pt x="47" y="1225"/>
                  </a:lnTo>
                  <a:lnTo>
                    <a:pt x="49" y="1228"/>
                  </a:lnTo>
                  <a:lnTo>
                    <a:pt x="51" y="1233"/>
                  </a:lnTo>
                  <a:lnTo>
                    <a:pt x="55" y="1240"/>
                  </a:lnTo>
                  <a:lnTo>
                    <a:pt x="59" y="1246"/>
                  </a:lnTo>
                  <a:lnTo>
                    <a:pt x="62" y="1253"/>
                  </a:lnTo>
                  <a:lnTo>
                    <a:pt x="68" y="1259"/>
                  </a:lnTo>
                  <a:lnTo>
                    <a:pt x="71" y="1264"/>
                  </a:lnTo>
                  <a:lnTo>
                    <a:pt x="77" y="1271"/>
                  </a:lnTo>
                  <a:lnTo>
                    <a:pt x="81" y="1275"/>
                  </a:lnTo>
                  <a:lnTo>
                    <a:pt x="87" y="1280"/>
                  </a:lnTo>
                  <a:lnTo>
                    <a:pt x="91" y="1285"/>
                  </a:lnTo>
                  <a:lnTo>
                    <a:pt x="96" y="1291"/>
                  </a:lnTo>
                  <a:lnTo>
                    <a:pt x="101" y="1293"/>
                  </a:lnTo>
                  <a:lnTo>
                    <a:pt x="107" y="1298"/>
                  </a:lnTo>
                  <a:lnTo>
                    <a:pt x="111" y="1300"/>
                  </a:lnTo>
                  <a:lnTo>
                    <a:pt x="116" y="1304"/>
                  </a:lnTo>
                  <a:lnTo>
                    <a:pt x="121" y="1306"/>
                  </a:lnTo>
                  <a:lnTo>
                    <a:pt x="126" y="1308"/>
                  </a:lnTo>
                  <a:lnTo>
                    <a:pt x="130" y="1310"/>
                  </a:lnTo>
                  <a:lnTo>
                    <a:pt x="135" y="1313"/>
                  </a:lnTo>
                  <a:lnTo>
                    <a:pt x="139" y="1315"/>
                  </a:lnTo>
                  <a:lnTo>
                    <a:pt x="144" y="1317"/>
                  </a:lnTo>
                  <a:lnTo>
                    <a:pt x="147" y="1317"/>
                  </a:lnTo>
                  <a:lnTo>
                    <a:pt x="150" y="1318"/>
                  </a:lnTo>
                  <a:lnTo>
                    <a:pt x="153" y="1319"/>
                  </a:lnTo>
                  <a:lnTo>
                    <a:pt x="156" y="1319"/>
                  </a:lnTo>
                  <a:lnTo>
                    <a:pt x="161" y="1321"/>
                  </a:lnTo>
                  <a:lnTo>
                    <a:pt x="165" y="1323"/>
                  </a:lnTo>
                  <a:lnTo>
                    <a:pt x="170" y="1321"/>
                  </a:lnTo>
                  <a:lnTo>
                    <a:pt x="176" y="1321"/>
                  </a:lnTo>
                  <a:lnTo>
                    <a:pt x="182" y="1319"/>
                  </a:lnTo>
                  <a:lnTo>
                    <a:pt x="189" y="1319"/>
                  </a:lnTo>
                  <a:lnTo>
                    <a:pt x="193" y="1317"/>
                  </a:lnTo>
                  <a:lnTo>
                    <a:pt x="197" y="1317"/>
                  </a:lnTo>
                  <a:lnTo>
                    <a:pt x="198" y="1318"/>
                  </a:lnTo>
                  <a:lnTo>
                    <a:pt x="197" y="1321"/>
                  </a:lnTo>
                  <a:lnTo>
                    <a:pt x="193" y="1323"/>
                  </a:lnTo>
                  <a:lnTo>
                    <a:pt x="190" y="1326"/>
                  </a:lnTo>
                  <a:lnTo>
                    <a:pt x="187" y="1330"/>
                  </a:lnTo>
                  <a:lnTo>
                    <a:pt x="184" y="1333"/>
                  </a:lnTo>
                  <a:lnTo>
                    <a:pt x="178" y="1338"/>
                  </a:lnTo>
                  <a:lnTo>
                    <a:pt x="176" y="1339"/>
                  </a:lnTo>
                  <a:lnTo>
                    <a:pt x="176" y="1341"/>
                  </a:lnTo>
                  <a:lnTo>
                    <a:pt x="180" y="1346"/>
                  </a:lnTo>
                  <a:lnTo>
                    <a:pt x="181" y="1348"/>
                  </a:lnTo>
                  <a:lnTo>
                    <a:pt x="182" y="1351"/>
                  </a:lnTo>
                  <a:lnTo>
                    <a:pt x="184" y="1356"/>
                  </a:lnTo>
                  <a:lnTo>
                    <a:pt x="187" y="1359"/>
                  </a:lnTo>
                  <a:lnTo>
                    <a:pt x="190" y="1362"/>
                  </a:lnTo>
                  <a:lnTo>
                    <a:pt x="193" y="1368"/>
                  </a:lnTo>
                  <a:lnTo>
                    <a:pt x="197" y="1370"/>
                  </a:lnTo>
                  <a:lnTo>
                    <a:pt x="199" y="1375"/>
                  </a:lnTo>
                  <a:lnTo>
                    <a:pt x="203" y="1379"/>
                  </a:lnTo>
                  <a:lnTo>
                    <a:pt x="206" y="1382"/>
                  </a:lnTo>
                  <a:lnTo>
                    <a:pt x="210" y="1385"/>
                  </a:lnTo>
                  <a:lnTo>
                    <a:pt x="214" y="1388"/>
                  </a:lnTo>
                  <a:lnTo>
                    <a:pt x="216" y="1388"/>
                  </a:lnTo>
                  <a:lnTo>
                    <a:pt x="221" y="1392"/>
                  </a:lnTo>
                  <a:lnTo>
                    <a:pt x="226" y="1394"/>
                  </a:lnTo>
                  <a:lnTo>
                    <a:pt x="232" y="1395"/>
                  </a:lnTo>
                  <a:lnTo>
                    <a:pt x="236" y="1395"/>
                  </a:lnTo>
                  <a:lnTo>
                    <a:pt x="243" y="1396"/>
                  </a:lnTo>
                  <a:lnTo>
                    <a:pt x="248" y="1398"/>
                  </a:lnTo>
                  <a:lnTo>
                    <a:pt x="253" y="1400"/>
                  </a:lnTo>
                  <a:lnTo>
                    <a:pt x="260" y="1400"/>
                  </a:lnTo>
                  <a:lnTo>
                    <a:pt x="265" y="1402"/>
                  </a:lnTo>
                  <a:lnTo>
                    <a:pt x="269" y="1402"/>
                  </a:lnTo>
                  <a:lnTo>
                    <a:pt x="274" y="1402"/>
                  </a:lnTo>
                  <a:lnTo>
                    <a:pt x="277" y="1402"/>
                  </a:lnTo>
                  <a:lnTo>
                    <a:pt x="280" y="1403"/>
                  </a:lnTo>
                  <a:lnTo>
                    <a:pt x="281" y="1403"/>
                  </a:lnTo>
                  <a:lnTo>
                    <a:pt x="283" y="1403"/>
                  </a:lnTo>
                  <a:lnTo>
                    <a:pt x="248" y="1433"/>
                  </a:lnTo>
                  <a:lnTo>
                    <a:pt x="246" y="1431"/>
                  </a:lnTo>
                  <a:lnTo>
                    <a:pt x="244" y="1431"/>
                  </a:lnTo>
                  <a:lnTo>
                    <a:pt x="240" y="1429"/>
                  </a:lnTo>
                  <a:lnTo>
                    <a:pt x="235" y="1428"/>
                  </a:lnTo>
                  <a:lnTo>
                    <a:pt x="229" y="1426"/>
                  </a:lnTo>
                  <a:lnTo>
                    <a:pt x="223" y="1422"/>
                  </a:lnTo>
                  <a:lnTo>
                    <a:pt x="220" y="1421"/>
                  </a:lnTo>
                  <a:lnTo>
                    <a:pt x="215" y="1420"/>
                  </a:lnTo>
                  <a:lnTo>
                    <a:pt x="212" y="1418"/>
                  </a:lnTo>
                  <a:lnTo>
                    <a:pt x="209" y="1416"/>
                  </a:lnTo>
                  <a:lnTo>
                    <a:pt x="205" y="1415"/>
                  </a:lnTo>
                  <a:lnTo>
                    <a:pt x="201" y="1411"/>
                  </a:lnTo>
                  <a:lnTo>
                    <a:pt x="197" y="1408"/>
                  </a:lnTo>
                  <a:lnTo>
                    <a:pt x="193" y="1407"/>
                  </a:lnTo>
                  <a:lnTo>
                    <a:pt x="189" y="1402"/>
                  </a:lnTo>
                  <a:lnTo>
                    <a:pt x="186" y="1398"/>
                  </a:lnTo>
                  <a:lnTo>
                    <a:pt x="181" y="1395"/>
                  </a:lnTo>
                  <a:lnTo>
                    <a:pt x="178" y="1392"/>
                  </a:lnTo>
                  <a:lnTo>
                    <a:pt x="175" y="1387"/>
                  </a:lnTo>
                  <a:lnTo>
                    <a:pt x="172" y="1383"/>
                  </a:lnTo>
                  <a:lnTo>
                    <a:pt x="169" y="1379"/>
                  </a:lnTo>
                  <a:lnTo>
                    <a:pt x="165" y="1374"/>
                  </a:lnTo>
                  <a:lnTo>
                    <a:pt x="163" y="1369"/>
                  </a:lnTo>
                  <a:lnTo>
                    <a:pt x="161" y="1362"/>
                  </a:lnTo>
                  <a:lnTo>
                    <a:pt x="160" y="1357"/>
                  </a:lnTo>
                  <a:lnTo>
                    <a:pt x="158" y="1352"/>
                  </a:lnTo>
                  <a:lnTo>
                    <a:pt x="156" y="1351"/>
                  </a:lnTo>
                  <a:lnTo>
                    <a:pt x="153" y="1351"/>
                  </a:lnTo>
                  <a:lnTo>
                    <a:pt x="150" y="1351"/>
                  </a:lnTo>
                  <a:lnTo>
                    <a:pt x="147" y="1349"/>
                  </a:lnTo>
                  <a:lnTo>
                    <a:pt x="144" y="1349"/>
                  </a:lnTo>
                  <a:lnTo>
                    <a:pt x="141" y="1349"/>
                  </a:lnTo>
                  <a:lnTo>
                    <a:pt x="136" y="1348"/>
                  </a:lnTo>
                  <a:lnTo>
                    <a:pt x="131" y="1346"/>
                  </a:lnTo>
                  <a:lnTo>
                    <a:pt x="127" y="1346"/>
                  </a:lnTo>
                  <a:lnTo>
                    <a:pt x="122" y="1344"/>
                  </a:lnTo>
                  <a:lnTo>
                    <a:pt x="118" y="1341"/>
                  </a:lnTo>
                  <a:lnTo>
                    <a:pt x="111" y="1339"/>
                  </a:lnTo>
                  <a:lnTo>
                    <a:pt x="105" y="1336"/>
                  </a:lnTo>
                  <a:lnTo>
                    <a:pt x="101" y="1335"/>
                  </a:lnTo>
                  <a:lnTo>
                    <a:pt x="94" y="1331"/>
                  </a:lnTo>
                  <a:lnTo>
                    <a:pt x="88" y="1328"/>
                  </a:lnTo>
                  <a:lnTo>
                    <a:pt x="82" y="1323"/>
                  </a:lnTo>
                  <a:lnTo>
                    <a:pt x="76" y="1319"/>
                  </a:lnTo>
                  <a:lnTo>
                    <a:pt x="70" y="1315"/>
                  </a:lnTo>
                  <a:lnTo>
                    <a:pt x="64" y="1310"/>
                  </a:lnTo>
                  <a:lnTo>
                    <a:pt x="59" y="1304"/>
                  </a:lnTo>
                  <a:lnTo>
                    <a:pt x="53" y="1298"/>
                  </a:lnTo>
                  <a:lnTo>
                    <a:pt x="49" y="1293"/>
                  </a:lnTo>
                  <a:lnTo>
                    <a:pt x="47" y="1291"/>
                  </a:lnTo>
                  <a:lnTo>
                    <a:pt x="44" y="1287"/>
                  </a:lnTo>
                  <a:lnTo>
                    <a:pt x="40" y="1284"/>
                  </a:lnTo>
                  <a:lnTo>
                    <a:pt x="37" y="1279"/>
                  </a:lnTo>
                  <a:lnTo>
                    <a:pt x="36" y="1275"/>
                  </a:lnTo>
                  <a:lnTo>
                    <a:pt x="32" y="1271"/>
                  </a:lnTo>
                  <a:lnTo>
                    <a:pt x="31" y="1267"/>
                  </a:lnTo>
                  <a:lnTo>
                    <a:pt x="28" y="1262"/>
                  </a:lnTo>
                  <a:lnTo>
                    <a:pt x="27" y="1258"/>
                  </a:lnTo>
                  <a:lnTo>
                    <a:pt x="23" y="1253"/>
                  </a:lnTo>
                  <a:lnTo>
                    <a:pt x="22" y="1248"/>
                  </a:lnTo>
                  <a:lnTo>
                    <a:pt x="20" y="1243"/>
                  </a:lnTo>
                  <a:lnTo>
                    <a:pt x="17" y="1236"/>
                  </a:lnTo>
                  <a:lnTo>
                    <a:pt x="15" y="1231"/>
                  </a:lnTo>
                  <a:lnTo>
                    <a:pt x="14" y="1227"/>
                  </a:lnTo>
                  <a:lnTo>
                    <a:pt x="13" y="1220"/>
                  </a:lnTo>
                  <a:lnTo>
                    <a:pt x="11" y="1215"/>
                  </a:lnTo>
                  <a:lnTo>
                    <a:pt x="10" y="1209"/>
                  </a:lnTo>
                  <a:lnTo>
                    <a:pt x="8" y="1203"/>
                  </a:lnTo>
                  <a:lnTo>
                    <a:pt x="6" y="1197"/>
                  </a:lnTo>
                  <a:lnTo>
                    <a:pt x="5" y="1192"/>
                  </a:lnTo>
                  <a:lnTo>
                    <a:pt x="5" y="1187"/>
                  </a:lnTo>
                  <a:lnTo>
                    <a:pt x="5" y="1182"/>
                  </a:lnTo>
                  <a:lnTo>
                    <a:pt x="3" y="1176"/>
                  </a:lnTo>
                  <a:lnTo>
                    <a:pt x="2" y="1171"/>
                  </a:lnTo>
                  <a:lnTo>
                    <a:pt x="2" y="1166"/>
                  </a:lnTo>
                  <a:lnTo>
                    <a:pt x="2" y="1163"/>
                  </a:lnTo>
                  <a:lnTo>
                    <a:pt x="0" y="1158"/>
                  </a:lnTo>
                  <a:lnTo>
                    <a:pt x="0" y="1153"/>
                  </a:lnTo>
                  <a:lnTo>
                    <a:pt x="0" y="1148"/>
                  </a:lnTo>
                  <a:lnTo>
                    <a:pt x="0" y="1145"/>
                  </a:lnTo>
                  <a:lnTo>
                    <a:pt x="0" y="1139"/>
                  </a:lnTo>
                  <a:lnTo>
                    <a:pt x="0" y="1135"/>
                  </a:lnTo>
                  <a:lnTo>
                    <a:pt x="0" y="1132"/>
                  </a:lnTo>
                  <a:lnTo>
                    <a:pt x="0" y="1128"/>
                  </a:lnTo>
                  <a:lnTo>
                    <a:pt x="0" y="1124"/>
                  </a:lnTo>
                  <a:lnTo>
                    <a:pt x="0" y="1120"/>
                  </a:lnTo>
                  <a:lnTo>
                    <a:pt x="2" y="1117"/>
                  </a:lnTo>
                  <a:lnTo>
                    <a:pt x="3" y="1113"/>
                  </a:lnTo>
                  <a:lnTo>
                    <a:pt x="3" y="1105"/>
                  </a:lnTo>
                  <a:lnTo>
                    <a:pt x="5" y="1099"/>
                  </a:lnTo>
                  <a:lnTo>
                    <a:pt x="6" y="1094"/>
                  </a:lnTo>
                  <a:lnTo>
                    <a:pt x="8" y="1089"/>
                  </a:lnTo>
                  <a:lnTo>
                    <a:pt x="10" y="1082"/>
                  </a:lnTo>
                  <a:lnTo>
                    <a:pt x="11" y="1077"/>
                  </a:lnTo>
                  <a:lnTo>
                    <a:pt x="14" y="1073"/>
                  </a:lnTo>
                  <a:lnTo>
                    <a:pt x="15" y="1069"/>
                  </a:lnTo>
                  <a:lnTo>
                    <a:pt x="17" y="1064"/>
                  </a:lnTo>
                  <a:lnTo>
                    <a:pt x="19" y="1061"/>
                  </a:lnTo>
                  <a:lnTo>
                    <a:pt x="20" y="1058"/>
                  </a:lnTo>
                  <a:lnTo>
                    <a:pt x="22" y="1055"/>
                  </a:lnTo>
                  <a:lnTo>
                    <a:pt x="25" y="1049"/>
                  </a:lnTo>
                  <a:lnTo>
                    <a:pt x="28" y="1047"/>
                  </a:lnTo>
                  <a:lnTo>
                    <a:pt x="30" y="1044"/>
                  </a:lnTo>
                  <a:lnTo>
                    <a:pt x="31" y="1044"/>
                  </a:lnTo>
                  <a:lnTo>
                    <a:pt x="30" y="1043"/>
                  </a:lnTo>
                  <a:lnTo>
                    <a:pt x="28" y="1042"/>
                  </a:lnTo>
                  <a:lnTo>
                    <a:pt x="27" y="1038"/>
                  </a:lnTo>
                  <a:lnTo>
                    <a:pt x="25" y="1035"/>
                  </a:lnTo>
                  <a:lnTo>
                    <a:pt x="22" y="1030"/>
                  </a:lnTo>
                  <a:lnTo>
                    <a:pt x="20" y="1025"/>
                  </a:lnTo>
                  <a:lnTo>
                    <a:pt x="17" y="1018"/>
                  </a:lnTo>
                  <a:lnTo>
                    <a:pt x="15" y="1012"/>
                  </a:lnTo>
                  <a:lnTo>
                    <a:pt x="14" y="1007"/>
                  </a:lnTo>
                  <a:lnTo>
                    <a:pt x="13" y="1004"/>
                  </a:lnTo>
                  <a:lnTo>
                    <a:pt x="11" y="999"/>
                  </a:lnTo>
                  <a:lnTo>
                    <a:pt x="10" y="996"/>
                  </a:lnTo>
                  <a:lnTo>
                    <a:pt x="8" y="991"/>
                  </a:lnTo>
                  <a:lnTo>
                    <a:pt x="6" y="987"/>
                  </a:lnTo>
                  <a:lnTo>
                    <a:pt x="6" y="983"/>
                  </a:lnTo>
                  <a:lnTo>
                    <a:pt x="6" y="979"/>
                  </a:lnTo>
                  <a:lnTo>
                    <a:pt x="5" y="973"/>
                  </a:lnTo>
                  <a:lnTo>
                    <a:pt x="5" y="970"/>
                  </a:lnTo>
                  <a:lnTo>
                    <a:pt x="5" y="965"/>
                  </a:lnTo>
                  <a:lnTo>
                    <a:pt x="5" y="960"/>
                  </a:lnTo>
                  <a:lnTo>
                    <a:pt x="5" y="954"/>
                  </a:lnTo>
                  <a:lnTo>
                    <a:pt x="5" y="952"/>
                  </a:lnTo>
                  <a:lnTo>
                    <a:pt x="5" y="946"/>
                  </a:lnTo>
                  <a:lnTo>
                    <a:pt x="6" y="941"/>
                  </a:lnTo>
                  <a:lnTo>
                    <a:pt x="6" y="937"/>
                  </a:lnTo>
                  <a:lnTo>
                    <a:pt x="8" y="932"/>
                  </a:lnTo>
                  <a:lnTo>
                    <a:pt x="8" y="928"/>
                  </a:lnTo>
                  <a:lnTo>
                    <a:pt x="10" y="924"/>
                  </a:lnTo>
                  <a:lnTo>
                    <a:pt x="11" y="919"/>
                  </a:lnTo>
                  <a:lnTo>
                    <a:pt x="13" y="915"/>
                  </a:lnTo>
                  <a:lnTo>
                    <a:pt x="14" y="910"/>
                  </a:lnTo>
                  <a:lnTo>
                    <a:pt x="15" y="909"/>
                  </a:lnTo>
                  <a:lnTo>
                    <a:pt x="17" y="904"/>
                  </a:lnTo>
                  <a:lnTo>
                    <a:pt x="19" y="901"/>
                  </a:lnTo>
                  <a:lnTo>
                    <a:pt x="20" y="897"/>
                  </a:lnTo>
                  <a:lnTo>
                    <a:pt x="22" y="894"/>
                  </a:lnTo>
                  <a:lnTo>
                    <a:pt x="27" y="889"/>
                  </a:lnTo>
                  <a:lnTo>
                    <a:pt x="30" y="884"/>
                  </a:lnTo>
                  <a:lnTo>
                    <a:pt x="32" y="880"/>
                  </a:lnTo>
                  <a:lnTo>
                    <a:pt x="36" y="875"/>
                  </a:lnTo>
                  <a:lnTo>
                    <a:pt x="37" y="871"/>
                  </a:lnTo>
                  <a:lnTo>
                    <a:pt x="40" y="870"/>
                  </a:lnTo>
                  <a:lnTo>
                    <a:pt x="45" y="864"/>
                  </a:lnTo>
                  <a:lnTo>
                    <a:pt x="47" y="864"/>
                  </a:lnTo>
                  <a:lnTo>
                    <a:pt x="47" y="863"/>
                  </a:lnTo>
                  <a:lnTo>
                    <a:pt x="45" y="862"/>
                  </a:lnTo>
                  <a:lnTo>
                    <a:pt x="44" y="856"/>
                  </a:lnTo>
                  <a:lnTo>
                    <a:pt x="42" y="851"/>
                  </a:lnTo>
                  <a:lnTo>
                    <a:pt x="40" y="849"/>
                  </a:lnTo>
                  <a:lnTo>
                    <a:pt x="40" y="845"/>
                  </a:lnTo>
                  <a:lnTo>
                    <a:pt x="39" y="840"/>
                  </a:lnTo>
                  <a:lnTo>
                    <a:pt x="37" y="837"/>
                  </a:lnTo>
                  <a:lnTo>
                    <a:pt x="37" y="834"/>
                  </a:lnTo>
                  <a:lnTo>
                    <a:pt x="36" y="829"/>
                  </a:lnTo>
                  <a:lnTo>
                    <a:pt x="34" y="824"/>
                  </a:lnTo>
                  <a:lnTo>
                    <a:pt x="34" y="820"/>
                  </a:lnTo>
                  <a:lnTo>
                    <a:pt x="34" y="816"/>
                  </a:lnTo>
                  <a:lnTo>
                    <a:pt x="32" y="811"/>
                  </a:lnTo>
                  <a:lnTo>
                    <a:pt x="32" y="804"/>
                  </a:lnTo>
                  <a:lnTo>
                    <a:pt x="32" y="801"/>
                  </a:lnTo>
                  <a:lnTo>
                    <a:pt x="32" y="794"/>
                  </a:lnTo>
                  <a:lnTo>
                    <a:pt x="32" y="790"/>
                  </a:lnTo>
                  <a:lnTo>
                    <a:pt x="32" y="785"/>
                  </a:lnTo>
                  <a:lnTo>
                    <a:pt x="34" y="780"/>
                  </a:lnTo>
                  <a:lnTo>
                    <a:pt x="34" y="773"/>
                  </a:lnTo>
                  <a:lnTo>
                    <a:pt x="34" y="768"/>
                  </a:lnTo>
                  <a:lnTo>
                    <a:pt x="36" y="763"/>
                  </a:lnTo>
                  <a:lnTo>
                    <a:pt x="37" y="757"/>
                  </a:lnTo>
                  <a:lnTo>
                    <a:pt x="40" y="752"/>
                  </a:lnTo>
                  <a:lnTo>
                    <a:pt x="42" y="747"/>
                  </a:lnTo>
                  <a:lnTo>
                    <a:pt x="45" y="740"/>
                  </a:lnTo>
                  <a:lnTo>
                    <a:pt x="48" y="737"/>
                  </a:lnTo>
                  <a:lnTo>
                    <a:pt x="51" y="730"/>
                  </a:lnTo>
                  <a:lnTo>
                    <a:pt x="55" y="726"/>
                  </a:lnTo>
                  <a:lnTo>
                    <a:pt x="59" y="721"/>
                  </a:lnTo>
                  <a:lnTo>
                    <a:pt x="62" y="716"/>
                  </a:lnTo>
                  <a:lnTo>
                    <a:pt x="67" y="711"/>
                  </a:lnTo>
                  <a:lnTo>
                    <a:pt x="71" y="706"/>
                  </a:lnTo>
                  <a:lnTo>
                    <a:pt x="76" y="701"/>
                  </a:lnTo>
                  <a:lnTo>
                    <a:pt x="82" y="697"/>
                  </a:lnTo>
                  <a:lnTo>
                    <a:pt x="87" y="693"/>
                  </a:lnTo>
                  <a:lnTo>
                    <a:pt x="93" y="688"/>
                  </a:lnTo>
                  <a:lnTo>
                    <a:pt x="98" y="684"/>
                  </a:lnTo>
                  <a:lnTo>
                    <a:pt x="103" y="682"/>
                  </a:lnTo>
                  <a:lnTo>
                    <a:pt x="109" y="678"/>
                  </a:lnTo>
                  <a:lnTo>
                    <a:pt x="115" y="673"/>
                  </a:lnTo>
                  <a:lnTo>
                    <a:pt x="119" y="670"/>
                  </a:lnTo>
                  <a:lnTo>
                    <a:pt x="126" y="669"/>
                  </a:lnTo>
                  <a:lnTo>
                    <a:pt x="131" y="663"/>
                  </a:lnTo>
                  <a:lnTo>
                    <a:pt x="136" y="662"/>
                  </a:lnTo>
                  <a:lnTo>
                    <a:pt x="141" y="658"/>
                  </a:lnTo>
                  <a:lnTo>
                    <a:pt x="147" y="656"/>
                  </a:lnTo>
                  <a:lnTo>
                    <a:pt x="150" y="652"/>
                  </a:lnTo>
                  <a:lnTo>
                    <a:pt x="155" y="650"/>
                  </a:lnTo>
                  <a:lnTo>
                    <a:pt x="160" y="649"/>
                  </a:lnTo>
                  <a:lnTo>
                    <a:pt x="164" y="647"/>
                  </a:lnTo>
                  <a:lnTo>
                    <a:pt x="167" y="645"/>
                  </a:lnTo>
                  <a:lnTo>
                    <a:pt x="170" y="644"/>
                  </a:lnTo>
                  <a:lnTo>
                    <a:pt x="173" y="642"/>
                  </a:lnTo>
                  <a:lnTo>
                    <a:pt x="176" y="642"/>
                  </a:lnTo>
                  <a:lnTo>
                    <a:pt x="180" y="640"/>
                  </a:lnTo>
                  <a:lnTo>
                    <a:pt x="181" y="640"/>
                  </a:lnTo>
                  <a:lnTo>
                    <a:pt x="181" y="639"/>
                  </a:lnTo>
                  <a:lnTo>
                    <a:pt x="181" y="636"/>
                  </a:lnTo>
                  <a:lnTo>
                    <a:pt x="181" y="632"/>
                  </a:lnTo>
                  <a:lnTo>
                    <a:pt x="181" y="629"/>
                  </a:lnTo>
                  <a:lnTo>
                    <a:pt x="181" y="624"/>
                  </a:lnTo>
                  <a:lnTo>
                    <a:pt x="182" y="621"/>
                  </a:lnTo>
                  <a:lnTo>
                    <a:pt x="184" y="616"/>
                  </a:lnTo>
                  <a:lnTo>
                    <a:pt x="184" y="611"/>
                  </a:lnTo>
                  <a:lnTo>
                    <a:pt x="186" y="605"/>
                  </a:lnTo>
                  <a:lnTo>
                    <a:pt x="187" y="598"/>
                  </a:lnTo>
                  <a:lnTo>
                    <a:pt x="189" y="592"/>
                  </a:lnTo>
                  <a:lnTo>
                    <a:pt x="190" y="585"/>
                  </a:lnTo>
                  <a:lnTo>
                    <a:pt x="193" y="579"/>
                  </a:lnTo>
                  <a:lnTo>
                    <a:pt x="197" y="572"/>
                  </a:lnTo>
                  <a:lnTo>
                    <a:pt x="197" y="567"/>
                  </a:lnTo>
                  <a:lnTo>
                    <a:pt x="198" y="563"/>
                  </a:lnTo>
                  <a:lnTo>
                    <a:pt x="198" y="559"/>
                  </a:lnTo>
                  <a:lnTo>
                    <a:pt x="201" y="555"/>
                  </a:lnTo>
                  <a:lnTo>
                    <a:pt x="203" y="552"/>
                  </a:lnTo>
                  <a:lnTo>
                    <a:pt x="205" y="547"/>
                  </a:lnTo>
                  <a:lnTo>
                    <a:pt x="206" y="544"/>
                  </a:lnTo>
                  <a:lnTo>
                    <a:pt x="209" y="539"/>
                  </a:lnTo>
                  <a:lnTo>
                    <a:pt x="210" y="536"/>
                  </a:lnTo>
                  <a:lnTo>
                    <a:pt x="212" y="531"/>
                  </a:lnTo>
                  <a:lnTo>
                    <a:pt x="214" y="526"/>
                  </a:lnTo>
                  <a:lnTo>
                    <a:pt x="216" y="523"/>
                  </a:lnTo>
                  <a:lnTo>
                    <a:pt x="218" y="517"/>
                  </a:lnTo>
                  <a:lnTo>
                    <a:pt x="221" y="515"/>
                  </a:lnTo>
                  <a:lnTo>
                    <a:pt x="224" y="510"/>
                  </a:lnTo>
                  <a:lnTo>
                    <a:pt x="227" y="506"/>
                  </a:lnTo>
                  <a:lnTo>
                    <a:pt x="229" y="502"/>
                  </a:lnTo>
                  <a:lnTo>
                    <a:pt x="232" y="497"/>
                  </a:lnTo>
                  <a:lnTo>
                    <a:pt x="235" y="491"/>
                  </a:lnTo>
                  <a:lnTo>
                    <a:pt x="238" y="488"/>
                  </a:lnTo>
                  <a:lnTo>
                    <a:pt x="241" y="483"/>
                  </a:lnTo>
                  <a:lnTo>
                    <a:pt x="244" y="478"/>
                  </a:lnTo>
                  <a:lnTo>
                    <a:pt x="249" y="475"/>
                  </a:lnTo>
                  <a:lnTo>
                    <a:pt x="252" y="470"/>
                  </a:lnTo>
                  <a:lnTo>
                    <a:pt x="257" y="467"/>
                  </a:lnTo>
                  <a:lnTo>
                    <a:pt x="260" y="462"/>
                  </a:lnTo>
                  <a:lnTo>
                    <a:pt x="263" y="457"/>
                  </a:lnTo>
                  <a:lnTo>
                    <a:pt x="268" y="454"/>
                  </a:lnTo>
                  <a:lnTo>
                    <a:pt x="272" y="449"/>
                  </a:lnTo>
                  <a:lnTo>
                    <a:pt x="277" y="446"/>
                  </a:lnTo>
                  <a:lnTo>
                    <a:pt x="281" y="441"/>
                  </a:lnTo>
                  <a:lnTo>
                    <a:pt x="286" y="438"/>
                  </a:lnTo>
                  <a:lnTo>
                    <a:pt x="291" y="433"/>
                  </a:lnTo>
                  <a:lnTo>
                    <a:pt x="295" y="429"/>
                  </a:lnTo>
                  <a:lnTo>
                    <a:pt x="300" y="426"/>
                  </a:lnTo>
                  <a:lnTo>
                    <a:pt x="305" y="421"/>
                  </a:lnTo>
                  <a:lnTo>
                    <a:pt x="308" y="418"/>
                  </a:lnTo>
                  <a:lnTo>
                    <a:pt x="312" y="414"/>
                  </a:lnTo>
                  <a:lnTo>
                    <a:pt x="317" y="411"/>
                  </a:lnTo>
                  <a:lnTo>
                    <a:pt x="320" y="408"/>
                  </a:lnTo>
                  <a:lnTo>
                    <a:pt x="325" y="403"/>
                  </a:lnTo>
                  <a:lnTo>
                    <a:pt x="330" y="401"/>
                  </a:lnTo>
                  <a:lnTo>
                    <a:pt x="332" y="398"/>
                  </a:lnTo>
                  <a:lnTo>
                    <a:pt x="337" y="395"/>
                  </a:lnTo>
                  <a:lnTo>
                    <a:pt x="340" y="394"/>
                  </a:lnTo>
                  <a:lnTo>
                    <a:pt x="345" y="390"/>
                  </a:lnTo>
                  <a:lnTo>
                    <a:pt x="348" y="387"/>
                  </a:lnTo>
                  <a:lnTo>
                    <a:pt x="353" y="385"/>
                  </a:lnTo>
                  <a:lnTo>
                    <a:pt x="356" y="383"/>
                  </a:lnTo>
                  <a:lnTo>
                    <a:pt x="359" y="380"/>
                  </a:lnTo>
                  <a:lnTo>
                    <a:pt x="362" y="377"/>
                  </a:lnTo>
                  <a:lnTo>
                    <a:pt x="366" y="375"/>
                  </a:lnTo>
                  <a:lnTo>
                    <a:pt x="373" y="372"/>
                  </a:lnTo>
                  <a:lnTo>
                    <a:pt x="379" y="369"/>
                  </a:lnTo>
                  <a:lnTo>
                    <a:pt x="385" y="364"/>
                  </a:lnTo>
                  <a:lnTo>
                    <a:pt x="390" y="362"/>
                  </a:lnTo>
                  <a:lnTo>
                    <a:pt x="396" y="359"/>
                  </a:lnTo>
                  <a:lnTo>
                    <a:pt x="401" y="357"/>
                  </a:lnTo>
                  <a:lnTo>
                    <a:pt x="405" y="354"/>
                  </a:lnTo>
                  <a:lnTo>
                    <a:pt x="410" y="352"/>
                  </a:lnTo>
                  <a:lnTo>
                    <a:pt x="415" y="351"/>
                  </a:lnTo>
                  <a:lnTo>
                    <a:pt x="418" y="349"/>
                  </a:lnTo>
                  <a:lnTo>
                    <a:pt x="420" y="348"/>
                  </a:lnTo>
                  <a:lnTo>
                    <a:pt x="426" y="346"/>
                  </a:lnTo>
                  <a:lnTo>
                    <a:pt x="428" y="344"/>
                  </a:lnTo>
                  <a:lnTo>
                    <a:pt x="432" y="344"/>
                  </a:lnTo>
                  <a:lnTo>
                    <a:pt x="435" y="343"/>
                  </a:lnTo>
                  <a:lnTo>
                    <a:pt x="439" y="343"/>
                  </a:lnTo>
                  <a:lnTo>
                    <a:pt x="441" y="343"/>
                  </a:lnTo>
                  <a:lnTo>
                    <a:pt x="443" y="3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2572817" y="4372371"/>
              <a:ext cx="236538" cy="242887"/>
            </a:xfrm>
            <a:custGeom>
              <a:avLst/>
              <a:gdLst>
                <a:gd name="T0" fmla="*/ 3175 w 149"/>
                <a:gd name="T1" fmla="*/ 242887 h 153"/>
                <a:gd name="T2" fmla="*/ 0 w 149"/>
                <a:gd name="T3" fmla="*/ 182562 h 153"/>
                <a:gd name="T4" fmla="*/ 42863 w 149"/>
                <a:gd name="T5" fmla="*/ 60325 h 153"/>
                <a:gd name="T6" fmla="*/ 236538 w 149"/>
                <a:gd name="T7" fmla="*/ 0 h 153"/>
                <a:gd name="T8" fmla="*/ 227013 w 149"/>
                <a:gd name="T9" fmla="*/ 49212 h 153"/>
                <a:gd name="T10" fmla="*/ 3175 w 149"/>
                <a:gd name="T11" fmla="*/ 242887 h 1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9" h="153">
                  <a:moveTo>
                    <a:pt x="2" y="153"/>
                  </a:moveTo>
                  <a:lnTo>
                    <a:pt x="0" y="115"/>
                  </a:lnTo>
                  <a:lnTo>
                    <a:pt x="27" y="38"/>
                  </a:lnTo>
                  <a:lnTo>
                    <a:pt x="149" y="0"/>
                  </a:lnTo>
                  <a:lnTo>
                    <a:pt x="143" y="31"/>
                  </a:lnTo>
                  <a:lnTo>
                    <a:pt x="2" y="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1591742" y="2724547"/>
              <a:ext cx="488950" cy="177800"/>
            </a:xfrm>
            <a:custGeom>
              <a:avLst/>
              <a:gdLst>
                <a:gd name="T0" fmla="*/ 44450 w 308"/>
                <a:gd name="T1" fmla="*/ 12700 h 112"/>
                <a:gd name="T2" fmla="*/ 58738 w 308"/>
                <a:gd name="T3" fmla="*/ 26988 h 112"/>
                <a:gd name="T4" fmla="*/ 79375 w 308"/>
                <a:gd name="T5" fmla="*/ 46038 h 112"/>
                <a:gd name="T6" fmla="*/ 107950 w 308"/>
                <a:gd name="T7" fmla="*/ 63500 h 112"/>
                <a:gd name="T8" fmla="*/ 134938 w 308"/>
                <a:gd name="T9" fmla="*/ 82550 h 112"/>
                <a:gd name="T10" fmla="*/ 149225 w 308"/>
                <a:gd name="T11" fmla="*/ 87313 h 112"/>
                <a:gd name="T12" fmla="*/ 171450 w 308"/>
                <a:gd name="T13" fmla="*/ 95250 h 112"/>
                <a:gd name="T14" fmla="*/ 196850 w 308"/>
                <a:gd name="T15" fmla="*/ 103188 h 112"/>
                <a:gd name="T16" fmla="*/ 223838 w 308"/>
                <a:gd name="T17" fmla="*/ 107950 h 112"/>
                <a:gd name="T18" fmla="*/ 252413 w 308"/>
                <a:gd name="T19" fmla="*/ 115888 h 112"/>
                <a:gd name="T20" fmla="*/ 276225 w 308"/>
                <a:gd name="T21" fmla="*/ 120650 h 112"/>
                <a:gd name="T22" fmla="*/ 301625 w 308"/>
                <a:gd name="T23" fmla="*/ 125413 h 112"/>
                <a:gd name="T24" fmla="*/ 323850 w 308"/>
                <a:gd name="T25" fmla="*/ 131763 h 112"/>
                <a:gd name="T26" fmla="*/ 336550 w 308"/>
                <a:gd name="T27" fmla="*/ 133350 h 112"/>
                <a:gd name="T28" fmla="*/ 349250 w 308"/>
                <a:gd name="T29" fmla="*/ 136525 h 112"/>
                <a:gd name="T30" fmla="*/ 352425 w 308"/>
                <a:gd name="T31" fmla="*/ 120650 h 112"/>
                <a:gd name="T32" fmla="*/ 358775 w 308"/>
                <a:gd name="T33" fmla="*/ 104775 h 112"/>
                <a:gd name="T34" fmla="*/ 366713 w 308"/>
                <a:gd name="T35" fmla="*/ 87313 h 112"/>
                <a:gd name="T36" fmla="*/ 379413 w 308"/>
                <a:gd name="T37" fmla="*/ 74613 h 112"/>
                <a:gd name="T38" fmla="*/ 396875 w 308"/>
                <a:gd name="T39" fmla="*/ 71438 h 112"/>
                <a:gd name="T40" fmla="*/ 420688 w 308"/>
                <a:gd name="T41" fmla="*/ 71438 h 112"/>
                <a:gd name="T42" fmla="*/ 444500 w 308"/>
                <a:gd name="T43" fmla="*/ 74613 h 112"/>
                <a:gd name="T44" fmla="*/ 468313 w 308"/>
                <a:gd name="T45" fmla="*/ 82550 h 112"/>
                <a:gd name="T46" fmla="*/ 484188 w 308"/>
                <a:gd name="T47" fmla="*/ 88900 h 112"/>
                <a:gd name="T48" fmla="*/ 488950 w 308"/>
                <a:gd name="T49" fmla="*/ 107950 h 112"/>
                <a:gd name="T50" fmla="*/ 484188 w 308"/>
                <a:gd name="T51" fmla="*/ 123825 h 112"/>
                <a:gd name="T52" fmla="*/ 474663 w 308"/>
                <a:gd name="T53" fmla="*/ 138113 h 112"/>
                <a:gd name="T54" fmla="*/ 454025 w 308"/>
                <a:gd name="T55" fmla="*/ 133350 h 112"/>
                <a:gd name="T56" fmla="*/ 436563 w 308"/>
                <a:gd name="T57" fmla="*/ 131763 h 112"/>
                <a:gd name="T58" fmla="*/ 419100 w 308"/>
                <a:gd name="T59" fmla="*/ 128588 h 112"/>
                <a:gd name="T60" fmla="*/ 406400 w 308"/>
                <a:gd name="T61" fmla="*/ 128588 h 112"/>
                <a:gd name="T62" fmla="*/ 401638 w 308"/>
                <a:gd name="T63" fmla="*/ 136525 h 112"/>
                <a:gd name="T64" fmla="*/ 406400 w 308"/>
                <a:gd name="T65" fmla="*/ 158750 h 112"/>
                <a:gd name="T66" fmla="*/ 393700 w 308"/>
                <a:gd name="T67" fmla="*/ 177800 h 112"/>
                <a:gd name="T68" fmla="*/ 376238 w 308"/>
                <a:gd name="T69" fmla="*/ 176213 h 112"/>
                <a:gd name="T70" fmla="*/ 357188 w 308"/>
                <a:gd name="T71" fmla="*/ 165100 h 112"/>
                <a:gd name="T72" fmla="*/ 344488 w 308"/>
                <a:gd name="T73" fmla="*/ 152400 h 112"/>
                <a:gd name="T74" fmla="*/ 331788 w 308"/>
                <a:gd name="T75" fmla="*/ 157163 h 112"/>
                <a:gd name="T76" fmla="*/ 314325 w 308"/>
                <a:gd name="T77" fmla="*/ 157163 h 112"/>
                <a:gd name="T78" fmla="*/ 288925 w 308"/>
                <a:gd name="T79" fmla="*/ 157163 h 112"/>
                <a:gd name="T80" fmla="*/ 266700 w 308"/>
                <a:gd name="T81" fmla="*/ 152400 h 112"/>
                <a:gd name="T82" fmla="*/ 239713 w 308"/>
                <a:gd name="T83" fmla="*/ 146050 h 112"/>
                <a:gd name="T84" fmla="*/ 211138 w 308"/>
                <a:gd name="T85" fmla="*/ 136525 h 112"/>
                <a:gd name="T86" fmla="*/ 179388 w 308"/>
                <a:gd name="T87" fmla="*/ 128588 h 112"/>
                <a:gd name="T88" fmla="*/ 150813 w 308"/>
                <a:gd name="T89" fmla="*/ 117475 h 112"/>
                <a:gd name="T90" fmla="*/ 119063 w 308"/>
                <a:gd name="T91" fmla="*/ 104775 h 112"/>
                <a:gd name="T92" fmla="*/ 88900 w 308"/>
                <a:gd name="T93" fmla="*/ 92075 h 112"/>
                <a:gd name="T94" fmla="*/ 63500 w 308"/>
                <a:gd name="T95" fmla="*/ 79375 h 112"/>
                <a:gd name="T96" fmla="*/ 44450 w 308"/>
                <a:gd name="T97" fmla="*/ 66675 h 112"/>
                <a:gd name="T98" fmla="*/ 30163 w 308"/>
                <a:gd name="T99" fmla="*/ 55563 h 112"/>
                <a:gd name="T100" fmla="*/ 14288 w 308"/>
                <a:gd name="T101" fmla="*/ 38100 h 112"/>
                <a:gd name="T102" fmla="*/ 4763 w 308"/>
                <a:gd name="T103" fmla="*/ 14288 h 112"/>
                <a:gd name="T104" fmla="*/ 0 w 308"/>
                <a:gd name="T105" fmla="*/ 0 h 1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08" h="112">
                  <a:moveTo>
                    <a:pt x="23" y="1"/>
                  </a:moveTo>
                  <a:lnTo>
                    <a:pt x="25" y="2"/>
                  </a:lnTo>
                  <a:lnTo>
                    <a:pt x="28" y="8"/>
                  </a:lnTo>
                  <a:lnTo>
                    <a:pt x="30" y="9"/>
                  </a:lnTo>
                  <a:lnTo>
                    <a:pt x="32" y="13"/>
                  </a:lnTo>
                  <a:lnTo>
                    <a:pt x="37" y="17"/>
                  </a:lnTo>
                  <a:lnTo>
                    <a:pt x="42" y="21"/>
                  </a:lnTo>
                  <a:lnTo>
                    <a:pt x="45" y="24"/>
                  </a:lnTo>
                  <a:lnTo>
                    <a:pt x="50" y="29"/>
                  </a:lnTo>
                  <a:lnTo>
                    <a:pt x="55" y="32"/>
                  </a:lnTo>
                  <a:lnTo>
                    <a:pt x="61" y="37"/>
                  </a:lnTo>
                  <a:lnTo>
                    <a:pt x="68" y="40"/>
                  </a:lnTo>
                  <a:lnTo>
                    <a:pt x="72" y="43"/>
                  </a:lnTo>
                  <a:lnTo>
                    <a:pt x="78" y="47"/>
                  </a:lnTo>
                  <a:lnTo>
                    <a:pt x="85" y="52"/>
                  </a:lnTo>
                  <a:lnTo>
                    <a:pt x="86" y="53"/>
                  </a:lnTo>
                  <a:lnTo>
                    <a:pt x="91" y="53"/>
                  </a:lnTo>
                  <a:lnTo>
                    <a:pt x="94" y="55"/>
                  </a:lnTo>
                  <a:lnTo>
                    <a:pt x="99" y="56"/>
                  </a:lnTo>
                  <a:lnTo>
                    <a:pt x="103" y="58"/>
                  </a:lnTo>
                  <a:lnTo>
                    <a:pt x="108" y="60"/>
                  </a:lnTo>
                  <a:lnTo>
                    <a:pt x="113" y="61"/>
                  </a:lnTo>
                  <a:lnTo>
                    <a:pt x="119" y="63"/>
                  </a:lnTo>
                  <a:lnTo>
                    <a:pt x="124" y="65"/>
                  </a:lnTo>
                  <a:lnTo>
                    <a:pt x="129" y="66"/>
                  </a:lnTo>
                  <a:lnTo>
                    <a:pt x="135" y="66"/>
                  </a:lnTo>
                  <a:lnTo>
                    <a:pt x="141" y="68"/>
                  </a:lnTo>
                  <a:lnTo>
                    <a:pt x="147" y="69"/>
                  </a:lnTo>
                  <a:lnTo>
                    <a:pt x="153" y="71"/>
                  </a:lnTo>
                  <a:lnTo>
                    <a:pt x="159" y="73"/>
                  </a:lnTo>
                  <a:lnTo>
                    <a:pt x="165" y="74"/>
                  </a:lnTo>
                  <a:lnTo>
                    <a:pt x="170" y="74"/>
                  </a:lnTo>
                  <a:lnTo>
                    <a:pt x="174" y="76"/>
                  </a:lnTo>
                  <a:lnTo>
                    <a:pt x="179" y="76"/>
                  </a:lnTo>
                  <a:lnTo>
                    <a:pt x="185" y="78"/>
                  </a:lnTo>
                  <a:lnTo>
                    <a:pt x="190" y="79"/>
                  </a:lnTo>
                  <a:lnTo>
                    <a:pt x="195" y="79"/>
                  </a:lnTo>
                  <a:lnTo>
                    <a:pt x="198" y="81"/>
                  </a:lnTo>
                  <a:lnTo>
                    <a:pt x="204" y="83"/>
                  </a:lnTo>
                  <a:lnTo>
                    <a:pt x="206" y="83"/>
                  </a:lnTo>
                  <a:lnTo>
                    <a:pt x="210" y="83"/>
                  </a:lnTo>
                  <a:lnTo>
                    <a:pt x="212" y="84"/>
                  </a:lnTo>
                  <a:lnTo>
                    <a:pt x="215" y="84"/>
                  </a:lnTo>
                  <a:lnTo>
                    <a:pt x="218" y="86"/>
                  </a:lnTo>
                  <a:lnTo>
                    <a:pt x="220" y="86"/>
                  </a:lnTo>
                  <a:lnTo>
                    <a:pt x="220" y="84"/>
                  </a:lnTo>
                  <a:lnTo>
                    <a:pt x="222" y="79"/>
                  </a:lnTo>
                  <a:lnTo>
                    <a:pt x="222" y="76"/>
                  </a:lnTo>
                  <a:lnTo>
                    <a:pt x="223" y="73"/>
                  </a:lnTo>
                  <a:lnTo>
                    <a:pt x="225" y="69"/>
                  </a:lnTo>
                  <a:lnTo>
                    <a:pt x="226" y="66"/>
                  </a:lnTo>
                  <a:lnTo>
                    <a:pt x="228" y="63"/>
                  </a:lnTo>
                  <a:lnTo>
                    <a:pt x="230" y="58"/>
                  </a:lnTo>
                  <a:lnTo>
                    <a:pt x="231" y="55"/>
                  </a:lnTo>
                  <a:lnTo>
                    <a:pt x="234" y="53"/>
                  </a:lnTo>
                  <a:lnTo>
                    <a:pt x="235" y="50"/>
                  </a:lnTo>
                  <a:lnTo>
                    <a:pt x="239" y="47"/>
                  </a:lnTo>
                  <a:lnTo>
                    <a:pt x="243" y="47"/>
                  </a:lnTo>
                  <a:lnTo>
                    <a:pt x="247" y="47"/>
                  </a:lnTo>
                  <a:lnTo>
                    <a:pt x="250" y="45"/>
                  </a:lnTo>
                  <a:lnTo>
                    <a:pt x="255" y="45"/>
                  </a:lnTo>
                  <a:lnTo>
                    <a:pt x="259" y="45"/>
                  </a:lnTo>
                  <a:lnTo>
                    <a:pt x="265" y="45"/>
                  </a:lnTo>
                  <a:lnTo>
                    <a:pt x="270" y="45"/>
                  </a:lnTo>
                  <a:lnTo>
                    <a:pt x="275" y="47"/>
                  </a:lnTo>
                  <a:lnTo>
                    <a:pt x="280" y="47"/>
                  </a:lnTo>
                  <a:lnTo>
                    <a:pt x="286" y="48"/>
                  </a:lnTo>
                  <a:lnTo>
                    <a:pt x="291" y="50"/>
                  </a:lnTo>
                  <a:lnTo>
                    <a:pt x="295" y="52"/>
                  </a:lnTo>
                  <a:lnTo>
                    <a:pt x="299" y="53"/>
                  </a:lnTo>
                  <a:lnTo>
                    <a:pt x="303" y="55"/>
                  </a:lnTo>
                  <a:lnTo>
                    <a:pt x="305" y="56"/>
                  </a:lnTo>
                  <a:lnTo>
                    <a:pt x="306" y="60"/>
                  </a:lnTo>
                  <a:lnTo>
                    <a:pt x="308" y="65"/>
                  </a:lnTo>
                  <a:lnTo>
                    <a:pt x="308" y="68"/>
                  </a:lnTo>
                  <a:lnTo>
                    <a:pt x="306" y="71"/>
                  </a:lnTo>
                  <a:lnTo>
                    <a:pt x="305" y="74"/>
                  </a:lnTo>
                  <a:lnTo>
                    <a:pt x="305" y="78"/>
                  </a:lnTo>
                  <a:lnTo>
                    <a:pt x="303" y="81"/>
                  </a:lnTo>
                  <a:lnTo>
                    <a:pt x="302" y="84"/>
                  </a:lnTo>
                  <a:lnTo>
                    <a:pt x="299" y="87"/>
                  </a:lnTo>
                  <a:lnTo>
                    <a:pt x="294" y="89"/>
                  </a:lnTo>
                  <a:lnTo>
                    <a:pt x="291" y="87"/>
                  </a:lnTo>
                  <a:lnTo>
                    <a:pt x="286" y="84"/>
                  </a:lnTo>
                  <a:lnTo>
                    <a:pt x="281" y="83"/>
                  </a:lnTo>
                  <a:lnTo>
                    <a:pt x="278" y="83"/>
                  </a:lnTo>
                  <a:lnTo>
                    <a:pt x="275" y="83"/>
                  </a:lnTo>
                  <a:lnTo>
                    <a:pt x="272" y="83"/>
                  </a:lnTo>
                  <a:lnTo>
                    <a:pt x="269" y="83"/>
                  </a:lnTo>
                  <a:lnTo>
                    <a:pt x="264" y="81"/>
                  </a:lnTo>
                  <a:lnTo>
                    <a:pt x="261" y="81"/>
                  </a:lnTo>
                  <a:lnTo>
                    <a:pt x="257" y="81"/>
                  </a:lnTo>
                  <a:lnTo>
                    <a:pt x="256" y="81"/>
                  </a:lnTo>
                  <a:lnTo>
                    <a:pt x="251" y="81"/>
                  </a:lnTo>
                  <a:lnTo>
                    <a:pt x="250" y="83"/>
                  </a:lnTo>
                  <a:lnTo>
                    <a:pt x="253" y="86"/>
                  </a:lnTo>
                  <a:lnTo>
                    <a:pt x="255" y="89"/>
                  </a:lnTo>
                  <a:lnTo>
                    <a:pt x="256" y="96"/>
                  </a:lnTo>
                  <a:lnTo>
                    <a:pt x="256" y="100"/>
                  </a:lnTo>
                  <a:lnTo>
                    <a:pt x="256" y="105"/>
                  </a:lnTo>
                  <a:lnTo>
                    <a:pt x="253" y="109"/>
                  </a:lnTo>
                  <a:lnTo>
                    <a:pt x="248" y="112"/>
                  </a:lnTo>
                  <a:lnTo>
                    <a:pt x="245" y="111"/>
                  </a:lnTo>
                  <a:lnTo>
                    <a:pt x="240" y="111"/>
                  </a:lnTo>
                  <a:lnTo>
                    <a:pt x="237" y="111"/>
                  </a:lnTo>
                  <a:lnTo>
                    <a:pt x="235" y="109"/>
                  </a:lnTo>
                  <a:lnTo>
                    <a:pt x="230" y="107"/>
                  </a:lnTo>
                  <a:lnTo>
                    <a:pt x="225" y="104"/>
                  </a:lnTo>
                  <a:lnTo>
                    <a:pt x="222" y="100"/>
                  </a:lnTo>
                  <a:lnTo>
                    <a:pt x="218" y="98"/>
                  </a:lnTo>
                  <a:lnTo>
                    <a:pt x="217" y="96"/>
                  </a:lnTo>
                  <a:lnTo>
                    <a:pt x="215" y="99"/>
                  </a:lnTo>
                  <a:lnTo>
                    <a:pt x="212" y="99"/>
                  </a:lnTo>
                  <a:lnTo>
                    <a:pt x="209" y="99"/>
                  </a:lnTo>
                  <a:lnTo>
                    <a:pt x="206" y="99"/>
                  </a:lnTo>
                  <a:lnTo>
                    <a:pt x="201" y="99"/>
                  </a:lnTo>
                  <a:lnTo>
                    <a:pt x="198" y="99"/>
                  </a:lnTo>
                  <a:lnTo>
                    <a:pt x="192" y="99"/>
                  </a:lnTo>
                  <a:lnTo>
                    <a:pt x="185" y="99"/>
                  </a:lnTo>
                  <a:lnTo>
                    <a:pt x="182" y="99"/>
                  </a:lnTo>
                  <a:lnTo>
                    <a:pt x="177" y="98"/>
                  </a:lnTo>
                  <a:lnTo>
                    <a:pt x="172" y="96"/>
                  </a:lnTo>
                  <a:lnTo>
                    <a:pt x="168" y="96"/>
                  </a:lnTo>
                  <a:lnTo>
                    <a:pt x="163" y="94"/>
                  </a:lnTo>
                  <a:lnTo>
                    <a:pt x="157" y="92"/>
                  </a:lnTo>
                  <a:lnTo>
                    <a:pt x="151" y="92"/>
                  </a:lnTo>
                  <a:lnTo>
                    <a:pt x="146" y="91"/>
                  </a:lnTo>
                  <a:lnTo>
                    <a:pt x="140" y="89"/>
                  </a:lnTo>
                  <a:lnTo>
                    <a:pt x="133" y="86"/>
                  </a:lnTo>
                  <a:lnTo>
                    <a:pt x="127" y="84"/>
                  </a:lnTo>
                  <a:lnTo>
                    <a:pt x="121" y="83"/>
                  </a:lnTo>
                  <a:lnTo>
                    <a:pt x="113" y="81"/>
                  </a:lnTo>
                  <a:lnTo>
                    <a:pt x="108" y="79"/>
                  </a:lnTo>
                  <a:lnTo>
                    <a:pt x="102" y="76"/>
                  </a:lnTo>
                  <a:lnTo>
                    <a:pt x="95" y="74"/>
                  </a:lnTo>
                  <a:lnTo>
                    <a:pt x="88" y="71"/>
                  </a:lnTo>
                  <a:lnTo>
                    <a:pt x="82" y="69"/>
                  </a:lnTo>
                  <a:lnTo>
                    <a:pt x="75" y="66"/>
                  </a:lnTo>
                  <a:lnTo>
                    <a:pt x="69" y="63"/>
                  </a:lnTo>
                  <a:lnTo>
                    <a:pt x="62" y="60"/>
                  </a:lnTo>
                  <a:lnTo>
                    <a:pt x="56" y="58"/>
                  </a:lnTo>
                  <a:lnTo>
                    <a:pt x="52" y="55"/>
                  </a:lnTo>
                  <a:lnTo>
                    <a:pt x="45" y="53"/>
                  </a:lnTo>
                  <a:lnTo>
                    <a:pt x="40" y="50"/>
                  </a:lnTo>
                  <a:lnTo>
                    <a:pt x="36" y="47"/>
                  </a:lnTo>
                  <a:lnTo>
                    <a:pt x="31" y="45"/>
                  </a:lnTo>
                  <a:lnTo>
                    <a:pt x="28" y="42"/>
                  </a:lnTo>
                  <a:lnTo>
                    <a:pt x="25" y="40"/>
                  </a:lnTo>
                  <a:lnTo>
                    <a:pt x="20" y="37"/>
                  </a:lnTo>
                  <a:lnTo>
                    <a:pt x="19" y="35"/>
                  </a:lnTo>
                  <a:lnTo>
                    <a:pt x="17" y="32"/>
                  </a:lnTo>
                  <a:lnTo>
                    <a:pt x="13" y="27"/>
                  </a:lnTo>
                  <a:lnTo>
                    <a:pt x="9" y="24"/>
                  </a:lnTo>
                  <a:lnTo>
                    <a:pt x="6" y="19"/>
                  </a:lnTo>
                  <a:lnTo>
                    <a:pt x="5" y="15"/>
                  </a:lnTo>
                  <a:lnTo>
                    <a:pt x="3" y="9"/>
                  </a:lnTo>
                  <a:lnTo>
                    <a:pt x="1" y="6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1563167" y="2815034"/>
              <a:ext cx="608013" cy="196850"/>
            </a:xfrm>
            <a:custGeom>
              <a:avLst/>
              <a:gdLst>
                <a:gd name="T0" fmla="*/ 376238 w 383"/>
                <a:gd name="T1" fmla="*/ 58738 h 124"/>
                <a:gd name="T2" fmla="*/ 387350 w 383"/>
                <a:gd name="T3" fmla="*/ 93663 h 124"/>
                <a:gd name="T4" fmla="*/ 415925 w 383"/>
                <a:gd name="T5" fmla="*/ 114300 h 124"/>
                <a:gd name="T6" fmla="*/ 501650 w 383"/>
                <a:gd name="T7" fmla="*/ 31750 h 124"/>
                <a:gd name="T8" fmla="*/ 525463 w 383"/>
                <a:gd name="T9" fmla="*/ 9525 h 124"/>
                <a:gd name="T10" fmla="*/ 528638 w 383"/>
                <a:gd name="T11" fmla="*/ 28575 h 124"/>
                <a:gd name="T12" fmla="*/ 520700 w 383"/>
                <a:gd name="T13" fmla="*/ 52388 h 124"/>
                <a:gd name="T14" fmla="*/ 498475 w 383"/>
                <a:gd name="T15" fmla="*/ 76200 h 124"/>
                <a:gd name="T16" fmla="*/ 476250 w 383"/>
                <a:gd name="T17" fmla="*/ 101600 h 124"/>
                <a:gd name="T18" fmla="*/ 485775 w 383"/>
                <a:gd name="T19" fmla="*/ 142875 h 124"/>
                <a:gd name="T20" fmla="*/ 498475 w 383"/>
                <a:gd name="T21" fmla="*/ 134938 h 124"/>
                <a:gd name="T22" fmla="*/ 528638 w 383"/>
                <a:gd name="T23" fmla="*/ 122238 h 124"/>
                <a:gd name="T24" fmla="*/ 558800 w 383"/>
                <a:gd name="T25" fmla="*/ 103188 h 124"/>
                <a:gd name="T26" fmla="*/ 577850 w 383"/>
                <a:gd name="T27" fmla="*/ 82550 h 124"/>
                <a:gd name="T28" fmla="*/ 577850 w 383"/>
                <a:gd name="T29" fmla="*/ 55563 h 124"/>
                <a:gd name="T30" fmla="*/ 561975 w 383"/>
                <a:gd name="T31" fmla="*/ 20638 h 124"/>
                <a:gd name="T32" fmla="*/ 590550 w 383"/>
                <a:gd name="T33" fmla="*/ 9525 h 124"/>
                <a:gd name="T34" fmla="*/ 603250 w 383"/>
                <a:gd name="T35" fmla="*/ 38100 h 124"/>
                <a:gd name="T36" fmla="*/ 608013 w 383"/>
                <a:gd name="T37" fmla="*/ 66675 h 124"/>
                <a:gd name="T38" fmla="*/ 603250 w 383"/>
                <a:gd name="T39" fmla="*/ 98425 h 124"/>
                <a:gd name="T40" fmla="*/ 588963 w 383"/>
                <a:gd name="T41" fmla="*/ 123825 h 124"/>
                <a:gd name="T42" fmla="*/ 565150 w 383"/>
                <a:gd name="T43" fmla="*/ 144463 h 124"/>
                <a:gd name="T44" fmla="*/ 538163 w 383"/>
                <a:gd name="T45" fmla="*/ 157163 h 124"/>
                <a:gd name="T46" fmla="*/ 504825 w 383"/>
                <a:gd name="T47" fmla="*/ 165100 h 124"/>
                <a:gd name="T48" fmla="*/ 471488 w 383"/>
                <a:gd name="T49" fmla="*/ 165100 h 124"/>
                <a:gd name="T50" fmla="*/ 438150 w 383"/>
                <a:gd name="T51" fmla="*/ 163513 h 124"/>
                <a:gd name="T52" fmla="*/ 407988 w 383"/>
                <a:gd name="T53" fmla="*/ 155575 h 124"/>
                <a:gd name="T54" fmla="*/ 387350 w 383"/>
                <a:gd name="T55" fmla="*/ 147638 h 124"/>
                <a:gd name="T56" fmla="*/ 366713 w 383"/>
                <a:gd name="T57" fmla="*/ 139700 h 124"/>
                <a:gd name="T58" fmla="*/ 341313 w 383"/>
                <a:gd name="T59" fmla="*/ 131763 h 124"/>
                <a:gd name="T60" fmla="*/ 314325 w 383"/>
                <a:gd name="T61" fmla="*/ 130175 h 124"/>
                <a:gd name="T62" fmla="*/ 284163 w 383"/>
                <a:gd name="T63" fmla="*/ 127000 h 124"/>
                <a:gd name="T64" fmla="*/ 254000 w 383"/>
                <a:gd name="T65" fmla="*/ 123825 h 124"/>
                <a:gd name="T66" fmla="*/ 222250 w 383"/>
                <a:gd name="T67" fmla="*/ 119063 h 124"/>
                <a:gd name="T68" fmla="*/ 193675 w 383"/>
                <a:gd name="T69" fmla="*/ 114300 h 124"/>
                <a:gd name="T70" fmla="*/ 171450 w 383"/>
                <a:gd name="T71" fmla="*/ 109538 h 124"/>
                <a:gd name="T72" fmla="*/ 161925 w 383"/>
                <a:gd name="T73" fmla="*/ 119063 h 124"/>
                <a:gd name="T74" fmla="*/ 141288 w 383"/>
                <a:gd name="T75" fmla="*/ 150813 h 124"/>
                <a:gd name="T76" fmla="*/ 117475 w 383"/>
                <a:gd name="T77" fmla="*/ 184150 h 124"/>
                <a:gd name="T78" fmla="*/ 106363 w 383"/>
                <a:gd name="T79" fmla="*/ 184150 h 124"/>
                <a:gd name="T80" fmla="*/ 112713 w 383"/>
                <a:gd name="T81" fmla="*/ 157163 h 124"/>
                <a:gd name="T82" fmla="*/ 122238 w 383"/>
                <a:gd name="T83" fmla="*/ 127000 h 124"/>
                <a:gd name="T84" fmla="*/ 128588 w 383"/>
                <a:gd name="T85" fmla="*/ 103188 h 124"/>
                <a:gd name="T86" fmla="*/ 4763 w 383"/>
                <a:gd name="T87" fmla="*/ 17463 h 124"/>
                <a:gd name="T88" fmla="*/ 25400 w 383"/>
                <a:gd name="T89" fmla="*/ 28575 h 124"/>
                <a:gd name="T90" fmla="*/ 49213 w 383"/>
                <a:gd name="T91" fmla="*/ 38100 h 124"/>
                <a:gd name="T92" fmla="*/ 77788 w 383"/>
                <a:gd name="T93" fmla="*/ 52388 h 124"/>
                <a:gd name="T94" fmla="*/ 106363 w 383"/>
                <a:gd name="T95" fmla="*/ 61913 h 124"/>
                <a:gd name="T96" fmla="*/ 133350 w 383"/>
                <a:gd name="T97" fmla="*/ 73025 h 124"/>
                <a:gd name="T98" fmla="*/ 165100 w 383"/>
                <a:gd name="T99" fmla="*/ 80963 h 124"/>
                <a:gd name="T100" fmla="*/ 187325 w 383"/>
                <a:gd name="T101" fmla="*/ 85725 h 124"/>
                <a:gd name="T102" fmla="*/ 214313 w 383"/>
                <a:gd name="T103" fmla="*/ 87313 h 124"/>
                <a:gd name="T104" fmla="*/ 242888 w 383"/>
                <a:gd name="T105" fmla="*/ 93663 h 124"/>
                <a:gd name="T106" fmla="*/ 274638 w 383"/>
                <a:gd name="T107" fmla="*/ 95250 h 124"/>
                <a:gd name="T108" fmla="*/ 303213 w 383"/>
                <a:gd name="T109" fmla="*/ 98425 h 124"/>
                <a:gd name="T110" fmla="*/ 327025 w 383"/>
                <a:gd name="T111" fmla="*/ 101600 h 124"/>
                <a:gd name="T112" fmla="*/ 354013 w 383"/>
                <a:gd name="T113" fmla="*/ 103188 h 124"/>
                <a:gd name="T114" fmla="*/ 377825 w 383"/>
                <a:gd name="T115" fmla="*/ 49213 h 12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83" h="124">
                  <a:moveTo>
                    <a:pt x="238" y="31"/>
                  </a:moveTo>
                  <a:lnTo>
                    <a:pt x="238" y="31"/>
                  </a:lnTo>
                  <a:lnTo>
                    <a:pt x="238" y="34"/>
                  </a:lnTo>
                  <a:lnTo>
                    <a:pt x="237" y="37"/>
                  </a:lnTo>
                  <a:lnTo>
                    <a:pt x="238" y="42"/>
                  </a:lnTo>
                  <a:lnTo>
                    <a:pt x="238" y="47"/>
                  </a:lnTo>
                  <a:lnTo>
                    <a:pt x="240" y="54"/>
                  </a:lnTo>
                  <a:lnTo>
                    <a:pt x="244" y="59"/>
                  </a:lnTo>
                  <a:lnTo>
                    <a:pt x="250" y="65"/>
                  </a:lnTo>
                  <a:lnTo>
                    <a:pt x="254" y="69"/>
                  </a:lnTo>
                  <a:lnTo>
                    <a:pt x="259" y="72"/>
                  </a:lnTo>
                  <a:lnTo>
                    <a:pt x="262" y="72"/>
                  </a:lnTo>
                  <a:lnTo>
                    <a:pt x="267" y="72"/>
                  </a:lnTo>
                  <a:lnTo>
                    <a:pt x="271" y="70"/>
                  </a:lnTo>
                  <a:lnTo>
                    <a:pt x="275" y="69"/>
                  </a:lnTo>
                  <a:lnTo>
                    <a:pt x="316" y="20"/>
                  </a:lnTo>
                  <a:lnTo>
                    <a:pt x="326" y="0"/>
                  </a:lnTo>
                  <a:lnTo>
                    <a:pt x="328" y="0"/>
                  </a:lnTo>
                  <a:lnTo>
                    <a:pt x="330" y="3"/>
                  </a:lnTo>
                  <a:lnTo>
                    <a:pt x="331" y="6"/>
                  </a:lnTo>
                  <a:lnTo>
                    <a:pt x="333" y="9"/>
                  </a:lnTo>
                  <a:lnTo>
                    <a:pt x="333" y="13"/>
                  </a:lnTo>
                  <a:lnTo>
                    <a:pt x="333" y="14"/>
                  </a:lnTo>
                  <a:lnTo>
                    <a:pt x="333" y="18"/>
                  </a:lnTo>
                  <a:lnTo>
                    <a:pt x="333" y="22"/>
                  </a:lnTo>
                  <a:lnTo>
                    <a:pt x="331" y="26"/>
                  </a:lnTo>
                  <a:lnTo>
                    <a:pt x="330" y="29"/>
                  </a:lnTo>
                  <a:lnTo>
                    <a:pt x="328" y="33"/>
                  </a:lnTo>
                  <a:lnTo>
                    <a:pt x="325" y="37"/>
                  </a:lnTo>
                  <a:lnTo>
                    <a:pt x="322" y="41"/>
                  </a:lnTo>
                  <a:lnTo>
                    <a:pt x="317" y="46"/>
                  </a:lnTo>
                  <a:lnTo>
                    <a:pt x="314" y="48"/>
                  </a:lnTo>
                  <a:lnTo>
                    <a:pt x="311" y="54"/>
                  </a:lnTo>
                  <a:lnTo>
                    <a:pt x="306" y="57"/>
                  </a:lnTo>
                  <a:lnTo>
                    <a:pt x="303" y="60"/>
                  </a:lnTo>
                  <a:lnTo>
                    <a:pt x="300" y="64"/>
                  </a:lnTo>
                  <a:lnTo>
                    <a:pt x="297" y="67"/>
                  </a:lnTo>
                  <a:lnTo>
                    <a:pt x="292" y="70"/>
                  </a:lnTo>
                  <a:lnTo>
                    <a:pt x="291" y="72"/>
                  </a:lnTo>
                  <a:lnTo>
                    <a:pt x="306" y="90"/>
                  </a:lnTo>
                  <a:lnTo>
                    <a:pt x="306" y="88"/>
                  </a:lnTo>
                  <a:lnTo>
                    <a:pt x="309" y="88"/>
                  </a:lnTo>
                  <a:lnTo>
                    <a:pt x="311" y="86"/>
                  </a:lnTo>
                  <a:lnTo>
                    <a:pt x="314" y="85"/>
                  </a:lnTo>
                  <a:lnTo>
                    <a:pt x="317" y="83"/>
                  </a:lnTo>
                  <a:lnTo>
                    <a:pt x="322" y="82"/>
                  </a:lnTo>
                  <a:lnTo>
                    <a:pt x="326" y="78"/>
                  </a:lnTo>
                  <a:lnTo>
                    <a:pt x="333" y="77"/>
                  </a:lnTo>
                  <a:lnTo>
                    <a:pt x="338" y="73"/>
                  </a:lnTo>
                  <a:lnTo>
                    <a:pt x="342" y="72"/>
                  </a:lnTo>
                  <a:lnTo>
                    <a:pt x="346" y="69"/>
                  </a:lnTo>
                  <a:lnTo>
                    <a:pt x="352" y="65"/>
                  </a:lnTo>
                  <a:lnTo>
                    <a:pt x="355" y="62"/>
                  </a:lnTo>
                  <a:lnTo>
                    <a:pt x="358" y="59"/>
                  </a:lnTo>
                  <a:lnTo>
                    <a:pt x="361" y="55"/>
                  </a:lnTo>
                  <a:lnTo>
                    <a:pt x="364" y="52"/>
                  </a:lnTo>
                  <a:lnTo>
                    <a:pt x="364" y="47"/>
                  </a:lnTo>
                  <a:lnTo>
                    <a:pt x="366" y="44"/>
                  </a:lnTo>
                  <a:lnTo>
                    <a:pt x="364" y="39"/>
                  </a:lnTo>
                  <a:lnTo>
                    <a:pt x="364" y="35"/>
                  </a:lnTo>
                  <a:lnTo>
                    <a:pt x="363" y="29"/>
                  </a:lnTo>
                  <a:lnTo>
                    <a:pt x="361" y="22"/>
                  </a:lnTo>
                  <a:lnTo>
                    <a:pt x="356" y="18"/>
                  </a:lnTo>
                  <a:lnTo>
                    <a:pt x="354" y="13"/>
                  </a:lnTo>
                  <a:lnTo>
                    <a:pt x="352" y="11"/>
                  </a:lnTo>
                  <a:lnTo>
                    <a:pt x="352" y="9"/>
                  </a:lnTo>
                  <a:lnTo>
                    <a:pt x="371" y="3"/>
                  </a:lnTo>
                  <a:lnTo>
                    <a:pt x="372" y="6"/>
                  </a:lnTo>
                  <a:lnTo>
                    <a:pt x="373" y="11"/>
                  </a:lnTo>
                  <a:lnTo>
                    <a:pt x="377" y="18"/>
                  </a:lnTo>
                  <a:lnTo>
                    <a:pt x="378" y="21"/>
                  </a:lnTo>
                  <a:lnTo>
                    <a:pt x="380" y="24"/>
                  </a:lnTo>
                  <a:lnTo>
                    <a:pt x="380" y="29"/>
                  </a:lnTo>
                  <a:lnTo>
                    <a:pt x="381" y="33"/>
                  </a:lnTo>
                  <a:lnTo>
                    <a:pt x="381" y="37"/>
                  </a:lnTo>
                  <a:lnTo>
                    <a:pt x="383" y="42"/>
                  </a:lnTo>
                  <a:lnTo>
                    <a:pt x="383" y="47"/>
                  </a:lnTo>
                  <a:lnTo>
                    <a:pt x="383" y="52"/>
                  </a:lnTo>
                  <a:lnTo>
                    <a:pt x="381" y="57"/>
                  </a:lnTo>
                  <a:lnTo>
                    <a:pt x="380" y="62"/>
                  </a:lnTo>
                  <a:lnTo>
                    <a:pt x="378" y="67"/>
                  </a:lnTo>
                  <a:lnTo>
                    <a:pt x="377" y="72"/>
                  </a:lnTo>
                  <a:lnTo>
                    <a:pt x="373" y="75"/>
                  </a:lnTo>
                  <a:lnTo>
                    <a:pt x="371" y="78"/>
                  </a:lnTo>
                  <a:lnTo>
                    <a:pt x="367" y="82"/>
                  </a:lnTo>
                  <a:lnTo>
                    <a:pt x="364" y="85"/>
                  </a:lnTo>
                  <a:lnTo>
                    <a:pt x="361" y="88"/>
                  </a:lnTo>
                  <a:lnTo>
                    <a:pt x="356" y="91"/>
                  </a:lnTo>
                  <a:lnTo>
                    <a:pt x="352" y="93"/>
                  </a:lnTo>
                  <a:lnTo>
                    <a:pt x="348" y="95"/>
                  </a:lnTo>
                  <a:lnTo>
                    <a:pt x="344" y="97"/>
                  </a:lnTo>
                  <a:lnTo>
                    <a:pt x="339" y="99"/>
                  </a:lnTo>
                  <a:lnTo>
                    <a:pt x="334" y="102"/>
                  </a:lnTo>
                  <a:lnTo>
                    <a:pt x="330" y="103"/>
                  </a:lnTo>
                  <a:lnTo>
                    <a:pt x="324" y="103"/>
                  </a:lnTo>
                  <a:lnTo>
                    <a:pt x="318" y="104"/>
                  </a:lnTo>
                  <a:lnTo>
                    <a:pt x="312" y="104"/>
                  </a:lnTo>
                  <a:lnTo>
                    <a:pt x="308" y="106"/>
                  </a:lnTo>
                  <a:lnTo>
                    <a:pt x="303" y="104"/>
                  </a:lnTo>
                  <a:lnTo>
                    <a:pt x="297" y="104"/>
                  </a:lnTo>
                  <a:lnTo>
                    <a:pt x="292" y="104"/>
                  </a:lnTo>
                  <a:lnTo>
                    <a:pt x="287" y="104"/>
                  </a:lnTo>
                  <a:lnTo>
                    <a:pt x="281" y="103"/>
                  </a:lnTo>
                  <a:lnTo>
                    <a:pt x="276" y="103"/>
                  </a:lnTo>
                  <a:lnTo>
                    <a:pt x="271" y="102"/>
                  </a:lnTo>
                  <a:lnTo>
                    <a:pt x="267" y="102"/>
                  </a:lnTo>
                  <a:lnTo>
                    <a:pt x="262" y="99"/>
                  </a:lnTo>
                  <a:lnTo>
                    <a:pt x="257" y="98"/>
                  </a:lnTo>
                  <a:lnTo>
                    <a:pt x="254" y="97"/>
                  </a:lnTo>
                  <a:lnTo>
                    <a:pt x="251" y="97"/>
                  </a:lnTo>
                  <a:lnTo>
                    <a:pt x="246" y="95"/>
                  </a:lnTo>
                  <a:lnTo>
                    <a:pt x="244" y="93"/>
                  </a:lnTo>
                  <a:lnTo>
                    <a:pt x="240" y="91"/>
                  </a:lnTo>
                  <a:lnTo>
                    <a:pt x="237" y="91"/>
                  </a:lnTo>
                  <a:lnTo>
                    <a:pt x="234" y="88"/>
                  </a:lnTo>
                  <a:lnTo>
                    <a:pt x="231" y="88"/>
                  </a:lnTo>
                  <a:lnTo>
                    <a:pt x="224" y="85"/>
                  </a:lnTo>
                  <a:lnTo>
                    <a:pt x="223" y="83"/>
                  </a:lnTo>
                  <a:lnTo>
                    <a:pt x="220" y="83"/>
                  </a:lnTo>
                  <a:lnTo>
                    <a:pt x="215" y="83"/>
                  </a:lnTo>
                  <a:lnTo>
                    <a:pt x="210" y="83"/>
                  </a:lnTo>
                  <a:lnTo>
                    <a:pt x="206" y="82"/>
                  </a:lnTo>
                  <a:lnTo>
                    <a:pt x="201" y="82"/>
                  </a:lnTo>
                  <a:lnTo>
                    <a:pt x="198" y="82"/>
                  </a:lnTo>
                  <a:lnTo>
                    <a:pt x="193" y="82"/>
                  </a:lnTo>
                  <a:lnTo>
                    <a:pt x="189" y="82"/>
                  </a:lnTo>
                  <a:lnTo>
                    <a:pt x="184" y="82"/>
                  </a:lnTo>
                  <a:lnTo>
                    <a:pt x="179" y="80"/>
                  </a:lnTo>
                  <a:lnTo>
                    <a:pt x="176" y="80"/>
                  </a:lnTo>
                  <a:lnTo>
                    <a:pt x="169" y="80"/>
                  </a:lnTo>
                  <a:lnTo>
                    <a:pt x="165" y="78"/>
                  </a:lnTo>
                  <a:lnTo>
                    <a:pt x="160" y="78"/>
                  </a:lnTo>
                  <a:lnTo>
                    <a:pt x="153" y="78"/>
                  </a:lnTo>
                  <a:lnTo>
                    <a:pt x="149" y="77"/>
                  </a:lnTo>
                  <a:lnTo>
                    <a:pt x="144" y="77"/>
                  </a:lnTo>
                  <a:lnTo>
                    <a:pt x="140" y="75"/>
                  </a:lnTo>
                  <a:lnTo>
                    <a:pt x="136" y="75"/>
                  </a:lnTo>
                  <a:lnTo>
                    <a:pt x="130" y="75"/>
                  </a:lnTo>
                  <a:lnTo>
                    <a:pt x="127" y="73"/>
                  </a:lnTo>
                  <a:lnTo>
                    <a:pt x="122" y="72"/>
                  </a:lnTo>
                  <a:lnTo>
                    <a:pt x="118" y="72"/>
                  </a:lnTo>
                  <a:lnTo>
                    <a:pt x="114" y="70"/>
                  </a:lnTo>
                  <a:lnTo>
                    <a:pt x="111" y="70"/>
                  </a:lnTo>
                  <a:lnTo>
                    <a:pt x="108" y="69"/>
                  </a:lnTo>
                  <a:lnTo>
                    <a:pt x="106" y="69"/>
                  </a:lnTo>
                  <a:lnTo>
                    <a:pt x="105" y="69"/>
                  </a:lnTo>
                  <a:lnTo>
                    <a:pt x="104" y="72"/>
                  </a:lnTo>
                  <a:lnTo>
                    <a:pt x="102" y="75"/>
                  </a:lnTo>
                  <a:lnTo>
                    <a:pt x="98" y="78"/>
                  </a:lnTo>
                  <a:lnTo>
                    <a:pt x="96" y="83"/>
                  </a:lnTo>
                  <a:lnTo>
                    <a:pt x="92" y="90"/>
                  </a:lnTo>
                  <a:lnTo>
                    <a:pt x="89" y="95"/>
                  </a:lnTo>
                  <a:lnTo>
                    <a:pt x="84" y="102"/>
                  </a:lnTo>
                  <a:lnTo>
                    <a:pt x="81" y="108"/>
                  </a:lnTo>
                  <a:lnTo>
                    <a:pt x="77" y="113"/>
                  </a:lnTo>
                  <a:lnTo>
                    <a:pt x="74" y="116"/>
                  </a:lnTo>
                  <a:lnTo>
                    <a:pt x="71" y="121"/>
                  </a:lnTo>
                  <a:lnTo>
                    <a:pt x="67" y="124"/>
                  </a:lnTo>
                  <a:lnTo>
                    <a:pt x="67" y="121"/>
                  </a:lnTo>
                  <a:lnTo>
                    <a:pt x="67" y="116"/>
                  </a:lnTo>
                  <a:lnTo>
                    <a:pt x="67" y="113"/>
                  </a:lnTo>
                  <a:lnTo>
                    <a:pt x="69" y="108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72" y="95"/>
                  </a:lnTo>
                  <a:lnTo>
                    <a:pt x="74" y="90"/>
                  </a:lnTo>
                  <a:lnTo>
                    <a:pt x="75" y="85"/>
                  </a:lnTo>
                  <a:lnTo>
                    <a:pt x="77" y="80"/>
                  </a:lnTo>
                  <a:lnTo>
                    <a:pt x="79" y="77"/>
                  </a:lnTo>
                  <a:lnTo>
                    <a:pt x="80" y="72"/>
                  </a:lnTo>
                  <a:lnTo>
                    <a:pt x="80" y="69"/>
                  </a:lnTo>
                  <a:lnTo>
                    <a:pt x="81" y="65"/>
                  </a:lnTo>
                  <a:lnTo>
                    <a:pt x="83" y="64"/>
                  </a:lnTo>
                  <a:lnTo>
                    <a:pt x="12" y="37"/>
                  </a:lnTo>
                  <a:lnTo>
                    <a:pt x="0" y="9"/>
                  </a:lnTo>
                  <a:lnTo>
                    <a:pt x="3" y="11"/>
                  </a:lnTo>
                  <a:lnTo>
                    <a:pt x="6" y="13"/>
                  </a:lnTo>
                  <a:lnTo>
                    <a:pt x="11" y="16"/>
                  </a:lnTo>
                  <a:lnTo>
                    <a:pt x="12" y="16"/>
                  </a:lnTo>
                  <a:lnTo>
                    <a:pt x="16" y="18"/>
                  </a:lnTo>
                  <a:lnTo>
                    <a:pt x="20" y="20"/>
                  </a:lnTo>
                  <a:lnTo>
                    <a:pt x="24" y="21"/>
                  </a:lnTo>
                  <a:lnTo>
                    <a:pt x="28" y="22"/>
                  </a:lnTo>
                  <a:lnTo>
                    <a:pt x="31" y="24"/>
                  </a:lnTo>
                  <a:lnTo>
                    <a:pt x="36" y="26"/>
                  </a:lnTo>
                  <a:lnTo>
                    <a:pt x="39" y="29"/>
                  </a:lnTo>
                  <a:lnTo>
                    <a:pt x="44" y="29"/>
                  </a:lnTo>
                  <a:lnTo>
                    <a:pt x="49" y="33"/>
                  </a:lnTo>
                  <a:lnTo>
                    <a:pt x="51" y="34"/>
                  </a:lnTo>
                  <a:lnTo>
                    <a:pt x="58" y="35"/>
                  </a:lnTo>
                  <a:lnTo>
                    <a:pt x="61" y="37"/>
                  </a:lnTo>
                  <a:lnTo>
                    <a:pt x="67" y="39"/>
                  </a:lnTo>
                  <a:lnTo>
                    <a:pt x="71" y="41"/>
                  </a:lnTo>
                  <a:lnTo>
                    <a:pt x="77" y="42"/>
                  </a:lnTo>
                  <a:lnTo>
                    <a:pt x="80" y="44"/>
                  </a:lnTo>
                  <a:lnTo>
                    <a:pt x="84" y="46"/>
                  </a:lnTo>
                  <a:lnTo>
                    <a:pt x="89" y="47"/>
                  </a:lnTo>
                  <a:lnTo>
                    <a:pt x="94" y="48"/>
                  </a:lnTo>
                  <a:lnTo>
                    <a:pt x="98" y="48"/>
                  </a:lnTo>
                  <a:lnTo>
                    <a:pt x="104" y="51"/>
                  </a:lnTo>
                  <a:lnTo>
                    <a:pt x="106" y="52"/>
                  </a:lnTo>
                  <a:lnTo>
                    <a:pt x="111" y="52"/>
                  </a:lnTo>
                  <a:lnTo>
                    <a:pt x="114" y="52"/>
                  </a:lnTo>
                  <a:lnTo>
                    <a:pt x="118" y="54"/>
                  </a:lnTo>
                  <a:lnTo>
                    <a:pt x="122" y="54"/>
                  </a:lnTo>
                  <a:lnTo>
                    <a:pt x="127" y="55"/>
                  </a:lnTo>
                  <a:lnTo>
                    <a:pt x="130" y="55"/>
                  </a:lnTo>
                  <a:lnTo>
                    <a:pt x="135" y="55"/>
                  </a:lnTo>
                  <a:lnTo>
                    <a:pt x="140" y="55"/>
                  </a:lnTo>
                  <a:lnTo>
                    <a:pt x="144" y="57"/>
                  </a:lnTo>
                  <a:lnTo>
                    <a:pt x="149" y="57"/>
                  </a:lnTo>
                  <a:lnTo>
                    <a:pt x="153" y="59"/>
                  </a:lnTo>
                  <a:lnTo>
                    <a:pt x="159" y="59"/>
                  </a:lnTo>
                  <a:lnTo>
                    <a:pt x="163" y="59"/>
                  </a:lnTo>
                  <a:lnTo>
                    <a:pt x="168" y="59"/>
                  </a:lnTo>
                  <a:lnTo>
                    <a:pt x="173" y="60"/>
                  </a:lnTo>
                  <a:lnTo>
                    <a:pt x="177" y="60"/>
                  </a:lnTo>
                  <a:lnTo>
                    <a:pt x="182" y="62"/>
                  </a:lnTo>
                  <a:lnTo>
                    <a:pt x="187" y="62"/>
                  </a:lnTo>
                  <a:lnTo>
                    <a:pt x="191" y="62"/>
                  </a:lnTo>
                  <a:lnTo>
                    <a:pt x="195" y="62"/>
                  </a:lnTo>
                  <a:lnTo>
                    <a:pt x="199" y="64"/>
                  </a:lnTo>
                  <a:lnTo>
                    <a:pt x="202" y="64"/>
                  </a:lnTo>
                  <a:lnTo>
                    <a:pt x="206" y="64"/>
                  </a:lnTo>
                  <a:lnTo>
                    <a:pt x="208" y="65"/>
                  </a:lnTo>
                  <a:lnTo>
                    <a:pt x="214" y="65"/>
                  </a:lnTo>
                  <a:lnTo>
                    <a:pt x="218" y="65"/>
                  </a:lnTo>
                  <a:lnTo>
                    <a:pt x="223" y="65"/>
                  </a:lnTo>
                  <a:lnTo>
                    <a:pt x="224" y="65"/>
                  </a:lnTo>
                  <a:lnTo>
                    <a:pt x="226" y="67"/>
                  </a:lnTo>
                  <a:lnTo>
                    <a:pt x="216" y="41"/>
                  </a:lnTo>
                  <a:lnTo>
                    <a:pt x="238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961630" y="2824559"/>
              <a:ext cx="187325" cy="298450"/>
            </a:xfrm>
            <a:custGeom>
              <a:avLst/>
              <a:gdLst>
                <a:gd name="T0" fmla="*/ 61913 w 118"/>
                <a:gd name="T1" fmla="*/ 9525 h 188"/>
                <a:gd name="T2" fmla="*/ 80963 w 118"/>
                <a:gd name="T3" fmla="*/ 17463 h 188"/>
                <a:gd name="T4" fmla="*/ 90488 w 118"/>
                <a:gd name="T5" fmla="*/ 26988 h 188"/>
                <a:gd name="T6" fmla="*/ 100013 w 118"/>
                <a:gd name="T7" fmla="*/ 34925 h 188"/>
                <a:gd name="T8" fmla="*/ 103188 w 118"/>
                <a:gd name="T9" fmla="*/ 44450 h 188"/>
                <a:gd name="T10" fmla="*/ 103188 w 118"/>
                <a:gd name="T11" fmla="*/ 53975 h 188"/>
                <a:gd name="T12" fmla="*/ 103188 w 118"/>
                <a:gd name="T13" fmla="*/ 65088 h 188"/>
                <a:gd name="T14" fmla="*/ 96838 w 118"/>
                <a:gd name="T15" fmla="*/ 77788 h 188"/>
                <a:gd name="T16" fmla="*/ 84138 w 118"/>
                <a:gd name="T17" fmla="*/ 92075 h 188"/>
                <a:gd name="T18" fmla="*/ 71438 w 118"/>
                <a:gd name="T19" fmla="*/ 106363 h 188"/>
                <a:gd name="T20" fmla="*/ 55563 w 118"/>
                <a:gd name="T21" fmla="*/ 119063 h 188"/>
                <a:gd name="T22" fmla="*/ 49213 w 118"/>
                <a:gd name="T23" fmla="*/ 133350 h 188"/>
                <a:gd name="T24" fmla="*/ 34925 w 118"/>
                <a:gd name="T25" fmla="*/ 144463 h 188"/>
                <a:gd name="T26" fmla="*/ 25400 w 118"/>
                <a:gd name="T27" fmla="*/ 155575 h 188"/>
                <a:gd name="T28" fmla="*/ 19050 w 118"/>
                <a:gd name="T29" fmla="*/ 168275 h 188"/>
                <a:gd name="T30" fmla="*/ 14288 w 118"/>
                <a:gd name="T31" fmla="*/ 180975 h 188"/>
                <a:gd name="T32" fmla="*/ 6350 w 118"/>
                <a:gd name="T33" fmla="*/ 192088 h 188"/>
                <a:gd name="T34" fmla="*/ 4763 w 118"/>
                <a:gd name="T35" fmla="*/ 201613 h 188"/>
                <a:gd name="T36" fmla="*/ 4763 w 118"/>
                <a:gd name="T37" fmla="*/ 212725 h 188"/>
                <a:gd name="T38" fmla="*/ 4763 w 118"/>
                <a:gd name="T39" fmla="*/ 222250 h 188"/>
                <a:gd name="T40" fmla="*/ 0 w 118"/>
                <a:gd name="T41" fmla="*/ 233363 h 188"/>
                <a:gd name="T42" fmla="*/ 4763 w 118"/>
                <a:gd name="T43" fmla="*/ 242888 h 188"/>
                <a:gd name="T44" fmla="*/ 6350 w 118"/>
                <a:gd name="T45" fmla="*/ 252413 h 188"/>
                <a:gd name="T46" fmla="*/ 15875 w 118"/>
                <a:gd name="T47" fmla="*/ 260350 h 188"/>
                <a:gd name="T48" fmla="*/ 34925 w 118"/>
                <a:gd name="T49" fmla="*/ 268288 h 188"/>
                <a:gd name="T50" fmla="*/ 68263 w 118"/>
                <a:gd name="T51" fmla="*/ 280988 h 188"/>
                <a:gd name="T52" fmla="*/ 103188 w 118"/>
                <a:gd name="T53" fmla="*/ 288925 h 188"/>
                <a:gd name="T54" fmla="*/ 152400 w 118"/>
                <a:gd name="T55" fmla="*/ 298450 h 188"/>
                <a:gd name="T56" fmla="*/ 177800 w 118"/>
                <a:gd name="T57" fmla="*/ 293688 h 188"/>
                <a:gd name="T58" fmla="*/ 128588 w 118"/>
                <a:gd name="T59" fmla="*/ 284163 h 188"/>
                <a:gd name="T60" fmla="*/ 96838 w 118"/>
                <a:gd name="T61" fmla="*/ 274638 h 188"/>
                <a:gd name="T62" fmla="*/ 65088 w 118"/>
                <a:gd name="T63" fmla="*/ 263525 h 188"/>
                <a:gd name="T64" fmla="*/ 42863 w 118"/>
                <a:gd name="T65" fmla="*/ 250825 h 188"/>
                <a:gd name="T66" fmla="*/ 34925 w 118"/>
                <a:gd name="T67" fmla="*/ 242888 h 188"/>
                <a:gd name="T68" fmla="*/ 34925 w 118"/>
                <a:gd name="T69" fmla="*/ 234950 h 188"/>
                <a:gd name="T70" fmla="*/ 34925 w 118"/>
                <a:gd name="T71" fmla="*/ 225425 h 188"/>
                <a:gd name="T72" fmla="*/ 39688 w 118"/>
                <a:gd name="T73" fmla="*/ 215900 h 188"/>
                <a:gd name="T74" fmla="*/ 42863 w 118"/>
                <a:gd name="T75" fmla="*/ 204788 h 188"/>
                <a:gd name="T76" fmla="*/ 44450 w 118"/>
                <a:gd name="T77" fmla="*/ 193675 h 188"/>
                <a:gd name="T78" fmla="*/ 52388 w 118"/>
                <a:gd name="T79" fmla="*/ 182563 h 188"/>
                <a:gd name="T80" fmla="*/ 58738 w 118"/>
                <a:gd name="T81" fmla="*/ 171450 h 188"/>
                <a:gd name="T82" fmla="*/ 65088 w 118"/>
                <a:gd name="T83" fmla="*/ 158750 h 188"/>
                <a:gd name="T84" fmla="*/ 71438 w 118"/>
                <a:gd name="T85" fmla="*/ 146050 h 188"/>
                <a:gd name="T86" fmla="*/ 80963 w 118"/>
                <a:gd name="T87" fmla="*/ 133350 h 188"/>
                <a:gd name="T88" fmla="*/ 90488 w 118"/>
                <a:gd name="T89" fmla="*/ 120650 h 188"/>
                <a:gd name="T90" fmla="*/ 103188 w 118"/>
                <a:gd name="T91" fmla="*/ 107950 h 188"/>
                <a:gd name="T92" fmla="*/ 117475 w 118"/>
                <a:gd name="T93" fmla="*/ 95250 h 188"/>
                <a:gd name="T94" fmla="*/ 125413 w 118"/>
                <a:gd name="T95" fmla="*/ 82550 h 188"/>
                <a:gd name="T96" fmla="*/ 134938 w 118"/>
                <a:gd name="T97" fmla="*/ 71438 h 188"/>
                <a:gd name="T98" fmla="*/ 138113 w 118"/>
                <a:gd name="T99" fmla="*/ 60325 h 188"/>
                <a:gd name="T100" fmla="*/ 142875 w 118"/>
                <a:gd name="T101" fmla="*/ 50800 h 188"/>
                <a:gd name="T102" fmla="*/ 138113 w 118"/>
                <a:gd name="T103" fmla="*/ 41275 h 188"/>
                <a:gd name="T104" fmla="*/ 134938 w 118"/>
                <a:gd name="T105" fmla="*/ 33338 h 188"/>
                <a:gd name="T106" fmla="*/ 125413 w 118"/>
                <a:gd name="T107" fmla="*/ 22225 h 188"/>
                <a:gd name="T108" fmla="*/ 109538 w 118"/>
                <a:gd name="T109" fmla="*/ 11113 h 188"/>
                <a:gd name="T110" fmla="*/ 90488 w 118"/>
                <a:gd name="T111" fmla="*/ 3175 h 18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18" h="188">
                  <a:moveTo>
                    <a:pt x="28" y="2"/>
                  </a:moveTo>
                  <a:lnTo>
                    <a:pt x="31" y="3"/>
                  </a:lnTo>
                  <a:lnTo>
                    <a:pt x="33" y="3"/>
                  </a:lnTo>
                  <a:lnTo>
                    <a:pt x="37" y="5"/>
                  </a:lnTo>
                  <a:lnTo>
                    <a:pt x="39" y="6"/>
                  </a:lnTo>
                  <a:lnTo>
                    <a:pt x="41" y="7"/>
                  </a:lnTo>
                  <a:lnTo>
                    <a:pt x="43" y="7"/>
                  </a:lnTo>
                  <a:lnTo>
                    <a:pt x="45" y="9"/>
                  </a:lnTo>
                  <a:lnTo>
                    <a:pt x="49" y="10"/>
                  </a:lnTo>
                  <a:lnTo>
                    <a:pt x="51" y="11"/>
                  </a:lnTo>
                  <a:lnTo>
                    <a:pt x="53" y="13"/>
                  </a:lnTo>
                  <a:lnTo>
                    <a:pt x="55" y="15"/>
                  </a:lnTo>
                  <a:lnTo>
                    <a:pt x="57" y="17"/>
                  </a:lnTo>
                  <a:lnTo>
                    <a:pt x="59" y="18"/>
                  </a:lnTo>
                  <a:lnTo>
                    <a:pt x="59" y="19"/>
                  </a:lnTo>
                  <a:lnTo>
                    <a:pt x="61" y="20"/>
                  </a:lnTo>
                  <a:lnTo>
                    <a:pt x="61" y="21"/>
                  </a:lnTo>
                  <a:lnTo>
                    <a:pt x="63" y="22"/>
                  </a:lnTo>
                  <a:lnTo>
                    <a:pt x="63" y="23"/>
                  </a:lnTo>
                  <a:lnTo>
                    <a:pt x="63" y="24"/>
                  </a:lnTo>
                  <a:lnTo>
                    <a:pt x="63" y="25"/>
                  </a:lnTo>
                  <a:lnTo>
                    <a:pt x="65" y="26"/>
                  </a:lnTo>
                  <a:lnTo>
                    <a:pt x="65" y="28"/>
                  </a:lnTo>
                  <a:lnTo>
                    <a:pt x="65" y="29"/>
                  </a:lnTo>
                  <a:lnTo>
                    <a:pt x="65" y="30"/>
                  </a:lnTo>
                  <a:lnTo>
                    <a:pt x="67" y="31"/>
                  </a:lnTo>
                  <a:lnTo>
                    <a:pt x="65" y="33"/>
                  </a:lnTo>
                  <a:lnTo>
                    <a:pt x="65" y="34"/>
                  </a:lnTo>
                  <a:lnTo>
                    <a:pt x="65" y="35"/>
                  </a:lnTo>
                  <a:lnTo>
                    <a:pt x="65" y="37"/>
                  </a:lnTo>
                  <a:lnTo>
                    <a:pt x="65" y="38"/>
                  </a:lnTo>
                  <a:lnTo>
                    <a:pt x="65" y="40"/>
                  </a:lnTo>
                  <a:lnTo>
                    <a:pt x="65" y="41"/>
                  </a:lnTo>
                  <a:lnTo>
                    <a:pt x="65" y="43"/>
                  </a:lnTo>
                  <a:lnTo>
                    <a:pt x="63" y="44"/>
                  </a:lnTo>
                  <a:lnTo>
                    <a:pt x="61" y="46"/>
                  </a:lnTo>
                  <a:lnTo>
                    <a:pt x="61" y="47"/>
                  </a:lnTo>
                  <a:lnTo>
                    <a:pt x="61" y="49"/>
                  </a:lnTo>
                  <a:lnTo>
                    <a:pt x="59" y="51"/>
                  </a:lnTo>
                  <a:lnTo>
                    <a:pt x="57" y="53"/>
                  </a:lnTo>
                  <a:lnTo>
                    <a:pt x="57" y="54"/>
                  </a:lnTo>
                  <a:lnTo>
                    <a:pt x="55" y="56"/>
                  </a:lnTo>
                  <a:lnTo>
                    <a:pt x="53" y="58"/>
                  </a:lnTo>
                  <a:lnTo>
                    <a:pt x="51" y="59"/>
                  </a:lnTo>
                  <a:lnTo>
                    <a:pt x="49" y="61"/>
                  </a:lnTo>
                  <a:lnTo>
                    <a:pt x="49" y="63"/>
                  </a:lnTo>
                  <a:lnTo>
                    <a:pt x="45" y="65"/>
                  </a:lnTo>
                  <a:lnTo>
                    <a:pt x="45" y="67"/>
                  </a:lnTo>
                  <a:lnTo>
                    <a:pt x="43" y="68"/>
                  </a:lnTo>
                  <a:lnTo>
                    <a:pt x="41" y="70"/>
                  </a:lnTo>
                  <a:lnTo>
                    <a:pt x="39" y="71"/>
                  </a:lnTo>
                  <a:lnTo>
                    <a:pt x="37" y="73"/>
                  </a:lnTo>
                  <a:lnTo>
                    <a:pt x="35" y="75"/>
                  </a:lnTo>
                  <a:lnTo>
                    <a:pt x="35" y="77"/>
                  </a:lnTo>
                  <a:lnTo>
                    <a:pt x="33" y="78"/>
                  </a:lnTo>
                  <a:lnTo>
                    <a:pt x="33" y="80"/>
                  </a:lnTo>
                  <a:lnTo>
                    <a:pt x="31" y="82"/>
                  </a:lnTo>
                  <a:lnTo>
                    <a:pt x="31" y="84"/>
                  </a:lnTo>
                  <a:lnTo>
                    <a:pt x="27" y="85"/>
                  </a:lnTo>
                  <a:lnTo>
                    <a:pt x="27" y="87"/>
                  </a:lnTo>
                  <a:lnTo>
                    <a:pt x="25" y="88"/>
                  </a:lnTo>
                  <a:lnTo>
                    <a:pt x="25" y="89"/>
                  </a:lnTo>
                  <a:lnTo>
                    <a:pt x="22" y="91"/>
                  </a:lnTo>
                  <a:lnTo>
                    <a:pt x="22" y="93"/>
                  </a:lnTo>
                  <a:lnTo>
                    <a:pt x="21" y="94"/>
                  </a:lnTo>
                  <a:lnTo>
                    <a:pt x="21" y="96"/>
                  </a:lnTo>
                  <a:lnTo>
                    <a:pt x="19" y="97"/>
                  </a:lnTo>
                  <a:lnTo>
                    <a:pt x="16" y="98"/>
                  </a:lnTo>
                  <a:lnTo>
                    <a:pt x="16" y="100"/>
                  </a:lnTo>
                  <a:lnTo>
                    <a:pt x="15" y="102"/>
                  </a:lnTo>
                  <a:lnTo>
                    <a:pt x="15" y="103"/>
                  </a:lnTo>
                  <a:lnTo>
                    <a:pt x="15" y="105"/>
                  </a:lnTo>
                  <a:lnTo>
                    <a:pt x="12" y="106"/>
                  </a:lnTo>
                  <a:lnTo>
                    <a:pt x="12" y="108"/>
                  </a:lnTo>
                  <a:lnTo>
                    <a:pt x="10" y="109"/>
                  </a:lnTo>
                  <a:lnTo>
                    <a:pt x="10" y="111"/>
                  </a:lnTo>
                  <a:lnTo>
                    <a:pt x="9" y="112"/>
                  </a:lnTo>
                  <a:lnTo>
                    <a:pt x="9" y="114"/>
                  </a:lnTo>
                  <a:lnTo>
                    <a:pt x="9" y="115"/>
                  </a:lnTo>
                  <a:lnTo>
                    <a:pt x="6" y="116"/>
                  </a:lnTo>
                  <a:lnTo>
                    <a:pt x="6" y="117"/>
                  </a:lnTo>
                  <a:lnTo>
                    <a:pt x="6" y="119"/>
                  </a:lnTo>
                  <a:lnTo>
                    <a:pt x="4" y="121"/>
                  </a:lnTo>
                  <a:lnTo>
                    <a:pt x="4" y="122"/>
                  </a:lnTo>
                  <a:lnTo>
                    <a:pt x="4" y="123"/>
                  </a:lnTo>
                  <a:lnTo>
                    <a:pt x="4" y="124"/>
                  </a:lnTo>
                  <a:lnTo>
                    <a:pt x="3" y="126"/>
                  </a:lnTo>
                  <a:lnTo>
                    <a:pt x="3" y="127"/>
                  </a:lnTo>
                  <a:lnTo>
                    <a:pt x="3" y="129"/>
                  </a:lnTo>
                  <a:lnTo>
                    <a:pt x="3" y="130"/>
                  </a:lnTo>
                  <a:lnTo>
                    <a:pt x="3" y="131"/>
                  </a:lnTo>
                  <a:lnTo>
                    <a:pt x="3" y="133"/>
                  </a:lnTo>
                  <a:lnTo>
                    <a:pt x="3" y="134"/>
                  </a:lnTo>
                  <a:lnTo>
                    <a:pt x="3" y="135"/>
                  </a:lnTo>
                  <a:lnTo>
                    <a:pt x="3" y="136"/>
                  </a:lnTo>
                  <a:lnTo>
                    <a:pt x="3" y="138"/>
                  </a:lnTo>
                  <a:lnTo>
                    <a:pt x="3" y="139"/>
                  </a:lnTo>
                  <a:lnTo>
                    <a:pt x="3" y="140"/>
                  </a:lnTo>
                  <a:lnTo>
                    <a:pt x="0" y="142"/>
                  </a:lnTo>
                  <a:lnTo>
                    <a:pt x="0" y="143"/>
                  </a:lnTo>
                  <a:lnTo>
                    <a:pt x="0" y="144"/>
                  </a:lnTo>
                  <a:lnTo>
                    <a:pt x="0" y="145"/>
                  </a:lnTo>
                  <a:lnTo>
                    <a:pt x="0" y="147"/>
                  </a:lnTo>
                  <a:lnTo>
                    <a:pt x="3" y="148"/>
                  </a:lnTo>
                  <a:lnTo>
                    <a:pt x="3" y="149"/>
                  </a:lnTo>
                  <a:lnTo>
                    <a:pt x="3" y="151"/>
                  </a:lnTo>
                  <a:lnTo>
                    <a:pt x="3" y="152"/>
                  </a:lnTo>
                  <a:lnTo>
                    <a:pt x="3" y="153"/>
                  </a:lnTo>
                  <a:lnTo>
                    <a:pt x="3" y="154"/>
                  </a:lnTo>
                  <a:lnTo>
                    <a:pt x="3" y="155"/>
                  </a:lnTo>
                  <a:lnTo>
                    <a:pt x="3" y="157"/>
                  </a:lnTo>
                  <a:lnTo>
                    <a:pt x="4" y="158"/>
                  </a:lnTo>
                  <a:lnTo>
                    <a:pt x="4" y="159"/>
                  </a:lnTo>
                  <a:lnTo>
                    <a:pt x="6" y="160"/>
                  </a:lnTo>
                  <a:lnTo>
                    <a:pt x="6" y="161"/>
                  </a:lnTo>
                  <a:lnTo>
                    <a:pt x="9" y="162"/>
                  </a:lnTo>
                  <a:lnTo>
                    <a:pt x="9" y="163"/>
                  </a:lnTo>
                  <a:lnTo>
                    <a:pt x="10" y="164"/>
                  </a:lnTo>
                  <a:lnTo>
                    <a:pt x="12" y="165"/>
                  </a:lnTo>
                  <a:lnTo>
                    <a:pt x="15" y="166"/>
                  </a:lnTo>
                  <a:lnTo>
                    <a:pt x="16" y="167"/>
                  </a:lnTo>
                  <a:lnTo>
                    <a:pt x="19" y="168"/>
                  </a:lnTo>
                  <a:lnTo>
                    <a:pt x="22" y="169"/>
                  </a:lnTo>
                  <a:lnTo>
                    <a:pt x="25" y="171"/>
                  </a:lnTo>
                  <a:lnTo>
                    <a:pt x="28" y="172"/>
                  </a:lnTo>
                  <a:lnTo>
                    <a:pt x="33" y="174"/>
                  </a:lnTo>
                  <a:lnTo>
                    <a:pt x="37" y="176"/>
                  </a:lnTo>
                  <a:lnTo>
                    <a:pt x="43" y="177"/>
                  </a:lnTo>
                  <a:lnTo>
                    <a:pt x="47" y="178"/>
                  </a:lnTo>
                  <a:lnTo>
                    <a:pt x="53" y="180"/>
                  </a:lnTo>
                  <a:lnTo>
                    <a:pt x="57" y="180"/>
                  </a:lnTo>
                  <a:lnTo>
                    <a:pt x="61" y="182"/>
                  </a:lnTo>
                  <a:lnTo>
                    <a:pt x="65" y="182"/>
                  </a:lnTo>
                  <a:lnTo>
                    <a:pt x="69" y="183"/>
                  </a:lnTo>
                  <a:lnTo>
                    <a:pt x="77" y="185"/>
                  </a:lnTo>
                  <a:lnTo>
                    <a:pt x="85" y="186"/>
                  </a:lnTo>
                  <a:lnTo>
                    <a:pt x="90" y="187"/>
                  </a:lnTo>
                  <a:lnTo>
                    <a:pt x="96" y="188"/>
                  </a:lnTo>
                  <a:lnTo>
                    <a:pt x="97" y="188"/>
                  </a:lnTo>
                  <a:lnTo>
                    <a:pt x="99" y="188"/>
                  </a:lnTo>
                  <a:lnTo>
                    <a:pt x="118" y="186"/>
                  </a:lnTo>
                  <a:lnTo>
                    <a:pt x="115" y="186"/>
                  </a:lnTo>
                  <a:lnTo>
                    <a:pt x="112" y="185"/>
                  </a:lnTo>
                  <a:lnTo>
                    <a:pt x="108" y="184"/>
                  </a:lnTo>
                  <a:lnTo>
                    <a:pt x="102" y="183"/>
                  </a:lnTo>
                  <a:lnTo>
                    <a:pt x="93" y="182"/>
                  </a:lnTo>
                  <a:lnTo>
                    <a:pt x="87" y="180"/>
                  </a:lnTo>
                  <a:lnTo>
                    <a:pt x="81" y="179"/>
                  </a:lnTo>
                  <a:lnTo>
                    <a:pt x="77" y="178"/>
                  </a:lnTo>
                  <a:lnTo>
                    <a:pt x="74" y="177"/>
                  </a:lnTo>
                  <a:lnTo>
                    <a:pt x="69" y="176"/>
                  </a:lnTo>
                  <a:lnTo>
                    <a:pt x="65" y="175"/>
                  </a:lnTo>
                  <a:lnTo>
                    <a:pt x="61" y="173"/>
                  </a:lnTo>
                  <a:lnTo>
                    <a:pt x="57" y="172"/>
                  </a:lnTo>
                  <a:lnTo>
                    <a:pt x="53" y="171"/>
                  </a:lnTo>
                  <a:lnTo>
                    <a:pt x="47" y="169"/>
                  </a:lnTo>
                  <a:lnTo>
                    <a:pt x="45" y="168"/>
                  </a:lnTo>
                  <a:lnTo>
                    <a:pt x="41" y="166"/>
                  </a:lnTo>
                  <a:lnTo>
                    <a:pt x="37" y="165"/>
                  </a:lnTo>
                  <a:lnTo>
                    <a:pt x="33" y="163"/>
                  </a:lnTo>
                  <a:lnTo>
                    <a:pt x="31" y="161"/>
                  </a:lnTo>
                  <a:lnTo>
                    <a:pt x="28" y="159"/>
                  </a:lnTo>
                  <a:lnTo>
                    <a:pt x="27" y="158"/>
                  </a:lnTo>
                  <a:lnTo>
                    <a:pt x="25" y="157"/>
                  </a:lnTo>
                  <a:lnTo>
                    <a:pt x="25" y="156"/>
                  </a:lnTo>
                  <a:lnTo>
                    <a:pt x="22" y="155"/>
                  </a:lnTo>
                  <a:lnTo>
                    <a:pt x="22" y="154"/>
                  </a:lnTo>
                  <a:lnTo>
                    <a:pt x="22" y="153"/>
                  </a:lnTo>
                  <a:lnTo>
                    <a:pt x="22" y="152"/>
                  </a:lnTo>
                  <a:lnTo>
                    <a:pt x="22" y="151"/>
                  </a:lnTo>
                  <a:lnTo>
                    <a:pt x="22" y="150"/>
                  </a:lnTo>
                  <a:lnTo>
                    <a:pt x="22" y="149"/>
                  </a:lnTo>
                  <a:lnTo>
                    <a:pt x="22" y="148"/>
                  </a:lnTo>
                  <a:lnTo>
                    <a:pt x="22" y="146"/>
                  </a:lnTo>
                  <a:lnTo>
                    <a:pt x="22" y="145"/>
                  </a:lnTo>
                  <a:lnTo>
                    <a:pt x="22" y="144"/>
                  </a:lnTo>
                  <a:lnTo>
                    <a:pt x="22" y="143"/>
                  </a:lnTo>
                  <a:lnTo>
                    <a:pt x="22" y="142"/>
                  </a:lnTo>
                  <a:lnTo>
                    <a:pt x="22" y="141"/>
                  </a:lnTo>
                  <a:lnTo>
                    <a:pt x="22" y="139"/>
                  </a:lnTo>
                  <a:lnTo>
                    <a:pt x="22" y="138"/>
                  </a:lnTo>
                  <a:lnTo>
                    <a:pt x="22" y="137"/>
                  </a:lnTo>
                  <a:lnTo>
                    <a:pt x="25" y="136"/>
                  </a:lnTo>
                  <a:lnTo>
                    <a:pt x="25" y="134"/>
                  </a:lnTo>
                  <a:lnTo>
                    <a:pt x="25" y="133"/>
                  </a:lnTo>
                  <a:lnTo>
                    <a:pt x="25" y="132"/>
                  </a:lnTo>
                  <a:lnTo>
                    <a:pt x="27" y="131"/>
                  </a:lnTo>
                  <a:lnTo>
                    <a:pt x="27" y="129"/>
                  </a:lnTo>
                  <a:lnTo>
                    <a:pt x="27" y="128"/>
                  </a:lnTo>
                  <a:lnTo>
                    <a:pt x="27" y="126"/>
                  </a:lnTo>
                  <a:lnTo>
                    <a:pt x="28" y="125"/>
                  </a:lnTo>
                  <a:lnTo>
                    <a:pt x="28" y="124"/>
                  </a:lnTo>
                  <a:lnTo>
                    <a:pt x="28" y="122"/>
                  </a:lnTo>
                  <a:lnTo>
                    <a:pt x="31" y="121"/>
                  </a:lnTo>
                  <a:lnTo>
                    <a:pt x="31" y="120"/>
                  </a:lnTo>
                  <a:lnTo>
                    <a:pt x="31" y="118"/>
                  </a:lnTo>
                  <a:lnTo>
                    <a:pt x="31" y="117"/>
                  </a:lnTo>
                  <a:lnTo>
                    <a:pt x="33" y="115"/>
                  </a:lnTo>
                  <a:lnTo>
                    <a:pt x="33" y="114"/>
                  </a:lnTo>
                  <a:lnTo>
                    <a:pt x="33" y="112"/>
                  </a:lnTo>
                  <a:lnTo>
                    <a:pt x="35" y="111"/>
                  </a:lnTo>
                  <a:lnTo>
                    <a:pt x="35" y="109"/>
                  </a:lnTo>
                  <a:lnTo>
                    <a:pt x="37" y="108"/>
                  </a:lnTo>
                  <a:lnTo>
                    <a:pt x="37" y="106"/>
                  </a:lnTo>
                  <a:lnTo>
                    <a:pt x="37" y="105"/>
                  </a:lnTo>
                  <a:lnTo>
                    <a:pt x="39" y="103"/>
                  </a:lnTo>
                  <a:lnTo>
                    <a:pt x="39" y="102"/>
                  </a:lnTo>
                  <a:lnTo>
                    <a:pt x="41" y="100"/>
                  </a:lnTo>
                  <a:lnTo>
                    <a:pt x="41" y="98"/>
                  </a:lnTo>
                  <a:lnTo>
                    <a:pt x="41" y="97"/>
                  </a:lnTo>
                  <a:lnTo>
                    <a:pt x="43" y="95"/>
                  </a:lnTo>
                  <a:lnTo>
                    <a:pt x="45" y="94"/>
                  </a:lnTo>
                  <a:lnTo>
                    <a:pt x="45" y="92"/>
                  </a:lnTo>
                  <a:lnTo>
                    <a:pt x="47" y="90"/>
                  </a:lnTo>
                  <a:lnTo>
                    <a:pt x="49" y="89"/>
                  </a:lnTo>
                  <a:lnTo>
                    <a:pt x="49" y="87"/>
                  </a:lnTo>
                  <a:lnTo>
                    <a:pt x="51" y="86"/>
                  </a:lnTo>
                  <a:lnTo>
                    <a:pt x="51" y="84"/>
                  </a:lnTo>
                  <a:lnTo>
                    <a:pt x="53" y="83"/>
                  </a:lnTo>
                  <a:lnTo>
                    <a:pt x="53" y="81"/>
                  </a:lnTo>
                  <a:lnTo>
                    <a:pt x="55" y="79"/>
                  </a:lnTo>
                  <a:lnTo>
                    <a:pt x="57" y="78"/>
                  </a:lnTo>
                  <a:lnTo>
                    <a:pt x="57" y="76"/>
                  </a:lnTo>
                  <a:lnTo>
                    <a:pt x="59" y="74"/>
                  </a:lnTo>
                  <a:lnTo>
                    <a:pt x="61" y="73"/>
                  </a:lnTo>
                  <a:lnTo>
                    <a:pt x="61" y="71"/>
                  </a:lnTo>
                  <a:lnTo>
                    <a:pt x="63" y="70"/>
                  </a:lnTo>
                  <a:lnTo>
                    <a:pt x="65" y="68"/>
                  </a:lnTo>
                  <a:lnTo>
                    <a:pt x="65" y="66"/>
                  </a:lnTo>
                  <a:lnTo>
                    <a:pt x="67" y="65"/>
                  </a:lnTo>
                  <a:lnTo>
                    <a:pt x="69" y="63"/>
                  </a:lnTo>
                  <a:lnTo>
                    <a:pt x="71" y="62"/>
                  </a:lnTo>
                  <a:lnTo>
                    <a:pt x="74" y="60"/>
                  </a:lnTo>
                  <a:lnTo>
                    <a:pt x="74" y="59"/>
                  </a:lnTo>
                  <a:lnTo>
                    <a:pt x="77" y="57"/>
                  </a:lnTo>
                  <a:lnTo>
                    <a:pt x="77" y="55"/>
                  </a:lnTo>
                  <a:lnTo>
                    <a:pt x="79" y="54"/>
                  </a:lnTo>
                  <a:lnTo>
                    <a:pt x="79" y="52"/>
                  </a:lnTo>
                  <a:lnTo>
                    <a:pt x="81" y="51"/>
                  </a:lnTo>
                  <a:lnTo>
                    <a:pt x="81" y="49"/>
                  </a:lnTo>
                  <a:lnTo>
                    <a:pt x="83" y="48"/>
                  </a:lnTo>
                  <a:lnTo>
                    <a:pt x="83" y="46"/>
                  </a:lnTo>
                  <a:lnTo>
                    <a:pt x="85" y="45"/>
                  </a:lnTo>
                  <a:lnTo>
                    <a:pt x="85" y="44"/>
                  </a:lnTo>
                  <a:lnTo>
                    <a:pt x="85" y="42"/>
                  </a:lnTo>
                  <a:lnTo>
                    <a:pt x="87" y="41"/>
                  </a:lnTo>
                  <a:lnTo>
                    <a:pt x="87" y="39"/>
                  </a:lnTo>
                  <a:lnTo>
                    <a:pt x="87" y="38"/>
                  </a:lnTo>
                  <a:lnTo>
                    <a:pt x="90" y="37"/>
                  </a:lnTo>
                  <a:lnTo>
                    <a:pt x="90" y="35"/>
                  </a:lnTo>
                  <a:lnTo>
                    <a:pt x="90" y="33"/>
                  </a:lnTo>
                  <a:lnTo>
                    <a:pt x="90" y="32"/>
                  </a:lnTo>
                  <a:lnTo>
                    <a:pt x="90" y="31"/>
                  </a:lnTo>
                  <a:lnTo>
                    <a:pt x="90" y="29"/>
                  </a:lnTo>
                  <a:lnTo>
                    <a:pt x="87" y="28"/>
                  </a:lnTo>
                  <a:lnTo>
                    <a:pt x="87" y="27"/>
                  </a:lnTo>
                  <a:lnTo>
                    <a:pt x="87" y="26"/>
                  </a:lnTo>
                  <a:lnTo>
                    <a:pt x="87" y="25"/>
                  </a:lnTo>
                  <a:lnTo>
                    <a:pt x="87" y="24"/>
                  </a:lnTo>
                  <a:lnTo>
                    <a:pt x="85" y="23"/>
                  </a:lnTo>
                  <a:lnTo>
                    <a:pt x="85" y="22"/>
                  </a:lnTo>
                  <a:lnTo>
                    <a:pt x="85" y="21"/>
                  </a:lnTo>
                  <a:lnTo>
                    <a:pt x="85" y="19"/>
                  </a:lnTo>
                  <a:lnTo>
                    <a:pt x="83" y="17"/>
                  </a:lnTo>
                  <a:lnTo>
                    <a:pt x="81" y="17"/>
                  </a:lnTo>
                  <a:lnTo>
                    <a:pt x="81" y="15"/>
                  </a:lnTo>
                  <a:lnTo>
                    <a:pt x="79" y="14"/>
                  </a:lnTo>
                  <a:lnTo>
                    <a:pt x="79" y="13"/>
                  </a:lnTo>
                  <a:lnTo>
                    <a:pt x="77" y="12"/>
                  </a:lnTo>
                  <a:lnTo>
                    <a:pt x="75" y="10"/>
                  </a:lnTo>
                  <a:lnTo>
                    <a:pt x="74" y="9"/>
                  </a:lnTo>
                  <a:lnTo>
                    <a:pt x="69" y="7"/>
                  </a:lnTo>
                  <a:lnTo>
                    <a:pt x="67" y="7"/>
                  </a:lnTo>
                  <a:lnTo>
                    <a:pt x="65" y="5"/>
                  </a:lnTo>
                  <a:lnTo>
                    <a:pt x="63" y="4"/>
                  </a:lnTo>
                  <a:lnTo>
                    <a:pt x="61" y="3"/>
                  </a:lnTo>
                  <a:lnTo>
                    <a:pt x="57" y="2"/>
                  </a:lnTo>
                  <a:lnTo>
                    <a:pt x="55" y="2"/>
                  </a:lnTo>
                  <a:lnTo>
                    <a:pt x="49" y="0"/>
                  </a:lnTo>
                  <a:lnTo>
                    <a:pt x="45" y="0"/>
                  </a:lnTo>
                  <a:lnTo>
                    <a:pt x="2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2118792" y="2343547"/>
              <a:ext cx="458788" cy="512762"/>
            </a:xfrm>
            <a:custGeom>
              <a:avLst/>
              <a:gdLst>
                <a:gd name="T0" fmla="*/ 44450 w 289"/>
                <a:gd name="T1" fmla="*/ 504825 h 323"/>
                <a:gd name="T2" fmla="*/ 82550 w 289"/>
                <a:gd name="T3" fmla="*/ 492125 h 323"/>
                <a:gd name="T4" fmla="*/ 122238 w 289"/>
                <a:gd name="T5" fmla="*/ 481012 h 323"/>
                <a:gd name="T6" fmla="*/ 165100 w 289"/>
                <a:gd name="T7" fmla="*/ 465137 h 323"/>
                <a:gd name="T8" fmla="*/ 217488 w 289"/>
                <a:gd name="T9" fmla="*/ 450850 h 323"/>
                <a:gd name="T10" fmla="*/ 252413 w 289"/>
                <a:gd name="T11" fmla="*/ 431800 h 323"/>
                <a:gd name="T12" fmla="*/ 274638 w 289"/>
                <a:gd name="T13" fmla="*/ 411162 h 323"/>
                <a:gd name="T14" fmla="*/ 288925 w 289"/>
                <a:gd name="T15" fmla="*/ 373062 h 323"/>
                <a:gd name="T16" fmla="*/ 293688 w 289"/>
                <a:gd name="T17" fmla="*/ 341312 h 323"/>
                <a:gd name="T18" fmla="*/ 271463 w 289"/>
                <a:gd name="T19" fmla="*/ 358775 h 323"/>
                <a:gd name="T20" fmla="*/ 241300 w 289"/>
                <a:gd name="T21" fmla="*/ 401637 h 323"/>
                <a:gd name="T22" fmla="*/ 217488 w 289"/>
                <a:gd name="T23" fmla="*/ 404812 h 323"/>
                <a:gd name="T24" fmla="*/ 231775 w 289"/>
                <a:gd name="T25" fmla="*/ 376237 h 323"/>
                <a:gd name="T26" fmla="*/ 254000 w 289"/>
                <a:gd name="T27" fmla="*/ 346075 h 323"/>
                <a:gd name="T28" fmla="*/ 276225 w 289"/>
                <a:gd name="T29" fmla="*/ 312737 h 323"/>
                <a:gd name="T30" fmla="*/ 301625 w 289"/>
                <a:gd name="T31" fmla="*/ 280987 h 323"/>
                <a:gd name="T32" fmla="*/ 331788 w 289"/>
                <a:gd name="T33" fmla="*/ 254000 h 323"/>
                <a:gd name="T34" fmla="*/ 361950 w 289"/>
                <a:gd name="T35" fmla="*/ 236537 h 323"/>
                <a:gd name="T36" fmla="*/ 392113 w 289"/>
                <a:gd name="T37" fmla="*/ 219075 h 323"/>
                <a:gd name="T38" fmla="*/ 428625 w 289"/>
                <a:gd name="T39" fmla="*/ 198437 h 323"/>
                <a:gd name="T40" fmla="*/ 458788 w 289"/>
                <a:gd name="T41" fmla="*/ 155575 h 323"/>
                <a:gd name="T42" fmla="*/ 455613 w 289"/>
                <a:gd name="T43" fmla="*/ 125412 h 323"/>
                <a:gd name="T44" fmla="*/ 433388 w 289"/>
                <a:gd name="T45" fmla="*/ 96837 h 323"/>
                <a:gd name="T46" fmla="*/ 401638 w 289"/>
                <a:gd name="T47" fmla="*/ 76200 h 323"/>
                <a:gd name="T48" fmla="*/ 361950 w 289"/>
                <a:gd name="T49" fmla="*/ 61912 h 323"/>
                <a:gd name="T50" fmla="*/ 315913 w 289"/>
                <a:gd name="T51" fmla="*/ 52387 h 323"/>
                <a:gd name="T52" fmla="*/ 274638 w 289"/>
                <a:gd name="T53" fmla="*/ 44450 h 323"/>
                <a:gd name="T54" fmla="*/ 239713 w 289"/>
                <a:gd name="T55" fmla="*/ 39687 h 323"/>
                <a:gd name="T56" fmla="*/ 201613 w 289"/>
                <a:gd name="T57" fmla="*/ 26987 h 323"/>
                <a:gd name="T58" fmla="*/ 157163 w 289"/>
                <a:gd name="T59" fmla="*/ 9525 h 323"/>
                <a:gd name="T60" fmla="*/ 130175 w 289"/>
                <a:gd name="T61" fmla="*/ 0 h 323"/>
                <a:gd name="T62" fmla="*/ 157163 w 289"/>
                <a:gd name="T63" fmla="*/ 33337 h 323"/>
                <a:gd name="T64" fmla="*/ 180975 w 289"/>
                <a:gd name="T65" fmla="*/ 60325 h 323"/>
                <a:gd name="T66" fmla="*/ 217488 w 289"/>
                <a:gd name="T67" fmla="*/ 73025 h 323"/>
                <a:gd name="T68" fmla="*/ 249238 w 289"/>
                <a:gd name="T69" fmla="*/ 69850 h 323"/>
                <a:gd name="T70" fmla="*/ 284163 w 289"/>
                <a:gd name="T71" fmla="*/ 73025 h 323"/>
                <a:gd name="T72" fmla="*/ 319088 w 289"/>
                <a:gd name="T73" fmla="*/ 77787 h 323"/>
                <a:gd name="T74" fmla="*/ 352425 w 289"/>
                <a:gd name="T75" fmla="*/ 85725 h 323"/>
                <a:gd name="T76" fmla="*/ 392113 w 289"/>
                <a:gd name="T77" fmla="*/ 98425 h 323"/>
                <a:gd name="T78" fmla="*/ 411163 w 289"/>
                <a:gd name="T79" fmla="*/ 142875 h 323"/>
                <a:gd name="T80" fmla="*/ 381000 w 289"/>
                <a:gd name="T81" fmla="*/ 187325 h 323"/>
                <a:gd name="T82" fmla="*/ 336550 w 289"/>
                <a:gd name="T83" fmla="*/ 219075 h 323"/>
                <a:gd name="T84" fmla="*/ 287338 w 289"/>
                <a:gd name="T85" fmla="*/ 254000 h 323"/>
                <a:gd name="T86" fmla="*/ 244475 w 289"/>
                <a:gd name="T87" fmla="*/ 292100 h 323"/>
                <a:gd name="T88" fmla="*/ 212725 w 289"/>
                <a:gd name="T89" fmla="*/ 333375 h 323"/>
                <a:gd name="T90" fmla="*/ 192088 w 289"/>
                <a:gd name="T91" fmla="*/ 384175 h 323"/>
                <a:gd name="T92" fmla="*/ 184150 w 289"/>
                <a:gd name="T93" fmla="*/ 414337 h 323"/>
                <a:gd name="T94" fmla="*/ 90488 w 289"/>
                <a:gd name="T95" fmla="*/ 436562 h 323"/>
                <a:gd name="T96" fmla="*/ 103188 w 289"/>
                <a:gd name="T97" fmla="*/ 390525 h 323"/>
                <a:gd name="T98" fmla="*/ 125413 w 289"/>
                <a:gd name="T99" fmla="*/ 354012 h 323"/>
                <a:gd name="T100" fmla="*/ 150813 w 289"/>
                <a:gd name="T101" fmla="*/ 317500 h 323"/>
                <a:gd name="T102" fmla="*/ 150813 w 289"/>
                <a:gd name="T103" fmla="*/ 300037 h 323"/>
                <a:gd name="T104" fmla="*/ 117475 w 289"/>
                <a:gd name="T105" fmla="*/ 314325 h 323"/>
                <a:gd name="T106" fmla="*/ 77788 w 289"/>
                <a:gd name="T107" fmla="*/ 342900 h 323"/>
                <a:gd name="T108" fmla="*/ 57150 w 289"/>
                <a:gd name="T109" fmla="*/ 390525 h 323"/>
                <a:gd name="T110" fmla="*/ 53975 w 289"/>
                <a:gd name="T111" fmla="*/ 428625 h 323"/>
                <a:gd name="T112" fmla="*/ 63500 w 289"/>
                <a:gd name="T113" fmla="*/ 457200 h 32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89" h="323">
                  <a:moveTo>
                    <a:pt x="16" y="323"/>
                  </a:moveTo>
                  <a:lnTo>
                    <a:pt x="17" y="321"/>
                  </a:lnTo>
                  <a:lnTo>
                    <a:pt x="22" y="319"/>
                  </a:lnTo>
                  <a:lnTo>
                    <a:pt x="24" y="319"/>
                  </a:lnTo>
                  <a:lnTo>
                    <a:pt x="28" y="318"/>
                  </a:lnTo>
                  <a:lnTo>
                    <a:pt x="32" y="317"/>
                  </a:lnTo>
                  <a:lnTo>
                    <a:pt x="36" y="317"/>
                  </a:lnTo>
                  <a:lnTo>
                    <a:pt x="41" y="313"/>
                  </a:lnTo>
                  <a:lnTo>
                    <a:pt x="47" y="311"/>
                  </a:lnTo>
                  <a:lnTo>
                    <a:pt x="52" y="310"/>
                  </a:lnTo>
                  <a:lnTo>
                    <a:pt x="58" y="308"/>
                  </a:lnTo>
                  <a:lnTo>
                    <a:pt x="65" y="306"/>
                  </a:lnTo>
                  <a:lnTo>
                    <a:pt x="71" y="305"/>
                  </a:lnTo>
                  <a:lnTo>
                    <a:pt x="74" y="303"/>
                  </a:lnTo>
                  <a:lnTo>
                    <a:pt x="77" y="303"/>
                  </a:lnTo>
                  <a:lnTo>
                    <a:pt x="82" y="301"/>
                  </a:lnTo>
                  <a:lnTo>
                    <a:pt x="85" y="301"/>
                  </a:lnTo>
                  <a:lnTo>
                    <a:pt x="91" y="298"/>
                  </a:lnTo>
                  <a:lnTo>
                    <a:pt x="97" y="297"/>
                  </a:lnTo>
                  <a:lnTo>
                    <a:pt x="104" y="293"/>
                  </a:lnTo>
                  <a:lnTo>
                    <a:pt x="112" y="292"/>
                  </a:lnTo>
                  <a:lnTo>
                    <a:pt x="118" y="290"/>
                  </a:lnTo>
                  <a:lnTo>
                    <a:pt x="124" y="287"/>
                  </a:lnTo>
                  <a:lnTo>
                    <a:pt x="130" y="285"/>
                  </a:lnTo>
                  <a:lnTo>
                    <a:pt x="137" y="284"/>
                  </a:lnTo>
                  <a:lnTo>
                    <a:pt x="142" y="280"/>
                  </a:lnTo>
                  <a:lnTo>
                    <a:pt x="146" y="279"/>
                  </a:lnTo>
                  <a:lnTo>
                    <a:pt x="151" y="275"/>
                  </a:lnTo>
                  <a:lnTo>
                    <a:pt x="156" y="274"/>
                  </a:lnTo>
                  <a:lnTo>
                    <a:pt x="159" y="272"/>
                  </a:lnTo>
                  <a:lnTo>
                    <a:pt x="163" y="270"/>
                  </a:lnTo>
                  <a:lnTo>
                    <a:pt x="165" y="269"/>
                  </a:lnTo>
                  <a:lnTo>
                    <a:pt x="168" y="267"/>
                  </a:lnTo>
                  <a:lnTo>
                    <a:pt x="169" y="264"/>
                  </a:lnTo>
                  <a:lnTo>
                    <a:pt x="173" y="259"/>
                  </a:lnTo>
                  <a:lnTo>
                    <a:pt x="174" y="254"/>
                  </a:lnTo>
                  <a:lnTo>
                    <a:pt x="177" y="249"/>
                  </a:lnTo>
                  <a:lnTo>
                    <a:pt x="179" y="244"/>
                  </a:lnTo>
                  <a:lnTo>
                    <a:pt x="181" y="239"/>
                  </a:lnTo>
                  <a:lnTo>
                    <a:pt x="182" y="235"/>
                  </a:lnTo>
                  <a:lnTo>
                    <a:pt x="184" y="229"/>
                  </a:lnTo>
                  <a:lnTo>
                    <a:pt x="184" y="224"/>
                  </a:lnTo>
                  <a:lnTo>
                    <a:pt x="184" y="221"/>
                  </a:lnTo>
                  <a:lnTo>
                    <a:pt x="184" y="216"/>
                  </a:lnTo>
                  <a:lnTo>
                    <a:pt x="185" y="215"/>
                  </a:lnTo>
                  <a:lnTo>
                    <a:pt x="184" y="211"/>
                  </a:lnTo>
                  <a:lnTo>
                    <a:pt x="182" y="213"/>
                  </a:lnTo>
                  <a:lnTo>
                    <a:pt x="179" y="216"/>
                  </a:lnTo>
                  <a:lnTo>
                    <a:pt x="174" y="221"/>
                  </a:lnTo>
                  <a:lnTo>
                    <a:pt x="171" y="226"/>
                  </a:lnTo>
                  <a:lnTo>
                    <a:pt x="168" y="233"/>
                  </a:lnTo>
                  <a:lnTo>
                    <a:pt x="163" y="239"/>
                  </a:lnTo>
                  <a:lnTo>
                    <a:pt x="160" y="244"/>
                  </a:lnTo>
                  <a:lnTo>
                    <a:pt x="157" y="249"/>
                  </a:lnTo>
                  <a:lnTo>
                    <a:pt x="152" y="253"/>
                  </a:lnTo>
                  <a:lnTo>
                    <a:pt x="150" y="254"/>
                  </a:lnTo>
                  <a:lnTo>
                    <a:pt x="146" y="254"/>
                  </a:lnTo>
                  <a:lnTo>
                    <a:pt x="143" y="254"/>
                  </a:lnTo>
                  <a:lnTo>
                    <a:pt x="142" y="255"/>
                  </a:lnTo>
                  <a:lnTo>
                    <a:pt x="137" y="255"/>
                  </a:lnTo>
                  <a:lnTo>
                    <a:pt x="137" y="254"/>
                  </a:lnTo>
                  <a:lnTo>
                    <a:pt x="138" y="253"/>
                  </a:lnTo>
                  <a:lnTo>
                    <a:pt x="140" y="248"/>
                  </a:lnTo>
                  <a:lnTo>
                    <a:pt x="143" y="244"/>
                  </a:lnTo>
                  <a:lnTo>
                    <a:pt x="146" y="237"/>
                  </a:lnTo>
                  <a:lnTo>
                    <a:pt x="150" y="231"/>
                  </a:lnTo>
                  <a:lnTo>
                    <a:pt x="151" y="228"/>
                  </a:lnTo>
                  <a:lnTo>
                    <a:pt x="154" y="224"/>
                  </a:lnTo>
                  <a:lnTo>
                    <a:pt x="157" y="221"/>
                  </a:lnTo>
                  <a:lnTo>
                    <a:pt x="160" y="218"/>
                  </a:lnTo>
                  <a:lnTo>
                    <a:pt x="161" y="213"/>
                  </a:lnTo>
                  <a:lnTo>
                    <a:pt x="165" y="210"/>
                  </a:lnTo>
                  <a:lnTo>
                    <a:pt x="167" y="205"/>
                  </a:lnTo>
                  <a:lnTo>
                    <a:pt x="171" y="202"/>
                  </a:lnTo>
                  <a:lnTo>
                    <a:pt x="174" y="197"/>
                  </a:lnTo>
                  <a:lnTo>
                    <a:pt x="177" y="193"/>
                  </a:lnTo>
                  <a:lnTo>
                    <a:pt x="181" y="190"/>
                  </a:lnTo>
                  <a:lnTo>
                    <a:pt x="184" y="185"/>
                  </a:lnTo>
                  <a:lnTo>
                    <a:pt x="187" y="182"/>
                  </a:lnTo>
                  <a:lnTo>
                    <a:pt x="190" y="177"/>
                  </a:lnTo>
                  <a:lnTo>
                    <a:pt x="195" y="173"/>
                  </a:lnTo>
                  <a:lnTo>
                    <a:pt x="198" y="171"/>
                  </a:lnTo>
                  <a:lnTo>
                    <a:pt x="203" y="167"/>
                  </a:lnTo>
                  <a:lnTo>
                    <a:pt x="206" y="164"/>
                  </a:lnTo>
                  <a:lnTo>
                    <a:pt x="209" y="160"/>
                  </a:lnTo>
                  <a:lnTo>
                    <a:pt x="214" y="159"/>
                  </a:lnTo>
                  <a:lnTo>
                    <a:pt x="216" y="156"/>
                  </a:lnTo>
                  <a:lnTo>
                    <a:pt x="220" y="154"/>
                  </a:lnTo>
                  <a:lnTo>
                    <a:pt x="224" y="151"/>
                  </a:lnTo>
                  <a:lnTo>
                    <a:pt x="228" y="149"/>
                  </a:lnTo>
                  <a:lnTo>
                    <a:pt x="231" y="147"/>
                  </a:lnTo>
                  <a:lnTo>
                    <a:pt x="236" y="145"/>
                  </a:lnTo>
                  <a:lnTo>
                    <a:pt x="239" y="143"/>
                  </a:lnTo>
                  <a:lnTo>
                    <a:pt x="244" y="141"/>
                  </a:lnTo>
                  <a:lnTo>
                    <a:pt x="247" y="138"/>
                  </a:lnTo>
                  <a:lnTo>
                    <a:pt x="250" y="136"/>
                  </a:lnTo>
                  <a:lnTo>
                    <a:pt x="254" y="134"/>
                  </a:lnTo>
                  <a:lnTo>
                    <a:pt x="258" y="133"/>
                  </a:lnTo>
                  <a:lnTo>
                    <a:pt x="264" y="128"/>
                  </a:lnTo>
                  <a:lnTo>
                    <a:pt x="270" y="125"/>
                  </a:lnTo>
                  <a:lnTo>
                    <a:pt x="275" y="120"/>
                  </a:lnTo>
                  <a:lnTo>
                    <a:pt x="279" y="115"/>
                  </a:lnTo>
                  <a:lnTo>
                    <a:pt x="283" y="110"/>
                  </a:lnTo>
                  <a:lnTo>
                    <a:pt x="287" y="105"/>
                  </a:lnTo>
                  <a:lnTo>
                    <a:pt x="289" y="98"/>
                  </a:lnTo>
                  <a:lnTo>
                    <a:pt x="289" y="94"/>
                  </a:lnTo>
                  <a:lnTo>
                    <a:pt x="289" y="89"/>
                  </a:lnTo>
                  <a:lnTo>
                    <a:pt x="289" y="87"/>
                  </a:lnTo>
                  <a:lnTo>
                    <a:pt x="287" y="82"/>
                  </a:lnTo>
                  <a:lnTo>
                    <a:pt x="287" y="79"/>
                  </a:lnTo>
                  <a:lnTo>
                    <a:pt x="284" y="75"/>
                  </a:lnTo>
                  <a:lnTo>
                    <a:pt x="283" y="70"/>
                  </a:lnTo>
                  <a:lnTo>
                    <a:pt x="279" y="68"/>
                  </a:lnTo>
                  <a:lnTo>
                    <a:pt x="277" y="64"/>
                  </a:lnTo>
                  <a:lnTo>
                    <a:pt x="273" y="61"/>
                  </a:lnTo>
                  <a:lnTo>
                    <a:pt x="270" y="57"/>
                  </a:lnTo>
                  <a:lnTo>
                    <a:pt x="266" y="56"/>
                  </a:lnTo>
                  <a:lnTo>
                    <a:pt x="262" y="54"/>
                  </a:lnTo>
                  <a:lnTo>
                    <a:pt x="258" y="51"/>
                  </a:lnTo>
                  <a:lnTo>
                    <a:pt x="253" y="48"/>
                  </a:lnTo>
                  <a:lnTo>
                    <a:pt x="248" y="46"/>
                  </a:lnTo>
                  <a:lnTo>
                    <a:pt x="244" y="44"/>
                  </a:lnTo>
                  <a:lnTo>
                    <a:pt x="237" y="43"/>
                  </a:lnTo>
                  <a:lnTo>
                    <a:pt x="232" y="41"/>
                  </a:lnTo>
                  <a:lnTo>
                    <a:pt x="228" y="39"/>
                  </a:lnTo>
                  <a:lnTo>
                    <a:pt x="222" y="39"/>
                  </a:lnTo>
                  <a:lnTo>
                    <a:pt x="216" y="38"/>
                  </a:lnTo>
                  <a:lnTo>
                    <a:pt x="211" y="36"/>
                  </a:lnTo>
                  <a:lnTo>
                    <a:pt x="206" y="34"/>
                  </a:lnTo>
                  <a:lnTo>
                    <a:pt x="199" y="33"/>
                  </a:lnTo>
                  <a:lnTo>
                    <a:pt x="193" y="31"/>
                  </a:lnTo>
                  <a:lnTo>
                    <a:pt x="189" y="31"/>
                  </a:lnTo>
                  <a:lnTo>
                    <a:pt x="184" y="30"/>
                  </a:lnTo>
                  <a:lnTo>
                    <a:pt x="179" y="30"/>
                  </a:lnTo>
                  <a:lnTo>
                    <a:pt x="173" y="28"/>
                  </a:lnTo>
                  <a:lnTo>
                    <a:pt x="168" y="28"/>
                  </a:lnTo>
                  <a:lnTo>
                    <a:pt x="163" y="26"/>
                  </a:lnTo>
                  <a:lnTo>
                    <a:pt x="160" y="26"/>
                  </a:lnTo>
                  <a:lnTo>
                    <a:pt x="156" y="25"/>
                  </a:lnTo>
                  <a:lnTo>
                    <a:pt x="151" y="25"/>
                  </a:lnTo>
                  <a:lnTo>
                    <a:pt x="148" y="25"/>
                  </a:lnTo>
                  <a:lnTo>
                    <a:pt x="146" y="25"/>
                  </a:lnTo>
                  <a:lnTo>
                    <a:pt x="140" y="21"/>
                  </a:lnTo>
                  <a:lnTo>
                    <a:pt x="134" y="20"/>
                  </a:lnTo>
                  <a:lnTo>
                    <a:pt x="127" y="17"/>
                  </a:lnTo>
                  <a:lnTo>
                    <a:pt x="121" y="15"/>
                  </a:lnTo>
                  <a:lnTo>
                    <a:pt x="114" y="12"/>
                  </a:lnTo>
                  <a:lnTo>
                    <a:pt x="110" y="10"/>
                  </a:lnTo>
                  <a:lnTo>
                    <a:pt x="104" y="8"/>
                  </a:lnTo>
                  <a:lnTo>
                    <a:pt x="99" y="6"/>
                  </a:lnTo>
                  <a:lnTo>
                    <a:pt x="95" y="4"/>
                  </a:lnTo>
                  <a:lnTo>
                    <a:pt x="91" y="1"/>
                  </a:lnTo>
                  <a:lnTo>
                    <a:pt x="87" y="0"/>
                  </a:lnTo>
                  <a:lnTo>
                    <a:pt x="85" y="0"/>
                  </a:lnTo>
                  <a:lnTo>
                    <a:pt x="82" y="0"/>
                  </a:lnTo>
                  <a:lnTo>
                    <a:pt x="85" y="4"/>
                  </a:lnTo>
                  <a:lnTo>
                    <a:pt x="88" y="8"/>
                  </a:lnTo>
                  <a:lnTo>
                    <a:pt x="95" y="15"/>
                  </a:lnTo>
                  <a:lnTo>
                    <a:pt x="96" y="18"/>
                  </a:lnTo>
                  <a:lnTo>
                    <a:pt x="99" y="21"/>
                  </a:lnTo>
                  <a:lnTo>
                    <a:pt x="102" y="25"/>
                  </a:lnTo>
                  <a:lnTo>
                    <a:pt x="105" y="28"/>
                  </a:lnTo>
                  <a:lnTo>
                    <a:pt x="108" y="31"/>
                  </a:lnTo>
                  <a:lnTo>
                    <a:pt x="112" y="34"/>
                  </a:lnTo>
                  <a:lnTo>
                    <a:pt x="114" y="38"/>
                  </a:lnTo>
                  <a:lnTo>
                    <a:pt x="119" y="41"/>
                  </a:lnTo>
                  <a:lnTo>
                    <a:pt x="122" y="43"/>
                  </a:lnTo>
                  <a:lnTo>
                    <a:pt x="127" y="44"/>
                  </a:lnTo>
                  <a:lnTo>
                    <a:pt x="132" y="46"/>
                  </a:lnTo>
                  <a:lnTo>
                    <a:pt x="137" y="46"/>
                  </a:lnTo>
                  <a:lnTo>
                    <a:pt x="142" y="46"/>
                  </a:lnTo>
                  <a:lnTo>
                    <a:pt x="148" y="44"/>
                  </a:lnTo>
                  <a:lnTo>
                    <a:pt x="151" y="44"/>
                  </a:lnTo>
                  <a:lnTo>
                    <a:pt x="154" y="44"/>
                  </a:lnTo>
                  <a:lnTo>
                    <a:pt x="157" y="44"/>
                  </a:lnTo>
                  <a:lnTo>
                    <a:pt x="161" y="46"/>
                  </a:lnTo>
                  <a:lnTo>
                    <a:pt x="167" y="46"/>
                  </a:lnTo>
                  <a:lnTo>
                    <a:pt x="169" y="46"/>
                  </a:lnTo>
                  <a:lnTo>
                    <a:pt x="174" y="46"/>
                  </a:lnTo>
                  <a:lnTo>
                    <a:pt x="179" y="46"/>
                  </a:lnTo>
                  <a:lnTo>
                    <a:pt x="184" y="46"/>
                  </a:lnTo>
                  <a:lnTo>
                    <a:pt x="189" y="48"/>
                  </a:lnTo>
                  <a:lnTo>
                    <a:pt x="193" y="48"/>
                  </a:lnTo>
                  <a:lnTo>
                    <a:pt x="198" y="49"/>
                  </a:lnTo>
                  <a:lnTo>
                    <a:pt x="201" y="49"/>
                  </a:lnTo>
                  <a:lnTo>
                    <a:pt x="206" y="49"/>
                  </a:lnTo>
                  <a:lnTo>
                    <a:pt x="211" y="51"/>
                  </a:lnTo>
                  <a:lnTo>
                    <a:pt x="215" y="51"/>
                  </a:lnTo>
                  <a:lnTo>
                    <a:pt x="218" y="52"/>
                  </a:lnTo>
                  <a:lnTo>
                    <a:pt x="222" y="54"/>
                  </a:lnTo>
                  <a:lnTo>
                    <a:pt x="226" y="54"/>
                  </a:lnTo>
                  <a:lnTo>
                    <a:pt x="231" y="56"/>
                  </a:lnTo>
                  <a:lnTo>
                    <a:pt x="236" y="57"/>
                  </a:lnTo>
                  <a:lnTo>
                    <a:pt x="242" y="61"/>
                  </a:lnTo>
                  <a:lnTo>
                    <a:pt x="247" y="62"/>
                  </a:lnTo>
                  <a:lnTo>
                    <a:pt x="250" y="68"/>
                  </a:lnTo>
                  <a:lnTo>
                    <a:pt x="253" y="72"/>
                  </a:lnTo>
                  <a:lnTo>
                    <a:pt x="256" y="79"/>
                  </a:lnTo>
                  <a:lnTo>
                    <a:pt x="258" y="83"/>
                  </a:lnTo>
                  <a:lnTo>
                    <a:pt x="259" y="90"/>
                  </a:lnTo>
                  <a:lnTo>
                    <a:pt x="258" y="96"/>
                  </a:lnTo>
                  <a:lnTo>
                    <a:pt x="254" y="102"/>
                  </a:lnTo>
                  <a:lnTo>
                    <a:pt x="250" y="108"/>
                  </a:lnTo>
                  <a:lnTo>
                    <a:pt x="245" y="115"/>
                  </a:lnTo>
                  <a:lnTo>
                    <a:pt x="240" y="118"/>
                  </a:lnTo>
                  <a:lnTo>
                    <a:pt x="236" y="121"/>
                  </a:lnTo>
                  <a:lnTo>
                    <a:pt x="231" y="125"/>
                  </a:lnTo>
                  <a:lnTo>
                    <a:pt x="224" y="129"/>
                  </a:lnTo>
                  <a:lnTo>
                    <a:pt x="218" y="133"/>
                  </a:lnTo>
                  <a:lnTo>
                    <a:pt x="212" y="138"/>
                  </a:lnTo>
                  <a:lnTo>
                    <a:pt x="206" y="143"/>
                  </a:lnTo>
                  <a:lnTo>
                    <a:pt x="201" y="147"/>
                  </a:lnTo>
                  <a:lnTo>
                    <a:pt x="193" y="151"/>
                  </a:lnTo>
                  <a:lnTo>
                    <a:pt x="187" y="158"/>
                  </a:lnTo>
                  <a:lnTo>
                    <a:pt x="181" y="160"/>
                  </a:lnTo>
                  <a:lnTo>
                    <a:pt x="176" y="165"/>
                  </a:lnTo>
                  <a:lnTo>
                    <a:pt x="169" y="171"/>
                  </a:lnTo>
                  <a:lnTo>
                    <a:pt x="163" y="175"/>
                  </a:lnTo>
                  <a:lnTo>
                    <a:pt x="159" y="179"/>
                  </a:lnTo>
                  <a:lnTo>
                    <a:pt x="154" y="184"/>
                  </a:lnTo>
                  <a:lnTo>
                    <a:pt x="150" y="187"/>
                  </a:lnTo>
                  <a:lnTo>
                    <a:pt x="144" y="192"/>
                  </a:lnTo>
                  <a:lnTo>
                    <a:pt x="142" y="197"/>
                  </a:lnTo>
                  <a:lnTo>
                    <a:pt x="138" y="203"/>
                  </a:lnTo>
                  <a:lnTo>
                    <a:pt x="134" y="210"/>
                  </a:lnTo>
                  <a:lnTo>
                    <a:pt x="130" y="216"/>
                  </a:lnTo>
                  <a:lnTo>
                    <a:pt x="127" y="223"/>
                  </a:lnTo>
                  <a:lnTo>
                    <a:pt x="126" y="231"/>
                  </a:lnTo>
                  <a:lnTo>
                    <a:pt x="122" y="236"/>
                  </a:lnTo>
                  <a:lnTo>
                    <a:pt x="121" y="242"/>
                  </a:lnTo>
                  <a:lnTo>
                    <a:pt x="119" y="248"/>
                  </a:lnTo>
                  <a:lnTo>
                    <a:pt x="118" y="253"/>
                  </a:lnTo>
                  <a:lnTo>
                    <a:pt x="116" y="255"/>
                  </a:lnTo>
                  <a:lnTo>
                    <a:pt x="116" y="259"/>
                  </a:lnTo>
                  <a:lnTo>
                    <a:pt x="116" y="261"/>
                  </a:lnTo>
                  <a:lnTo>
                    <a:pt x="116" y="262"/>
                  </a:lnTo>
                  <a:lnTo>
                    <a:pt x="58" y="284"/>
                  </a:lnTo>
                  <a:lnTo>
                    <a:pt x="58" y="282"/>
                  </a:lnTo>
                  <a:lnTo>
                    <a:pt x="58" y="279"/>
                  </a:lnTo>
                  <a:lnTo>
                    <a:pt x="57" y="275"/>
                  </a:lnTo>
                  <a:lnTo>
                    <a:pt x="57" y="270"/>
                  </a:lnTo>
                  <a:lnTo>
                    <a:pt x="57" y="264"/>
                  </a:lnTo>
                  <a:lnTo>
                    <a:pt x="58" y="257"/>
                  </a:lnTo>
                  <a:lnTo>
                    <a:pt x="59" y="250"/>
                  </a:lnTo>
                  <a:lnTo>
                    <a:pt x="65" y="246"/>
                  </a:lnTo>
                  <a:lnTo>
                    <a:pt x="66" y="241"/>
                  </a:lnTo>
                  <a:lnTo>
                    <a:pt x="67" y="237"/>
                  </a:lnTo>
                  <a:lnTo>
                    <a:pt x="71" y="233"/>
                  </a:lnTo>
                  <a:lnTo>
                    <a:pt x="75" y="229"/>
                  </a:lnTo>
                  <a:lnTo>
                    <a:pt x="79" y="223"/>
                  </a:lnTo>
                  <a:lnTo>
                    <a:pt x="82" y="220"/>
                  </a:lnTo>
                  <a:lnTo>
                    <a:pt x="85" y="213"/>
                  </a:lnTo>
                  <a:lnTo>
                    <a:pt x="88" y="210"/>
                  </a:lnTo>
                  <a:lnTo>
                    <a:pt x="91" y="205"/>
                  </a:lnTo>
                  <a:lnTo>
                    <a:pt x="95" y="200"/>
                  </a:lnTo>
                  <a:lnTo>
                    <a:pt x="96" y="197"/>
                  </a:lnTo>
                  <a:lnTo>
                    <a:pt x="97" y="193"/>
                  </a:lnTo>
                  <a:lnTo>
                    <a:pt x="99" y="189"/>
                  </a:lnTo>
                  <a:lnTo>
                    <a:pt x="97" y="189"/>
                  </a:lnTo>
                  <a:lnTo>
                    <a:pt x="95" y="189"/>
                  </a:lnTo>
                  <a:lnTo>
                    <a:pt x="91" y="190"/>
                  </a:lnTo>
                  <a:lnTo>
                    <a:pt x="87" y="192"/>
                  </a:lnTo>
                  <a:lnTo>
                    <a:pt x="82" y="193"/>
                  </a:lnTo>
                  <a:lnTo>
                    <a:pt x="77" y="197"/>
                  </a:lnTo>
                  <a:lnTo>
                    <a:pt x="74" y="198"/>
                  </a:lnTo>
                  <a:lnTo>
                    <a:pt x="67" y="202"/>
                  </a:lnTo>
                  <a:lnTo>
                    <a:pt x="65" y="205"/>
                  </a:lnTo>
                  <a:lnTo>
                    <a:pt x="58" y="208"/>
                  </a:lnTo>
                  <a:lnTo>
                    <a:pt x="53" y="213"/>
                  </a:lnTo>
                  <a:lnTo>
                    <a:pt x="49" y="216"/>
                  </a:lnTo>
                  <a:lnTo>
                    <a:pt x="46" y="223"/>
                  </a:lnTo>
                  <a:lnTo>
                    <a:pt x="42" y="226"/>
                  </a:lnTo>
                  <a:lnTo>
                    <a:pt x="40" y="233"/>
                  </a:lnTo>
                  <a:lnTo>
                    <a:pt x="36" y="239"/>
                  </a:lnTo>
                  <a:lnTo>
                    <a:pt x="36" y="246"/>
                  </a:lnTo>
                  <a:lnTo>
                    <a:pt x="34" y="250"/>
                  </a:lnTo>
                  <a:lnTo>
                    <a:pt x="34" y="257"/>
                  </a:lnTo>
                  <a:lnTo>
                    <a:pt x="34" y="261"/>
                  </a:lnTo>
                  <a:lnTo>
                    <a:pt x="34" y="267"/>
                  </a:lnTo>
                  <a:lnTo>
                    <a:pt x="34" y="270"/>
                  </a:lnTo>
                  <a:lnTo>
                    <a:pt x="34" y="275"/>
                  </a:lnTo>
                  <a:lnTo>
                    <a:pt x="34" y="277"/>
                  </a:lnTo>
                  <a:lnTo>
                    <a:pt x="36" y="282"/>
                  </a:lnTo>
                  <a:lnTo>
                    <a:pt x="38" y="285"/>
                  </a:lnTo>
                  <a:lnTo>
                    <a:pt x="40" y="288"/>
                  </a:lnTo>
                  <a:lnTo>
                    <a:pt x="40" y="290"/>
                  </a:lnTo>
                  <a:lnTo>
                    <a:pt x="41" y="292"/>
                  </a:lnTo>
                  <a:lnTo>
                    <a:pt x="0" y="305"/>
                  </a:lnTo>
                  <a:lnTo>
                    <a:pt x="16" y="3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1964805" y="2521347"/>
              <a:ext cx="63500" cy="149225"/>
            </a:xfrm>
            <a:custGeom>
              <a:avLst/>
              <a:gdLst>
                <a:gd name="T0" fmla="*/ 63500 w 40"/>
                <a:gd name="T1" fmla="*/ 0 h 94"/>
                <a:gd name="T2" fmla="*/ 25400 w 40"/>
                <a:gd name="T3" fmla="*/ 136525 h 94"/>
                <a:gd name="T4" fmla="*/ 20638 w 40"/>
                <a:gd name="T5" fmla="*/ 139700 h 94"/>
                <a:gd name="T6" fmla="*/ 12700 w 40"/>
                <a:gd name="T7" fmla="*/ 147638 h 94"/>
                <a:gd name="T8" fmla="*/ 3175 w 40"/>
                <a:gd name="T9" fmla="*/ 149225 h 94"/>
                <a:gd name="T10" fmla="*/ 0 w 40"/>
                <a:gd name="T11" fmla="*/ 149225 h 94"/>
                <a:gd name="T12" fmla="*/ 0 w 40"/>
                <a:gd name="T13" fmla="*/ 144463 h 94"/>
                <a:gd name="T14" fmla="*/ 0 w 40"/>
                <a:gd name="T15" fmla="*/ 139700 h 94"/>
                <a:gd name="T16" fmla="*/ 0 w 40"/>
                <a:gd name="T17" fmla="*/ 134938 h 94"/>
                <a:gd name="T18" fmla="*/ 0 w 40"/>
                <a:gd name="T19" fmla="*/ 128588 h 94"/>
                <a:gd name="T20" fmla="*/ 0 w 40"/>
                <a:gd name="T21" fmla="*/ 123825 h 94"/>
                <a:gd name="T22" fmla="*/ 0 w 40"/>
                <a:gd name="T23" fmla="*/ 115888 h 94"/>
                <a:gd name="T24" fmla="*/ 0 w 40"/>
                <a:gd name="T25" fmla="*/ 107950 h 94"/>
                <a:gd name="T26" fmla="*/ 3175 w 40"/>
                <a:gd name="T27" fmla="*/ 101600 h 94"/>
                <a:gd name="T28" fmla="*/ 3175 w 40"/>
                <a:gd name="T29" fmla="*/ 90488 h 94"/>
                <a:gd name="T30" fmla="*/ 3175 w 40"/>
                <a:gd name="T31" fmla="*/ 82550 h 94"/>
                <a:gd name="T32" fmla="*/ 4763 w 40"/>
                <a:gd name="T33" fmla="*/ 73025 h 94"/>
                <a:gd name="T34" fmla="*/ 4763 w 40"/>
                <a:gd name="T35" fmla="*/ 63500 h 94"/>
                <a:gd name="T36" fmla="*/ 7938 w 40"/>
                <a:gd name="T37" fmla="*/ 53975 h 94"/>
                <a:gd name="T38" fmla="*/ 11113 w 40"/>
                <a:gd name="T39" fmla="*/ 46038 h 94"/>
                <a:gd name="T40" fmla="*/ 12700 w 40"/>
                <a:gd name="T41" fmla="*/ 38100 h 94"/>
                <a:gd name="T42" fmla="*/ 15875 w 40"/>
                <a:gd name="T43" fmla="*/ 30163 h 94"/>
                <a:gd name="T44" fmla="*/ 17463 w 40"/>
                <a:gd name="T45" fmla="*/ 22225 h 94"/>
                <a:gd name="T46" fmla="*/ 20638 w 40"/>
                <a:gd name="T47" fmla="*/ 17463 h 94"/>
                <a:gd name="T48" fmla="*/ 25400 w 40"/>
                <a:gd name="T49" fmla="*/ 12700 h 94"/>
                <a:gd name="T50" fmla="*/ 30163 w 40"/>
                <a:gd name="T51" fmla="*/ 9525 h 94"/>
                <a:gd name="T52" fmla="*/ 38100 w 40"/>
                <a:gd name="T53" fmla="*/ 4763 h 94"/>
                <a:gd name="T54" fmla="*/ 46038 w 40"/>
                <a:gd name="T55" fmla="*/ 0 h 94"/>
                <a:gd name="T56" fmla="*/ 50800 w 40"/>
                <a:gd name="T57" fmla="*/ 0 h 94"/>
                <a:gd name="T58" fmla="*/ 58738 w 40"/>
                <a:gd name="T59" fmla="*/ 0 h 94"/>
                <a:gd name="T60" fmla="*/ 60325 w 40"/>
                <a:gd name="T61" fmla="*/ 0 h 94"/>
                <a:gd name="T62" fmla="*/ 63500 w 40"/>
                <a:gd name="T63" fmla="*/ 0 h 9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40" h="94">
                  <a:moveTo>
                    <a:pt x="40" y="0"/>
                  </a:moveTo>
                  <a:lnTo>
                    <a:pt x="16" y="86"/>
                  </a:lnTo>
                  <a:lnTo>
                    <a:pt x="13" y="88"/>
                  </a:lnTo>
                  <a:lnTo>
                    <a:pt x="8" y="93"/>
                  </a:lnTo>
                  <a:lnTo>
                    <a:pt x="2" y="94"/>
                  </a:lnTo>
                  <a:lnTo>
                    <a:pt x="0" y="94"/>
                  </a:lnTo>
                  <a:lnTo>
                    <a:pt x="0" y="91"/>
                  </a:lnTo>
                  <a:lnTo>
                    <a:pt x="0" y="88"/>
                  </a:lnTo>
                  <a:lnTo>
                    <a:pt x="0" y="85"/>
                  </a:lnTo>
                  <a:lnTo>
                    <a:pt x="0" y="81"/>
                  </a:lnTo>
                  <a:lnTo>
                    <a:pt x="0" y="78"/>
                  </a:lnTo>
                  <a:lnTo>
                    <a:pt x="0" y="73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2" y="57"/>
                  </a:lnTo>
                  <a:lnTo>
                    <a:pt x="2" y="52"/>
                  </a:lnTo>
                  <a:lnTo>
                    <a:pt x="3" y="46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7" y="29"/>
                  </a:lnTo>
                  <a:lnTo>
                    <a:pt x="8" y="24"/>
                  </a:lnTo>
                  <a:lnTo>
                    <a:pt x="10" y="19"/>
                  </a:lnTo>
                  <a:lnTo>
                    <a:pt x="11" y="14"/>
                  </a:lnTo>
                  <a:lnTo>
                    <a:pt x="13" y="11"/>
                  </a:lnTo>
                  <a:lnTo>
                    <a:pt x="16" y="8"/>
                  </a:lnTo>
                  <a:lnTo>
                    <a:pt x="19" y="6"/>
                  </a:lnTo>
                  <a:lnTo>
                    <a:pt x="24" y="3"/>
                  </a:lnTo>
                  <a:lnTo>
                    <a:pt x="29" y="0"/>
                  </a:lnTo>
                  <a:lnTo>
                    <a:pt x="32" y="0"/>
                  </a:lnTo>
                  <a:lnTo>
                    <a:pt x="37" y="0"/>
                  </a:lnTo>
                  <a:lnTo>
                    <a:pt x="38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644130" y="2522934"/>
              <a:ext cx="200025" cy="53975"/>
            </a:xfrm>
            <a:custGeom>
              <a:avLst/>
              <a:gdLst>
                <a:gd name="T0" fmla="*/ 15875 w 126"/>
                <a:gd name="T1" fmla="*/ 46038 h 34"/>
                <a:gd name="T2" fmla="*/ 22225 w 126"/>
                <a:gd name="T3" fmla="*/ 47625 h 34"/>
                <a:gd name="T4" fmla="*/ 38100 w 126"/>
                <a:gd name="T5" fmla="*/ 52388 h 34"/>
                <a:gd name="T6" fmla="*/ 47625 w 126"/>
                <a:gd name="T7" fmla="*/ 52388 h 34"/>
                <a:gd name="T8" fmla="*/ 60325 w 126"/>
                <a:gd name="T9" fmla="*/ 53975 h 34"/>
                <a:gd name="T10" fmla="*/ 71438 w 126"/>
                <a:gd name="T11" fmla="*/ 53975 h 34"/>
                <a:gd name="T12" fmla="*/ 84138 w 126"/>
                <a:gd name="T13" fmla="*/ 52388 h 34"/>
                <a:gd name="T14" fmla="*/ 103188 w 126"/>
                <a:gd name="T15" fmla="*/ 47625 h 34"/>
                <a:gd name="T16" fmla="*/ 120650 w 126"/>
                <a:gd name="T17" fmla="*/ 46038 h 34"/>
                <a:gd name="T18" fmla="*/ 138113 w 126"/>
                <a:gd name="T19" fmla="*/ 42863 h 34"/>
                <a:gd name="T20" fmla="*/ 155575 w 126"/>
                <a:gd name="T21" fmla="*/ 39688 h 34"/>
                <a:gd name="T22" fmla="*/ 169863 w 126"/>
                <a:gd name="T23" fmla="*/ 36513 h 34"/>
                <a:gd name="T24" fmla="*/ 182563 w 126"/>
                <a:gd name="T25" fmla="*/ 33338 h 34"/>
                <a:gd name="T26" fmla="*/ 190500 w 126"/>
                <a:gd name="T27" fmla="*/ 33338 h 34"/>
                <a:gd name="T28" fmla="*/ 200025 w 126"/>
                <a:gd name="T29" fmla="*/ 23813 h 34"/>
                <a:gd name="T30" fmla="*/ 196850 w 126"/>
                <a:gd name="T31" fmla="*/ 15875 h 34"/>
                <a:gd name="T32" fmla="*/ 190500 w 126"/>
                <a:gd name="T33" fmla="*/ 9525 h 34"/>
                <a:gd name="T34" fmla="*/ 177800 w 126"/>
                <a:gd name="T35" fmla="*/ 6350 h 34"/>
                <a:gd name="T36" fmla="*/ 161925 w 126"/>
                <a:gd name="T37" fmla="*/ 4763 h 34"/>
                <a:gd name="T38" fmla="*/ 147638 w 126"/>
                <a:gd name="T39" fmla="*/ 4763 h 34"/>
                <a:gd name="T40" fmla="*/ 131763 w 126"/>
                <a:gd name="T41" fmla="*/ 6350 h 34"/>
                <a:gd name="T42" fmla="*/ 120650 w 126"/>
                <a:gd name="T43" fmla="*/ 12700 h 34"/>
                <a:gd name="T44" fmla="*/ 107950 w 126"/>
                <a:gd name="T45" fmla="*/ 19050 h 34"/>
                <a:gd name="T46" fmla="*/ 92075 w 126"/>
                <a:gd name="T47" fmla="*/ 22225 h 34"/>
                <a:gd name="T48" fmla="*/ 80963 w 126"/>
                <a:gd name="T49" fmla="*/ 23813 h 34"/>
                <a:gd name="T50" fmla="*/ 68263 w 126"/>
                <a:gd name="T51" fmla="*/ 23813 h 34"/>
                <a:gd name="T52" fmla="*/ 55563 w 126"/>
                <a:gd name="T53" fmla="*/ 22225 h 34"/>
                <a:gd name="T54" fmla="*/ 42863 w 126"/>
                <a:gd name="T55" fmla="*/ 19050 h 34"/>
                <a:gd name="T56" fmla="*/ 33338 w 126"/>
                <a:gd name="T57" fmla="*/ 12700 h 34"/>
                <a:gd name="T58" fmla="*/ 22225 w 126"/>
                <a:gd name="T59" fmla="*/ 9525 h 34"/>
                <a:gd name="T60" fmla="*/ 7938 w 126"/>
                <a:gd name="T61" fmla="*/ 4763 h 34"/>
                <a:gd name="T62" fmla="*/ 0 w 126"/>
                <a:gd name="T63" fmla="*/ 0 h 3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26" h="34">
                  <a:moveTo>
                    <a:pt x="8" y="29"/>
                  </a:moveTo>
                  <a:lnTo>
                    <a:pt x="10" y="29"/>
                  </a:lnTo>
                  <a:lnTo>
                    <a:pt x="11" y="29"/>
                  </a:lnTo>
                  <a:lnTo>
                    <a:pt x="14" y="30"/>
                  </a:lnTo>
                  <a:lnTo>
                    <a:pt x="21" y="33"/>
                  </a:lnTo>
                  <a:lnTo>
                    <a:pt x="24" y="33"/>
                  </a:lnTo>
                  <a:lnTo>
                    <a:pt x="27" y="33"/>
                  </a:lnTo>
                  <a:lnTo>
                    <a:pt x="30" y="33"/>
                  </a:lnTo>
                  <a:lnTo>
                    <a:pt x="34" y="34"/>
                  </a:lnTo>
                  <a:lnTo>
                    <a:pt x="38" y="34"/>
                  </a:lnTo>
                  <a:lnTo>
                    <a:pt x="41" y="34"/>
                  </a:lnTo>
                  <a:lnTo>
                    <a:pt x="45" y="34"/>
                  </a:lnTo>
                  <a:lnTo>
                    <a:pt x="51" y="34"/>
                  </a:lnTo>
                  <a:lnTo>
                    <a:pt x="53" y="33"/>
                  </a:lnTo>
                  <a:lnTo>
                    <a:pt x="58" y="33"/>
                  </a:lnTo>
                  <a:lnTo>
                    <a:pt x="65" y="30"/>
                  </a:lnTo>
                  <a:lnTo>
                    <a:pt x="71" y="30"/>
                  </a:lnTo>
                  <a:lnTo>
                    <a:pt x="76" y="29"/>
                  </a:lnTo>
                  <a:lnTo>
                    <a:pt x="82" y="29"/>
                  </a:lnTo>
                  <a:lnTo>
                    <a:pt x="87" y="27"/>
                  </a:lnTo>
                  <a:lnTo>
                    <a:pt x="93" y="27"/>
                  </a:lnTo>
                  <a:lnTo>
                    <a:pt x="98" y="25"/>
                  </a:lnTo>
                  <a:lnTo>
                    <a:pt x="104" y="25"/>
                  </a:lnTo>
                  <a:lnTo>
                    <a:pt x="107" y="23"/>
                  </a:lnTo>
                  <a:lnTo>
                    <a:pt x="112" y="23"/>
                  </a:lnTo>
                  <a:lnTo>
                    <a:pt x="115" y="21"/>
                  </a:lnTo>
                  <a:lnTo>
                    <a:pt x="118" y="21"/>
                  </a:lnTo>
                  <a:lnTo>
                    <a:pt x="120" y="21"/>
                  </a:lnTo>
                  <a:lnTo>
                    <a:pt x="123" y="19"/>
                  </a:lnTo>
                  <a:lnTo>
                    <a:pt x="126" y="15"/>
                  </a:lnTo>
                  <a:lnTo>
                    <a:pt x="126" y="12"/>
                  </a:lnTo>
                  <a:lnTo>
                    <a:pt x="124" y="10"/>
                  </a:lnTo>
                  <a:lnTo>
                    <a:pt x="121" y="8"/>
                  </a:lnTo>
                  <a:lnTo>
                    <a:pt x="120" y="6"/>
                  </a:lnTo>
                  <a:lnTo>
                    <a:pt x="116" y="4"/>
                  </a:lnTo>
                  <a:lnTo>
                    <a:pt x="112" y="4"/>
                  </a:lnTo>
                  <a:lnTo>
                    <a:pt x="107" y="3"/>
                  </a:lnTo>
                  <a:lnTo>
                    <a:pt x="102" y="3"/>
                  </a:lnTo>
                  <a:lnTo>
                    <a:pt x="98" y="3"/>
                  </a:lnTo>
                  <a:lnTo>
                    <a:pt x="93" y="3"/>
                  </a:lnTo>
                  <a:lnTo>
                    <a:pt x="88" y="4"/>
                  </a:lnTo>
                  <a:lnTo>
                    <a:pt x="83" y="4"/>
                  </a:lnTo>
                  <a:lnTo>
                    <a:pt x="79" y="6"/>
                  </a:lnTo>
                  <a:lnTo>
                    <a:pt x="76" y="8"/>
                  </a:lnTo>
                  <a:lnTo>
                    <a:pt x="71" y="10"/>
                  </a:lnTo>
                  <a:lnTo>
                    <a:pt x="68" y="12"/>
                  </a:lnTo>
                  <a:lnTo>
                    <a:pt x="63" y="14"/>
                  </a:lnTo>
                  <a:lnTo>
                    <a:pt x="58" y="14"/>
                  </a:lnTo>
                  <a:lnTo>
                    <a:pt x="55" y="15"/>
                  </a:lnTo>
                  <a:lnTo>
                    <a:pt x="51" y="15"/>
                  </a:lnTo>
                  <a:lnTo>
                    <a:pt x="47" y="15"/>
                  </a:lnTo>
                  <a:lnTo>
                    <a:pt x="43" y="15"/>
                  </a:lnTo>
                  <a:lnTo>
                    <a:pt x="40" y="14"/>
                  </a:lnTo>
                  <a:lnTo>
                    <a:pt x="35" y="14"/>
                  </a:lnTo>
                  <a:lnTo>
                    <a:pt x="32" y="12"/>
                  </a:lnTo>
                  <a:lnTo>
                    <a:pt x="27" y="12"/>
                  </a:lnTo>
                  <a:lnTo>
                    <a:pt x="24" y="10"/>
                  </a:lnTo>
                  <a:lnTo>
                    <a:pt x="21" y="8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8" y="4"/>
                  </a:lnTo>
                  <a:lnTo>
                    <a:pt x="5" y="3"/>
                  </a:lnTo>
                  <a:lnTo>
                    <a:pt x="2" y="0"/>
                  </a:lnTo>
                  <a:lnTo>
                    <a:pt x="0" y="0"/>
                  </a:lnTo>
                  <a:lnTo>
                    <a:pt x="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1644130" y="2937272"/>
              <a:ext cx="280988" cy="220662"/>
            </a:xfrm>
            <a:custGeom>
              <a:avLst/>
              <a:gdLst>
                <a:gd name="T0" fmla="*/ 258763 w 177"/>
                <a:gd name="T1" fmla="*/ 1587 h 139"/>
                <a:gd name="T2" fmla="*/ 238125 w 177"/>
                <a:gd name="T3" fmla="*/ 7937 h 139"/>
                <a:gd name="T4" fmla="*/ 225425 w 177"/>
                <a:gd name="T5" fmla="*/ 14287 h 139"/>
                <a:gd name="T6" fmla="*/ 207963 w 177"/>
                <a:gd name="T7" fmla="*/ 22225 h 139"/>
                <a:gd name="T8" fmla="*/ 192088 w 177"/>
                <a:gd name="T9" fmla="*/ 31750 h 139"/>
                <a:gd name="T10" fmla="*/ 174625 w 177"/>
                <a:gd name="T11" fmla="*/ 39687 h 139"/>
                <a:gd name="T12" fmla="*/ 157163 w 177"/>
                <a:gd name="T13" fmla="*/ 49212 h 139"/>
                <a:gd name="T14" fmla="*/ 144463 w 177"/>
                <a:gd name="T15" fmla="*/ 58737 h 139"/>
                <a:gd name="T16" fmla="*/ 133350 w 177"/>
                <a:gd name="T17" fmla="*/ 66675 h 139"/>
                <a:gd name="T18" fmla="*/ 127000 w 177"/>
                <a:gd name="T19" fmla="*/ 74612 h 139"/>
                <a:gd name="T20" fmla="*/ 119063 w 177"/>
                <a:gd name="T21" fmla="*/ 82550 h 139"/>
                <a:gd name="T22" fmla="*/ 112713 w 177"/>
                <a:gd name="T23" fmla="*/ 90487 h 139"/>
                <a:gd name="T24" fmla="*/ 112713 w 177"/>
                <a:gd name="T25" fmla="*/ 98425 h 139"/>
                <a:gd name="T26" fmla="*/ 109538 w 177"/>
                <a:gd name="T27" fmla="*/ 107950 h 139"/>
                <a:gd name="T28" fmla="*/ 106363 w 177"/>
                <a:gd name="T29" fmla="*/ 117475 h 139"/>
                <a:gd name="T30" fmla="*/ 98425 w 177"/>
                <a:gd name="T31" fmla="*/ 127000 h 139"/>
                <a:gd name="T32" fmla="*/ 96838 w 177"/>
                <a:gd name="T33" fmla="*/ 134937 h 139"/>
                <a:gd name="T34" fmla="*/ 88900 w 177"/>
                <a:gd name="T35" fmla="*/ 144462 h 139"/>
                <a:gd name="T36" fmla="*/ 82550 w 177"/>
                <a:gd name="T37" fmla="*/ 153987 h 139"/>
                <a:gd name="T38" fmla="*/ 71438 w 177"/>
                <a:gd name="T39" fmla="*/ 161925 h 139"/>
                <a:gd name="T40" fmla="*/ 61913 w 177"/>
                <a:gd name="T41" fmla="*/ 171450 h 139"/>
                <a:gd name="T42" fmla="*/ 52388 w 177"/>
                <a:gd name="T43" fmla="*/ 179387 h 139"/>
                <a:gd name="T44" fmla="*/ 44450 w 177"/>
                <a:gd name="T45" fmla="*/ 185737 h 139"/>
                <a:gd name="T46" fmla="*/ 34925 w 177"/>
                <a:gd name="T47" fmla="*/ 193675 h 139"/>
                <a:gd name="T48" fmla="*/ 20638 w 177"/>
                <a:gd name="T49" fmla="*/ 201612 h 139"/>
                <a:gd name="T50" fmla="*/ 6350 w 177"/>
                <a:gd name="T51" fmla="*/ 207962 h 139"/>
                <a:gd name="T52" fmla="*/ 0 w 177"/>
                <a:gd name="T53" fmla="*/ 212725 h 139"/>
                <a:gd name="T54" fmla="*/ 23813 w 177"/>
                <a:gd name="T55" fmla="*/ 217487 h 139"/>
                <a:gd name="T56" fmla="*/ 36513 w 177"/>
                <a:gd name="T57" fmla="*/ 211137 h 139"/>
                <a:gd name="T58" fmla="*/ 57150 w 177"/>
                <a:gd name="T59" fmla="*/ 201612 h 139"/>
                <a:gd name="T60" fmla="*/ 71438 w 177"/>
                <a:gd name="T61" fmla="*/ 195262 h 139"/>
                <a:gd name="T62" fmla="*/ 82550 w 177"/>
                <a:gd name="T63" fmla="*/ 188912 h 139"/>
                <a:gd name="T64" fmla="*/ 92075 w 177"/>
                <a:gd name="T65" fmla="*/ 182562 h 139"/>
                <a:gd name="T66" fmla="*/ 106363 w 177"/>
                <a:gd name="T67" fmla="*/ 176212 h 139"/>
                <a:gd name="T68" fmla="*/ 115888 w 177"/>
                <a:gd name="T69" fmla="*/ 168275 h 139"/>
                <a:gd name="T70" fmla="*/ 127000 w 177"/>
                <a:gd name="T71" fmla="*/ 157162 h 139"/>
                <a:gd name="T72" fmla="*/ 130175 w 177"/>
                <a:gd name="T73" fmla="*/ 149225 h 139"/>
                <a:gd name="T74" fmla="*/ 133350 w 177"/>
                <a:gd name="T75" fmla="*/ 144462 h 139"/>
                <a:gd name="T76" fmla="*/ 136525 w 177"/>
                <a:gd name="T77" fmla="*/ 138112 h 139"/>
                <a:gd name="T78" fmla="*/ 139700 w 177"/>
                <a:gd name="T79" fmla="*/ 133350 h 139"/>
                <a:gd name="T80" fmla="*/ 144463 w 177"/>
                <a:gd name="T81" fmla="*/ 127000 h 139"/>
                <a:gd name="T82" fmla="*/ 146050 w 177"/>
                <a:gd name="T83" fmla="*/ 122237 h 139"/>
                <a:gd name="T84" fmla="*/ 146050 w 177"/>
                <a:gd name="T85" fmla="*/ 115887 h 139"/>
                <a:gd name="T86" fmla="*/ 150813 w 177"/>
                <a:gd name="T87" fmla="*/ 111125 h 139"/>
                <a:gd name="T88" fmla="*/ 153988 w 177"/>
                <a:gd name="T89" fmla="*/ 104775 h 139"/>
                <a:gd name="T90" fmla="*/ 153988 w 177"/>
                <a:gd name="T91" fmla="*/ 100012 h 139"/>
                <a:gd name="T92" fmla="*/ 160338 w 177"/>
                <a:gd name="T93" fmla="*/ 88900 h 139"/>
                <a:gd name="T94" fmla="*/ 166688 w 177"/>
                <a:gd name="T95" fmla="*/ 79375 h 139"/>
                <a:gd name="T96" fmla="*/ 171450 w 177"/>
                <a:gd name="T97" fmla="*/ 69850 h 139"/>
                <a:gd name="T98" fmla="*/ 180975 w 177"/>
                <a:gd name="T99" fmla="*/ 63500 h 139"/>
                <a:gd name="T100" fmla="*/ 188913 w 177"/>
                <a:gd name="T101" fmla="*/ 55562 h 139"/>
                <a:gd name="T102" fmla="*/ 201613 w 177"/>
                <a:gd name="T103" fmla="*/ 49212 h 139"/>
                <a:gd name="T104" fmla="*/ 215900 w 177"/>
                <a:gd name="T105" fmla="*/ 39687 h 139"/>
                <a:gd name="T106" fmla="*/ 225425 w 177"/>
                <a:gd name="T107" fmla="*/ 31750 h 139"/>
                <a:gd name="T108" fmla="*/ 238125 w 177"/>
                <a:gd name="T109" fmla="*/ 25400 h 139"/>
                <a:gd name="T110" fmla="*/ 249238 w 177"/>
                <a:gd name="T111" fmla="*/ 19050 h 139"/>
                <a:gd name="T112" fmla="*/ 263525 w 177"/>
                <a:gd name="T113" fmla="*/ 14287 h 139"/>
                <a:gd name="T114" fmla="*/ 273050 w 177"/>
                <a:gd name="T115" fmla="*/ 7937 h 139"/>
                <a:gd name="T116" fmla="*/ 263525 w 177"/>
                <a:gd name="T117" fmla="*/ 0 h 13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77" h="139">
                  <a:moveTo>
                    <a:pt x="166" y="0"/>
                  </a:moveTo>
                  <a:lnTo>
                    <a:pt x="166" y="0"/>
                  </a:lnTo>
                  <a:lnTo>
                    <a:pt x="163" y="1"/>
                  </a:lnTo>
                  <a:lnTo>
                    <a:pt x="160" y="2"/>
                  </a:lnTo>
                  <a:lnTo>
                    <a:pt x="155" y="4"/>
                  </a:lnTo>
                  <a:lnTo>
                    <a:pt x="150" y="5"/>
                  </a:lnTo>
                  <a:lnTo>
                    <a:pt x="149" y="6"/>
                  </a:lnTo>
                  <a:lnTo>
                    <a:pt x="144" y="8"/>
                  </a:lnTo>
                  <a:lnTo>
                    <a:pt x="142" y="9"/>
                  </a:lnTo>
                  <a:lnTo>
                    <a:pt x="138" y="11"/>
                  </a:lnTo>
                  <a:lnTo>
                    <a:pt x="136" y="13"/>
                  </a:lnTo>
                  <a:lnTo>
                    <a:pt x="131" y="14"/>
                  </a:lnTo>
                  <a:lnTo>
                    <a:pt x="129" y="16"/>
                  </a:lnTo>
                  <a:lnTo>
                    <a:pt x="125" y="18"/>
                  </a:lnTo>
                  <a:lnTo>
                    <a:pt x="121" y="20"/>
                  </a:lnTo>
                  <a:lnTo>
                    <a:pt x="116" y="21"/>
                  </a:lnTo>
                  <a:lnTo>
                    <a:pt x="114" y="23"/>
                  </a:lnTo>
                  <a:lnTo>
                    <a:pt x="110" y="25"/>
                  </a:lnTo>
                  <a:lnTo>
                    <a:pt x="105" y="27"/>
                  </a:lnTo>
                  <a:lnTo>
                    <a:pt x="101" y="29"/>
                  </a:lnTo>
                  <a:lnTo>
                    <a:pt x="99" y="31"/>
                  </a:lnTo>
                  <a:lnTo>
                    <a:pt x="97" y="33"/>
                  </a:lnTo>
                  <a:lnTo>
                    <a:pt x="92" y="35"/>
                  </a:lnTo>
                  <a:lnTo>
                    <a:pt x="91" y="37"/>
                  </a:lnTo>
                  <a:lnTo>
                    <a:pt x="88" y="38"/>
                  </a:lnTo>
                  <a:lnTo>
                    <a:pt x="84" y="40"/>
                  </a:lnTo>
                  <a:lnTo>
                    <a:pt x="84" y="42"/>
                  </a:lnTo>
                  <a:lnTo>
                    <a:pt x="82" y="43"/>
                  </a:lnTo>
                  <a:lnTo>
                    <a:pt x="80" y="46"/>
                  </a:lnTo>
                  <a:lnTo>
                    <a:pt x="80" y="47"/>
                  </a:lnTo>
                  <a:lnTo>
                    <a:pt x="78" y="49"/>
                  </a:lnTo>
                  <a:lnTo>
                    <a:pt x="75" y="50"/>
                  </a:lnTo>
                  <a:lnTo>
                    <a:pt x="75" y="52"/>
                  </a:lnTo>
                  <a:lnTo>
                    <a:pt x="73" y="54"/>
                  </a:lnTo>
                  <a:lnTo>
                    <a:pt x="73" y="55"/>
                  </a:lnTo>
                  <a:lnTo>
                    <a:pt x="71" y="57"/>
                  </a:lnTo>
                  <a:lnTo>
                    <a:pt x="71" y="59"/>
                  </a:lnTo>
                  <a:lnTo>
                    <a:pt x="71" y="61"/>
                  </a:lnTo>
                  <a:lnTo>
                    <a:pt x="71" y="62"/>
                  </a:lnTo>
                  <a:lnTo>
                    <a:pt x="69" y="64"/>
                  </a:lnTo>
                  <a:lnTo>
                    <a:pt x="69" y="66"/>
                  </a:lnTo>
                  <a:lnTo>
                    <a:pt x="69" y="68"/>
                  </a:lnTo>
                  <a:lnTo>
                    <a:pt x="67" y="70"/>
                  </a:lnTo>
                  <a:lnTo>
                    <a:pt x="67" y="72"/>
                  </a:lnTo>
                  <a:lnTo>
                    <a:pt x="67" y="74"/>
                  </a:lnTo>
                  <a:lnTo>
                    <a:pt x="64" y="75"/>
                  </a:lnTo>
                  <a:lnTo>
                    <a:pt x="64" y="77"/>
                  </a:lnTo>
                  <a:lnTo>
                    <a:pt x="62" y="80"/>
                  </a:lnTo>
                  <a:lnTo>
                    <a:pt x="62" y="81"/>
                  </a:lnTo>
                  <a:lnTo>
                    <a:pt x="61" y="83"/>
                  </a:lnTo>
                  <a:lnTo>
                    <a:pt x="61" y="85"/>
                  </a:lnTo>
                  <a:lnTo>
                    <a:pt x="58" y="87"/>
                  </a:lnTo>
                  <a:lnTo>
                    <a:pt x="58" y="89"/>
                  </a:lnTo>
                  <a:lnTo>
                    <a:pt x="56" y="91"/>
                  </a:lnTo>
                  <a:lnTo>
                    <a:pt x="53" y="93"/>
                  </a:lnTo>
                  <a:lnTo>
                    <a:pt x="53" y="95"/>
                  </a:lnTo>
                  <a:lnTo>
                    <a:pt x="52" y="97"/>
                  </a:lnTo>
                  <a:lnTo>
                    <a:pt x="50" y="99"/>
                  </a:lnTo>
                  <a:lnTo>
                    <a:pt x="47" y="100"/>
                  </a:lnTo>
                  <a:lnTo>
                    <a:pt x="45" y="102"/>
                  </a:lnTo>
                  <a:lnTo>
                    <a:pt x="45" y="105"/>
                  </a:lnTo>
                  <a:lnTo>
                    <a:pt x="41" y="106"/>
                  </a:lnTo>
                  <a:lnTo>
                    <a:pt x="39" y="108"/>
                  </a:lnTo>
                  <a:lnTo>
                    <a:pt x="36" y="110"/>
                  </a:lnTo>
                  <a:lnTo>
                    <a:pt x="34" y="112"/>
                  </a:lnTo>
                  <a:lnTo>
                    <a:pt x="33" y="113"/>
                  </a:lnTo>
                  <a:lnTo>
                    <a:pt x="30" y="115"/>
                  </a:lnTo>
                  <a:lnTo>
                    <a:pt x="30" y="117"/>
                  </a:lnTo>
                  <a:lnTo>
                    <a:pt x="28" y="117"/>
                  </a:lnTo>
                  <a:lnTo>
                    <a:pt x="23" y="119"/>
                  </a:lnTo>
                  <a:lnTo>
                    <a:pt x="22" y="120"/>
                  </a:lnTo>
                  <a:lnTo>
                    <a:pt x="22" y="122"/>
                  </a:lnTo>
                  <a:lnTo>
                    <a:pt x="20" y="123"/>
                  </a:lnTo>
                  <a:lnTo>
                    <a:pt x="15" y="125"/>
                  </a:lnTo>
                  <a:lnTo>
                    <a:pt x="13" y="127"/>
                  </a:lnTo>
                  <a:lnTo>
                    <a:pt x="9" y="128"/>
                  </a:lnTo>
                  <a:lnTo>
                    <a:pt x="6" y="130"/>
                  </a:lnTo>
                  <a:lnTo>
                    <a:pt x="4" y="131"/>
                  </a:lnTo>
                  <a:lnTo>
                    <a:pt x="4" y="132"/>
                  </a:lnTo>
                  <a:lnTo>
                    <a:pt x="0" y="133"/>
                  </a:lnTo>
                  <a:lnTo>
                    <a:pt x="0" y="134"/>
                  </a:lnTo>
                  <a:lnTo>
                    <a:pt x="11" y="139"/>
                  </a:lnTo>
                  <a:lnTo>
                    <a:pt x="13" y="139"/>
                  </a:lnTo>
                  <a:lnTo>
                    <a:pt x="15" y="137"/>
                  </a:lnTo>
                  <a:lnTo>
                    <a:pt x="17" y="135"/>
                  </a:lnTo>
                  <a:lnTo>
                    <a:pt x="22" y="134"/>
                  </a:lnTo>
                  <a:lnTo>
                    <a:pt x="23" y="133"/>
                  </a:lnTo>
                  <a:lnTo>
                    <a:pt x="30" y="131"/>
                  </a:lnTo>
                  <a:lnTo>
                    <a:pt x="33" y="129"/>
                  </a:lnTo>
                  <a:lnTo>
                    <a:pt x="36" y="127"/>
                  </a:lnTo>
                  <a:lnTo>
                    <a:pt x="39" y="125"/>
                  </a:lnTo>
                  <a:lnTo>
                    <a:pt x="41" y="124"/>
                  </a:lnTo>
                  <a:lnTo>
                    <a:pt x="45" y="123"/>
                  </a:lnTo>
                  <a:lnTo>
                    <a:pt x="47" y="122"/>
                  </a:lnTo>
                  <a:lnTo>
                    <a:pt x="50" y="121"/>
                  </a:lnTo>
                  <a:lnTo>
                    <a:pt x="52" y="119"/>
                  </a:lnTo>
                  <a:lnTo>
                    <a:pt x="53" y="117"/>
                  </a:lnTo>
                  <a:lnTo>
                    <a:pt x="56" y="117"/>
                  </a:lnTo>
                  <a:lnTo>
                    <a:pt x="58" y="115"/>
                  </a:lnTo>
                  <a:lnTo>
                    <a:pt x="62" y="113"/>
                  </a:lnTo>
                  <a:lnTo>
                    <a:pt x="64" y="112"/>
                  </a:lnTo>
                  <a:lnTo>
                    <a:pt x="67" y="111"/>
                  </a:lnTo>
                  <a:lnTo>
                    <a:pt x="69" y="109"/>
                  </a:lnTo>
                  <a:lnTo>
                    <a:pt x="71" y="107"/>
                  </a:lnTo>
                  <a:lnTo>
                    <a:pt x="73" y="106"/>
                  </a:lnTo>
                  <a:lnTo>
                    <a:pt x="75" y="103"/>
                  </a:lnTo>
                  <a:lnTo>
                    <a:pt x="78" y="101"/>
                  </a:lnTo>
                  <a:lnTo>
                    <a:pt x="80" y="99"/>
                  </a:lnTo>
                  <a:lnTo>
                    <a:pt x="80" y="97"/>
                  </a:lnTo>
                  <a:lnTo>
                    <a:pt x="82" y="95"/>
                  </a:lnTo>
                  <a:lnTo>
                    <a:pt x="82" y="94"/>
                  </a:lnTo>
                  <a:lnTo>
                    <a:pt x="84" y="93"/>
                  </a:lnTo>
                  <a:lnTo>
                    <a:pt x="84" y="92"/>
                  </a:lnTo>
                  <a:lnTo>
                    <a:pt x="84" y="91"/>
                  </a:lnTo>
                  <a:lnTo>
                    <a:pt x="84" y="89"/>
                  </a:lnTo>
                  <a:lnTo>
                    <a:pt x="86" y="88"/>
                  </a:lnTo>
                  <a:lnTo>
                    <a:pt x="86" y="87"/>
                  </a:lnTo>
                  <a:lnTo>
                    <a:pt x="88" y="86"/>
                  </a:lnTo>
                  <a:lnTo>
                    <a:pt x="88" y="85"/>
                  </a:lnTo>
                  <a:lnTo>
                    <a:pt x="88" y="84"/>
                  </a:lnTo>
                  <a:lnTo>
                    <a:pt x="88" y="83"/>
                  </a:lnTo>
                  <a:lnTo>
                    <a:pt x="91" y="82"/>
                  </a:lnTo>
                  <a:lnTo>
                    <a:pt x="91" y="80"/>
                  </a:lnTo>
                  <a:lnTo>
                    <a:pt x="91" y="79"/>
                  </a:lnTo>
                  <a:lnTo>
                    <a:pt x="92" y="78"/>
                  </a:lnTo>
                  <a:lnTo>
                    <a:pt x="92" y="77"/>
                  </a:lnTo>
                  <a:lnTo>
                    <a:pt x="92" y="75"/>
                  </a:lnTo>
                  <a:lnTo>
                    <a:pt x="92" y="74"/>
                  </a:lnTo>
                  <a:lnTo>
                    <a:pt x="92" y="73"/>
                  </a:lnTo>
                  <a:lnTo>
                    <a:pt x="92" y="72"/>
                  </a:lnTo>
                  <a:lnTo>
                    <a:pt x="92" y="71"/>
                  </a:lnTo>
                  <a:lnTo>
                    <a:pt x="95" y="70"/>
                  </a:lnTo>
                  <a:lnTo>
                    <a:pt x="95" y="69"/>
                  </a:lnTo>
                  <a:lnTo>
                    <a:pt x="97" y="67"/>
                  </a:lnTo>
                  <a:lnTo>
                    <a:pt x="97" y="66"/>
                  </a:lnTo>
                  <a:lnTo>
                    <a:pt x="97" y="65"/>
                  </a:lnTo>
                  <a:lnTo>
                    <a:pt x="97" y="64"/>
                  </a:lnTo>
                  <a:lnTo>
                    <a:pt x="97" y="63"/>
                  </a:lnTo>
                  <a:lnTo>
                    <a:pt x="99" y="60"/>
                  </a:lnTo>
                  <a:lnTo>
                    <a:pt x="101" y="58"/>
                  </a:lnTo>
                  <a:lnTo>
                    <a:pt x="101" y="56"/>
                  </a:lnTo>
                  <a:lnTo>
                    <a:pt x="101" y="54"/>
                  </a:lnTo>
                  <a:lnTo>
                    <a:pt x="103" y="52"/>
                  </a:lnTo>
                  <a:lnTo>
                    <a:pt x="105" y="50"/>
                  </a:lnTo>
                  <a:lnTo>
                    <a:pt x="105" y="48"/>
                  </a:lnTo>
                  <a:lnTo>
                    <a:pt x="108" y="47"/>
                  </a:lnTo>
                  <a:lnTo>
                    <a:pt x="108" y="44"/>
                  </a:lnTo>
                  <a:lnTo>
                    <a:pt x="110" y="43"/>
                  </a:lnTo>
                  <a:lnTo>
                    <a:pt x="111" y="42"/>
                  </a:lnTo>
                  <a:lnTo>
                    <a:pt x="114" y="40"/>
                  </a:lnTo>
                  <a:lnTo>
                    <a:pt x="114" y="38"/>
                  </a:lnTo>
                  <a:lnTo>
                    <a:pt x="119" y="37"/>
                  </a:lnTo>
                  <a:lnTo>
                    <a:pt x="119" y="35"/>
                  </a:lnTo>
                  <a:lnTo>
                    <a:pt x="122" y="34"/>
                  </a:lnTo>
                  <a:lnTo>
                    <a:pt x="125" y="32"/>
                  </a:lnTo>
                  <a:lnTo>
                    <a:pt x="127" y="31"/>
                  </a:lnTo>
                  <a:lnTo>
                    <a:pt x="129" y="29"/>
                  </a:lnTo>
                  <a:lnTo>
                    <a:pt x="131" y="27"/>
                  </a:lnTo>
                  <a:lnTo>
                    <a:pt x="136" y="25"/>
                  </a:lnTo>
                  <a:lnTo>
                    <a:pt x="138" y="24"/>
                  </a:lnTo>
                  <a:lnTo>
                    <a:pt x="140" y="22"/>
                  </a:lnTo>
                  <a:lnTo>
                    <a:pt x="142" y="20"/>
                  </a:lnTo>
                  <a:lnTo>
                    <a:pt x="144" y="19"/>
                  </a:lnTo>
                  <a:lnTo>
                    <a:pt x="149" y="18"/>
                  </a:lnTo>
                  <a:lnTo>
                    <a:pt x="150" y="16"/>
                  </a:lnTo>
                  <a:lnTo>
                    <a:pt x="153" y="15"/>
                  </a:lnTo>
                  <a:lnTo>
                    <a:pt x="155" y="13"/>
                  </a:lnTo>
                  <a:lnTo>
                    <a:pt x="157" y="12"/>
                  </a:lnTo>
                  <a:lnTo>
                    <a:pt x="160" y="11"/>
                  </a:lnTo>
                  <a:lnTo>
                    <a:pt x="161" y="9"/>
                  </a:lnTo>
                  <a:lnTo>
                    <a:pt x="166" y="9"/>
                  </a:lnTo>
                  <a:lnTo>
                    <a:pt x="168" y="8"/>
                  </a:lnTo>
                  <a:lnTo>
                    <a:pt x="170" y="6"/>
                  </a:lnTo>
                  <a:lnTo>
                    <a:pt x="172" y="5"/>
                  </a:lnTo>
                  <a:lnTo>
                    <a:pt x="174" y="4"/>
                  </a:lnTo>
                  <a:lnTo>
                    <a:pt x="177" y="4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1234555" y="4477146"/>
              <a:ext cx="293688" cy="141287"/>
            </a:xfrm>
            <a:custGeom>
              <a:avLst/>
              <a:gdLst>
                <a:gd name="T0" fmla="*/ 17463 w 185"/>
                <a:gd name="T1" fmla="*/ 3175 h 89"/>
                <a:gd name="T2" fmla="*/ 20638 w 185"/>
                <a:gd name="T3" fmla="*/ 12700 h 89"/>
                <a:gd name="T4" fmla="*/ 25400 w 185"/>
                <a:gd name="T5" fmla="*/ 25400 h 89"/>
                <a:gd name="T6" fmla="*/ 38100 w 185"/>
                <a:gd name="T7" fmla="*/ 41275 h 89"/>
                <a:gd name="T8" fmla="*/ 49213 w 185"/>
                <a:gd name="T9" fmla="*/ 57150 h 89"/>
                <a:gd name="T10" fmla="*/ 60325 w 185"/>
                <a:gd name="T11" fmla="*/ 61912 h 89"/>
                <a:gd name="T12" fmla="*/ 73025 w 185"/>
                <a:gd name="T13" fmla="*/ 73025 h 89"/>
                <a:gd name="T14" fmla="*/ 84138 w 185"/>
                <a:gd name="T15" fmla="*/ 77787 h 89"/>
                <a:gd name="T16" fmla="*/ 100013 w 185"/>
                <a:gd name="T17" fmla="*/ 85725 h 89"/>
                <a:gd name="T18" fmla="*/ 115888 w 185"/>
                <a:gd name="T19" fmla="*/ 90487 h 89"/>
                <a:gd name="T20" fmla="*/ 136525 w 185"/>
                <a:gd name="T21" fmla="*/ 92075 h 89"/>
                <a:gd name="T22" fmla="*/ 153988 w 185"/>
                <a:gd name="T23" fmla="*/ 96837 h 89"/>
                <a:gd name="T24" fmla="*/ 171450 w 185"/>
                <a:gd name="T25" fmla="*/ 98425 h 89"/>
                <a:gd name="T26" fmla="*/ 188913 w 185"/>
                <a:gd name="T27" fmla="*/ 96837 h 89"/>
                <a:gd name="T28" fmla="*/ 203200 w 185"/>
                <a:gd name="T29" fmla="*/ 96837 h 89"/>
                <a:gd name="T30" fmla="*/ 215900 w 185"/>
                <a:gd name="T31" fmla="*/ 92075 h 89"/>
                <a:gd name="T32" fmla="*/ 228600 w 185"/>
                <a:gd name="T33" fmla="*/ 90487 h 89"/>
                <a:gd name="T34" fmla="*/ 241300 w 185"/>
                <a:gd name="T35" fmla="*/ 87312 h 89"/>
                <a:gd name="T36" fmla="*/ 250825 w 185"/>
                <a:gd name="T37" fmla="*/ 82550 h 89"/>
                <a:gd name="T38" fmla="*/ 268288 w 185"/>
                <a:gd name="T39" fmla="*/ 74612 h 89"/>
                <a:gd name="T40" fmla="*/ 280988 w 185"/>
                <a:gd name="T41" fmla="*/ 69850 h 89"/>
                <a:gd name="T42" fmla="*/ 293688 w 185"/>
                <a:gd name="T43" fmla="*/ 69850 h 89"/>
                <a:gd name="T44" fmla="*/ 290513 w 185"/>
                <a:gd name="T45" fmla="*/ 77787 h 89"/>
                <a:gd name="T46" fmla="*/ 284163 w 185"/>
                <a:gd name="T47" fmla="*/ 90487 h 89"/>
                <a:gd name="T48" fmla="*/ 268288 w 185"/>
                <a:gd name="T49" fmla="*/ 106362 h 89"/>
                <a:gd name="T50" fmla="*/ 249238 w 185"/>
                <a:gd name="T51" fmla="*/ 123825 h 89"/>
                <a:gd name="T52" fmla="*/ 236538 w 185"/>
                <a:gd name="T53" fmla="*/ 128587 h 89"/>
                <a:gd name="T54" fmla="*/ 223838 w 185"/>
                <a:gd name="T55" fmla="*/ 133350 h 89"/>
                <a:gd name="T56" fmla="*/ 209550 w 185"/>
                <a:gd name="T57" fmla="*/ 139700 h 89"/>
                <a:gd name="T58" fmla="*/ 193675 w 185"/>
                <a:gd name="T59" fmla="*/ 141287 h 89"/>
                <a:gd name="T60" fmla="*/ 174625 w 185"/>
                <a:gd name="T61" fmla="*/ 141287 h 89"/>
                <a:gd name="T62" fmla="*/ 155575 w 185"/>
                <a:gd name="T63" fmla="*/ 141287 h 89"/>
                <a:gd name="T64" fmla="*/ 139700 w 185"/>
                <a:gd name="T65" fmla="*/ 139700 h 89"/>
                <a:gd name="T66" fmla="*/ 119063 w 185"/>
                <a:gd name="T67" fmla="*/ 131762 h 89"/>
                <a:gd name="T68" fmla="*/ 100013 w 185"/>
                <a:gd name="T69" fmla="*/ 123825 h 89"/>
                <a:gd name="T70" fmla="*/ 82550 w 185"/>
                <a:gd name="T71" fmla="*/ 112712 h 89"/>
                <a:gd name="T72" fmla="*/ 66675 w 185"/>
                <a:gd name="T73" fmla="*/ 106362 h 89"/>
                <a:gd name="T74" fmla="*/ 53975 w 185"/>
                <a:gd name="T75" fmla="*/ 98425 h 89"/>
                <a:gd name="T76" fmla="*/ 41275 w 185"/>
                <a:gd name="T77" fmla="*/ 87312 h 89"/>
                <a:gd name="T78" fmla="*/ 31750 w 185"/>
                <a:gd name="T79" fmla="*/ 82550 h 89"/>
                <a:gd name="T80" fmla="*/ 20638 w 185"/>
                <a:gd name="T81" fmla="*/ 66675 h 89"/>
                <a:gd name="T82" fmla="*/ 7938 w 185"/>
                <a:gd name="T83" fmla="*/ 53975 h 89"/>
                <a:gd name="T84" fmla="*/ 1588 w 185"/>
                <a:gd name="T85" fmla="*/ 44450 h 89"/>
                <a:gd name="T86" fmla="*/ 0 w 185"/>
                <a:gd name="T87" fmla="*/ 31750 h 89"/>
                <a:gd name="T88" fmla="*/ 0 w 185"/>
                <a:gd name="T89" fmla="*/ 20637 h 89"/>
                <a:gd name="T90" fmla="*/ 1588 w 185"/>
                <a:gd name="T91" fmla="*/ 4762 h 89"/>
                <a:gd name="T92" fmla="*/ 9525 w 185"/>
                <a:gd name="T93" fmla="*/ 0 h 89"/>
                <a:gd name="T94" fmla="*/ 17463 w 185"/>
                <a:gd name="T95" fmla="*/ 0 h 8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85" h="89">
                  <a:moveTo>
                    <a:pt x="11" y="0"/>
                  </a:moveTo>
                  <a:lnTo>
                    <a:pt x="11" y="2"/>
                  </a:lnTo>
                  <a:lnTo>
                    <a:pt x="11" y="3"/>
                  </a:lnTo>
                  <a:lnTo>
                    <a:pt x="13" y="8"/>
                  </a:lnTo>
                  <a:lnTo>
                    <a:pt x="14" y="11"/>
                  </a:lnTo>
                  <a:lnTo>
                    <a:pt x="16" y="16"/>
                  </a:lnTo>
                  <a:lnTo>
                    <a:pt x="18" y="20"/>
                  </a:lnTo>
                  <a:lnTo>
                    <a:pt x="24" y="26"/>
                  </a:lnTo>
                  <a:lnTo>
                    <a:pt x="26" y="29"/>
                  </a:lnTo>
                  <a:lnTo>
                    <a:pt x="31" y="36"/>
                  </a:lnTo>
                  <a:lnTo>
                    <a:pt x="34" y="37"/>
                  </a:lnTo>
                  <a:lnTo>
                    <a:pt x="38" y="39"/>
                  </a:lnTo>
                  <a:lnTo>
                    <a:pt x="41" y="42"/>
                  </a:lnTo>
                  <a:lnTo>
                    <a:pt x="46" y="46"/>
                  </a:lnTo>
                  <a:lnTo>
                    <a:pt x="48" y="47"/>
                  </a:lnTo>
                  <a:lnTo>
                    <a:pt x="53" y="49"/>
                  </a:lnTo>
                  <a:lnTo>
                    <a:pt x="58" y="50"/>
                  </a:lnTo>
                  <a:lnTo>
                    <a:pt x="63" y="54"/>
                  </a:lnTo>
                  <a:lnTo>
                    <a:pt x="67" y="55"/>
                  </a:lnTo>
                  <a:lnTo>
                    <a:pt x="73" y="57"/>
                  </a:lnTo>
                  <a:lnTo>
                    <a:pt x="79" y="58"/>
                  </a:lnTo>
                  <a:lnTo>
                    <a:pt x="86" y="58"/>
                  </a:lnTo>
                  <a:lnTo>
                    <a:pt x="91" y="61"/>
                  </a:lnTo>
                  <a:lnTo>
                    <a:pt x="97" y="61"/>
                  </a:lnTo>
                  <a:lnTo>
                    <a:pt x="102" y="61"/>
                  </a:lnTo>
                  <a:lnTo>
                    <a:pt x="108" y="62"/>
                  </a:lnTo>
                  <a:lnTo>
                    <a:pt x="113" y="61"/>
                  </a:lnTo>
                  <a:lnTo>
                    <a:pt x="119" y="61"/>
                  </a:lnTo>
                  <a:lnTo>
                    <a:pt x="124" y="61"/>
                  </a:lnTo>
                  <a:lnTo>
                    <a:pt x="128" y="61"/>
                  </a:lnTo>
                  <a:lnTo>
                    <a:pt x="132" y="58"/>
                  </a:lnTo>
                  <a:lnTo>
                    <a:pt x="136" y="58"/>
                  </a:lnTo>
                  <a:lnTo>
                    <a:pt x="141" y="57"/>
                  </a:lnTo>
                  <a:lnTo>
                    <a:pt x="144" y="57"/>
                  </a:lnTo>
                  <a:lnTo>
                    <a:pt x="147" y="55"/>
                  </a:lnTo>
                  <a:lnTo>
                    <a:pt x="152" y="55"/>
                  </a:lnTo>
                  <a:lnTo>
                    <a:pt x="155" y="54"/>
                  </a:lnTo>
                  <a:lnTo>
                    <a:pt x="158" y="52"/>
                  </a:lnTo>
                  <a:lnTo>
                    <a:pt x="163" y="50"/>
                  </a:lnTo>
                  <a:lnTo>
                    <a:pt x="169" y="47"/>
                  </a:lnTo>
                  <a:lnTo>
                    <a:pt x="173" y="46"/>
                  </a:lnTo>
                  <a:lnTo>
                    <a:pt x="177" y="44"/>
                  </a:lnTo>
                  <a:lnTo>
                    <a:pt x="182" y="42"/>
                  </a:lnTo>
                  <a:lnTo>
                    <a:pt x="185" y="44"/>
                  </a:lnTo>
                  <a:lnTo>
                    <a:pt x="185" y="46"/>
                  </a:lnTo>
                  <a:lnTo>
                    <a:pt x="183" y="49"/>
                  </a:lnTo>
                  <a:lnTo>
                    <a:pt x="182" y="52"/>
                  </a:lnTo>
                  <a:lnTo>
                    <a:pt x="179" y="57"/>
                  </a:lnTo>
                  <a:lnTo>
                    <a:pt x="174" y="62"/>
                  </a:lnTo>
                  <a:lnTo>
                    <a:pt x="169" y="67"/>
                  </a:lnTo>
                  <a:lnTo>
                    <a:pt x="163" y="71"/>
                  </a:lnTo>
                  <a:lnTo>
                    <a:pt x="157" y="78"/>
                  </a:lnTo>
                  <a:lnTo>
                    <a:pt x="153" y="80"/>
                  </a:lnTo>
                  <a:lnTo>
                    <a:pt x="149" y="81"/>
                  </a:lnTo>
                  <a:lnTo>
                    <a:pt x="144" y="83"/>
                  </a:lnTo>
                  <a:lnTo>
                    <a:pt x="141" y="84"/>
                  </a:lnTo>
                  <a:lnTo>
                    <a:pt x="135" y="86"/>
                  </a:lnTo>
                  <a:lnTo>
                    <a:pt x="132" y="88"/>
                  </a:lnTo>
                  <a:lnTo>
                    <a:pt x="126" y="88"/>
                  </a:lnTo>
                  <a:lnTo>
                    <a:pt x="122" y="89"/>
                  </a:lnTo>
                  <a:lnTo>
                    <a:pt x="116" y="89"/>
                  </a:lnTo>
                  <a:lnTo>
                    <a:pt x="110" y="89"/>
                  </a:lnTo>
                  <a:lnTo>
                    <a:pt x="105" y="89"/>
                  </a:lnTo>
                  <a:lnTo>
                    <a:pt x="98" y="89"/>
                  </a:lnTo>
                  <a:lnTo>
                    <a:pt x="93" y="88"/>
                  </a:lnTo>
                  <a:lnTo>
                    <a:pt x="88" y="88"/>
                  </a:lnTo>
                  <a:lnTo>
                    <a:pt x="81" y="84"/>
                  </a:lnTo>
                  <a:lnTo>
                    <a:pt x="75" y="83"/>
                  </a:lnTo>
                  <a:lnTo>
                    <a:pt x="69" y="80"/>
                  </a:lnTo>
                  <a:lnTo>
                    <a:pt x="63" y="78"/>
                  </a:lnTo>
                  <a:lnTo>
                    <a:pt x="56" y="75"/>
                  </a:lnTo>
                  <a:lnTo>
                    <a:pt x="52" y="71"/>
                  </a:lnTo>
                  <a:lnTo>
                    <a:pt x="47" y="68"/>
                  </a:lnTo>
                  <a:lnTo>
                    <a:pt x="42" y="67"/>
                  </a:lnTo>
                  <a:lnTo>
                    <a:pt x="38" y="63"/>
                  </a:lnTo>
                  <a:lnTo>
                    <a:pt x="34" y="62"/>
                  </a:lnTo>
                  <a:lnTo>
                    <a:pt x="30" y="58"/>
                  </a:lnTo>
                  <a:lnTo>
                    <a:pt x="26" y="55"/>
                  </a:lnTo>
                  <a:lnTo>
                    <a:pt x="24" y="54"/>
                  </a:lnTo>
                  <a:lnTo>
                    <a:pt x="20" y="52"/>
                  </a:lnTo>
                  <a:lnTo>
                    <a:pt x="16" y="47"/>
                  </a:lnTo>
                  <a:lnTo>
                    <a:pt x="13" y="42"/>
                  </a:lnTo>
                  <a:lnTo>
                    <a:pt x="8" y="39"/>
                  </a:lnTo>
                  <a:lnTo>
                    <a:pt x="5" y="34"/>
                  </a:lnTo>
                  <a:lnTo>
                    <a:pt x="3" y="31"/>
                  </a:lnTo>
                  <a:lnTo>
                    <a:pt x="1" y="28"/>
                  </a:lnTo>
                  <a:lnTo>
                    <a:pt x="0" y="23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3"/>
                  </a:lnTo>
                  <a:lnTo>
                    <a:pt x="3" y="0"/>
                  </a:lnTo>
                  <a:lnTo>
                    <a:pt x="6" y="0"/>
                  </a:lnTo>
                  <a:lnTo>
                    <a:pt x="9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1593330" y="4564459"/>
              <a:ext cx="703263" cy="130175"/>
            </a:xfrm>
            <a:custGeom>
              <a:avLst/>
              <a:gdLst>
                <a:gd name="T0" fmla="*/ 11113 w 443"/>
                <a:gd name="T1" fmla="*/ 49213 h 82"/>
                <a:gd name="T2" fmla="*/ 36513 w 443"/>
                <a:gd name="T3" fmla="*/ 63500 h 82"/>
                <a:gd name="T4" fmla="*/ 58738 w 443"/>
                <a:gd name="T5" fmla="*/ 74613 h 82"/>
                <a:gd name="T6" fmla="*/ 87313 w 443"/>
                <a:gd name="T7" fmla="*/ 84138 h 82"/>
                <a:gd name="T8" fmla="*/ 122238 w 443"/>
                <a:gd name="T9" fmla="*/ 93663 h 82"/>
                <a:gd name="T10" fmla="*/ 158750 w 443"/>
                <a:gd name="T11" fmla="*/ 95250 h 82"/>
                <a:gd name="T12" fmla="*/ 177800 w 443"/>
                <a:gd name="T13" fmla="*/ 98425 h 82"/>
                <a:gd name="T14" fmla="*/ 215900 w 443"/>
                <a:gd name="T15" fmla="*/ 93663 h 82"/>
                <a:gd name="T16" fmla="*/ 249238 w 443"/>
                <a:gd name="T17" fmla="*/ 84138 h 82"/>
                <a:gd name="T18" fmla="*/ 273050 w 443"/>
                <a:gd name="T19" fmla="*/ 77788 h 82"/>
                <a:gd name="T20" fmla="*/ 293688 w 443"/>
                <a:gd name="T21" fmla="*/ 69850 h 82"/>
                <a:gd name="T22" fmla="*/ 315913 w 443"/>
                <a:gd name="T23" fmla="*/ 50800 h 82"/>
                <a:gd name="T24" fmla="*/ 331788 w 443"/>
                <a:gd name="T25" fmla="*/ 46038 h 82"/>
                <a:gd name="T26" fmla="*/ 358775 w 443"/>
                <a:gd name="T27" fmla="*/ 55563 h 82"/>
                <a:gd name="T28" fmla="*/ 384175 w 443"/>
                <a:gd name="T29" fmla="*/ 63500 h 82"/>
                <a:gd name="T30" fmla="*/ 411163 w 443"/>
                <a:gd name="T31" fmla="*/ 69850 h 82"/>
                <a:gd name="T32" fmla="*/ 444500 w 443"/>
                <a:gd name="T33" fmla="*/ 74613 h 82"/>
                <a:gd name="T34" fmla="*/ 481013 w 443"/>
                <a:gd name="T35" fmla="*/ 77788 h 82"/>
                <a:gd name="T36" fmla="*/ 519113 w 443"/>
                <a:gd name="T37" fmla="*/ 77788 h 82"/>
                <a:gd name="T38" fmla="*/ 555625 w 443"/>
                <a:gd name="T39" fmla="*/ 71438 h 82"/>
                <a:gd name="T40" fmla="*/ 590550 w 443"/>
                <a:gd name="T41" fmla="*/ 61913 h 82"/>
                <a:gd name="T42" fmla="*/ 620713 w 443"/>
                <a:gd name="T43" fmla="*/ 46038 h 82"/>
                <a:gd name="T44" fmla="*/ 650875 w 443"/>
                <a:gd name="T45" fmla="*/ 33338 h 82"/>
                <a:gd name="T46" fmla="*/ 674688 w 443"/>
                <a:gd name="T47" fmla="*/ 17463 h 82"/>
                <a:gd name="T48" fmla="*/ 700088 w 443"/>
                <a:gd name="T49" fmla="*/ 0 h 82"/>
                <a:gd name="T50" fmla="*/ 677863 w 443"/>
                <a:gd name="T51" fmla="*/ 71438 h 82"/>
                <a:gd name="T52" fmla="*/ 646113 w 443"/>
                <a:gd name="T53" fmla="*/ 82550 h 82"/>
                <a:gd name="T54" fmla="*/ 625475 w 443"/>
                <a:gd name="T55" fmla="*/ 88900 h 82"/>
                <a:gd name="T56" fmla="*/ 600075 w 443"/>
                <a:gd name="T57" fmla="*/ 98425 h 82"/>
                <a:gd name="T58" fmla="*/ 573088 w 443"/>
                <a:gd name="T59" fmla="*/ 103188 h 82"/>
                <a:gd name="T60" fmla="*/ 546100 w 443"/>
                <a:gd name="T61" fmla="*/ 111125 h 82"/>
                <a:gd name="T62" fmla="*/ 515938 w 443"/>
                <a:gd name="T63" fmla="*/ 114300 h 82"/>
                <a:gd name="T64" fmla="*/ 485775 w 443"/>
                <a:gd name="T65" fmla="*/ 119063 h 82"/>
                <a:gd name="T66" fmla="*/ 455613 w 443"/>
                <a:gd name="T67" fmla="*/ 119063 h 82"/>
                <a:gd name="T68" fmla="*/ 425450 w 443"/>
                <a:gd name="T69" fmla="*/ 117475 h 82"/>
                <a:gd name="T70" fmla="*/ 398463 w 443"/>
                <a:gd name="T71" fmla="*/ 111125 h 82"/>
                <a:gd name="T72" fmla="*/ 373063 w 443"/>
                <a:gd name="T73" fmla="*/ 103188 h 82"/>
                <a:gd name="T74" fmla="*/ 350838 w 443"/>
                <a:gd name="T75" fmla="*/ 88900 h 82"/>
                <a:gd name="T76" fmla="*/ 323850 w 443"/>
                <a:gd name="T77" fmla="*/ 74613 h 82"/>
                <a:gd name="T78" fmla="*/ 296863 w 443"/>
                <a:gd name="T79" fmla="*/ 93663 h 82"/>
                <a:gd name="T80" fmla="*/ 268288 w 443"/>
                <a:gd name="T81" fmla="*/ 106363 h 82"/>
                <a:gd name="T82" fmla="*/ 244475 w 443"/>
                <a:gd name="T83" fmla="*/ 117475 h 82"/>
                <a:gd name="T84" fmla="*/ 212725 w 443"/>
                <a:gd name="T85" fmla="*/ 123825 h 82"/>
                <a:gd name="T86" fmla="*/ 184150 w 443"/>
                <a:gd name="T87" fmla="*/ 130175 h 82"/>
                <a:gd name="T88" fmla="*/ 146050 w 443"/>
                <a:gd name="T89" fmla="*/ 127000 h 82"/>
                <a:gd name="T90" fmla="*/ 114300 w 443"/>
                <a:gd name="T91" fmla="*/ 123825 h 82"/>
                <a:gd name="T92" fmla="*/ 84138 w 443"/>
                <a:gd name="T93" fmla="*/ 117475 h 82"/>
                <a:gd name="T94" fmla="*/ 58738 w 443"/>
                <a:gd name="T95" fmla="*/ 109538 h 82"/>
                <a:gd name="T96" fmla="*/ 39688 w 443"/>
                <a:gd name="T97" fmla="*/ 101600 h 82"/>
                <a:gd name="T98" fmla="*/ 14288 w 443"/>
                <a:gd name="T99" fmla="*/ 88900 h 8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43" h="82">
                  <a:moveTo>
                    <a:pt x="0" y="26"/>
                  </a:moveTo>
                  <a:lnTo>
                    <a:pt x="2" y="26"/>
                  </a:lnTo>
                  <a:lnTo>
                    <a:pt x="4" y="27"/>
                  </a:lnTo>
                  <a:lnTo>
                    <a:pt x="7" y="31"/>
                  </a:lnTo>
                  <a:lnTo>
                    <a:pt x="12" y="32"/>
                  </a:lnTo>
                  <a:lnTo>
                    <a:pt x="17" y="38"/>
                  </a:lnTo>
                  <a:lnTo>
                    <a:pt x="19" y="39"/>
                  </a:lnTo>
                  <a:lnTo>
                    <a:pt x="23" y="40"/>
                  </a:lnTo>
                  <a:lnTo>
                    <a:pt x="26" y="42"/>
                  </a:lnTo>
                  <a:lnTo>
                    <a:pt x="31" y="44"/>
                  </a:lnTo>
                  <a:lnTo>
                    <a:pt x="32" y="45"/>
                  </a:lnTo>
                  <a:lnTo>
                    <a:pt x="37" y="47"/>
                  </a:lnTo>
                  <a:lnTo>
                    <a:pt x="42" y="49"/>
                  </a:lnTo>
                  <a:lnTo>
                    <a:pt x="45" y="51"/>
                  </a:lnTo>
                  <a:lnTo>
                    <a:pt x="49" y="52"/>
                  </a:lnTo>
                  <a:lnTo>
                    <a:pt x="55" y="53"/>
                  </a:lnTo>
                  <a:lnTo>
                    <a:pt x="59" y="56"/>
                  </a:lnTo>
                  <a:lnTo>
                    <a:pt x="65" y="57"/>
                  </a:lnTo>
                  <a:lnTo>
                    <a:pt x="70" y="57"/>
                  </a:lnTo>
                  <a:lnTo>
                    <a:pt x="77" y="59"/>
                  </a:lnTo>
                  <a:lnTo>
                    <a:pt x="81" y="59"/>
                  </a:lnTo>
                  <a:lnTo>
                    <a:pt x="87" y="60"/>
                  </a:lnTo>
                  <a:lnTo>
                    <a:pt x="94" y="60"/>
                  </a:lnTo>
                  <a:lnTo>
                    <a:pt x="100" y="60"/>
                  </a:lnTo>
                  <a:lnTo>
                    <a:pt x="103" y="60"/>
                  </a:lnTo>
                  <a:lnTo>
                    <a:pt x="106" y="60"/>
                  </a:lnTo>
                  <a:lnTo>
                    <a:pt x="110" y="60"/>
                  </a:lnTo>
                  <a:lnTo>
                    <a:pt x="112" y="62"/>
                  </a:lnTo>
                  <a:lnTo>
                    <a:pt x="119" y="60"/>
                  </a:lnTo>
                  <a:lnTo>
                    <a:pt x="125" y="59"/>
                  </a:lnTo>
                  <a:lnTo>
                    <a:pt x="132" y="59"/>
                  </a:lnTo>
                  <a:lnTo>
                    <a:pt x="136" y="59"/>
                  </a:lnTo>
                  <a:lnTo>
                    <a:pt x="141" y="57"/>
                  </a:lnTo>
                  <a:lnTo>
                    <a:pt x="147" y="56"/>
                  </a:lnTo>
                  <a:lnTo>
                    <a:pt x="150" y="56"/>
                  </a:lnTo>
                  <a:lnTo>
                    <a:pt x="157" y="53"/>
                  </a:lnTo>
                  <a:lnTo>
                    <a:pt x="159" y="52"/>
                  </a:lnTo>
                  <a:lnTo>
                    <a:pt x="165" y="52"/>
                  </a:lnTo>
                  <a:lnTo>
                    <a:pt x="167" y="51"/>
                  </a:lnTo>
                  <a:lnTo>
                    <a:pt x="172" y="49"/>
                  </a:lnTo>
                  <a:lnTo>
                    <a:pt x="175" y="47"/>
                  </a:lnTo>
                  <a:lnTo>
                    <a:pt x="179" y="45"/>
                  </a:lnTo>
                  <a:lnTo>
                    <a:pt x="182" y="45"/>
                  </a:lnTo>
                  <a:lnTo>
                    <a:pt x="185" y="44"/>
                  </a:lnTo>
                  <a:lnTo>
                    <a:pt x="188" y="40"/>
                  </a:lnTo>
                  <a:lnTo>
                    <a:pt x="193" y="38"/>
                  </a:lnTo>
                  <a:lnTo>
                    <a:pt x="196" y="35"/>
                  </a:lnTo>
                  <a:lnTo>
                    <a:pt x="199" y="32"/>
                  </a:lnTo>
                  <a:lnTo>
                    <a:pt x="202" y="29"/>
                  </a:lnTo>
                  <a:lnTo>
                    <a:pt x="204" y="29"/>
                  </a:lnTo>
                  <a:lnTo>
                    <a:pt x="205" y="29"/>
                  </a:lnTo>
                  <a:lnTo>
                    <a:pt x="209" y="29"/>
                  </a:lnTo>
                  <a:lnTo>
                    <a:pt x="212" y="32"/>
                  </a:lnTo>
                  <a:lnTo>
                    <a:pt x="217" y="34"/>
                  </a:lnTo>
                  <a:lnTo>
                    <a:pt x="222" y="35"/>
                  </a:lnTo>
                  <a:lnTo>
                    <a:pt x="226" y="35"/>
                  </a:lnTo>
                  <a:lnTo>
                    <a:pt x="229" y="38"/>
                  </a:lnTo>
                  <a:lnTo>
                    <a:pt x="234" y="39"/>
                  </a:lnTo>
                  <a:lnTo>
                    <a:pt x="237" y="40"/>
                  </a:lnTo>
                  <a:lnTo>
                    <a:pt x="242" y="40"/>
                  </a:lnTo>
                  <a:lnTo>
                    <a:pt x="244" y="42"/>
                  </a:lnTo>
                  <a:lnTo>
                    <a:pt x="250" y="42"/>
                  </a:lnTo>
                  <a:lnTo>
                    <a:pt x="254" y="44"/>
                  </a:lnTo>
                  <a:lnTo>
                    <a:pt x="259" y="44"/>
                  </a:lnTo>
                  <a:lnTo>
                    <a:pt x="264" y="45"/>
                  </a:lnTo>
                  <a:lnTo>
                    <a:pt x="268" y="45"/>
                  </a:lnTo>
                  <a:lnTo>
                    <a:pt x="274" y="47"/>
                  </a:lnTo>
                  <a:lnTo>
                    <a:pt x="280" y="47"/>
                  </a:lnTo>
                  <a:lnTo>
                    <a:pt x="285" y="49"/>
                  </a:lnTo>
                  <a:lnTo>
                    <a:pt x="290" y="49"/>
                  </a:lnTo>
                  <a:lnTo>
                    <a:pt x="297" y="49"/>
                  </a:lnTo>
                  <a:lnTo>
                    <a:pt x="303" y="49"/>
                  </a:lnTo>
                  <a:lnTo>
                    <a:pt x="309" y="51"/>
                  </a:lnTo>
                  <a:lnTo>
                    <a:pt x="314" y="51"/>
                  </a:lnTo>
                  <a:lnTo>
                    <a:pt x="320" y="51"/>
                  </a:lnTo>
                  <a:lnTo>
                    <a:pt x="327" y="49"/>
                  </a:lnTo>
                  <a:lnTo>
                    <a:pt x="333" y="49"/>
                  </a:lnTo>
                  <a:lnTo>
                    <a:pt x="337" y="49"/>
                  </a:lnTo>
                  <a:lnTo>
                    <a:pt x="344" y="47"/>
                  </a:lnTo>
                  <a:lnTo>
                    <a:pt x="350" y="45"/>
                  </a:lnTo>
                  <a:lnTo>
                    <a:pt x="355" y="44"/>
                  </a:lnTo>
                  <a:lnTo>
                    <a:pt x="361" y="42"/>
                  </a:lnTo>
                  <a:lnTo>
                    <a:pt x="367" y="40"/>
                  </a:lnTo>
                  <a:lnTo>
                    <a:pt x="372" y="39"/>
                  </a:lnTo>
                  <a:lnTo>
                    <a:pt x="377" y="35"/>
                  </a:lnTo>
                  <a:lnTo>
                    <a:pt x="382" y="34"/>
                  </a:lnTo>
                  <a:lnTo>
                    <a:pt x="386" y="32"/>
                  </a:lnTo>
                  <a:lnTo>
                    <a:pt x="391" y="29"/>
                  </a:lnTo>
                  <a:lnTo>
                    <a:pt x="396" y="27"/>
                  </a:lnTo>
                  <a:lnTo>
                    <a:pt x="400" y="26"/>
                  </a:lnTo>
                  <a:lnTo>
                    <a:pt x="405" y="24"/>
                  </a:lnTo>
                  <a:lnTo>
                    <a:pt x="410" y="21"/>
                  </a:lnTo>
                  <a:lnTo>
                    <a:pt x="413" y="19"/>
                  </a:lnTo>
                  <a:lnTo>
                    <a:pt x="417" y="16"/>
                  </a:lnTo>
                  <a:lnTo>
                    <a:pt x="421" y="14"/>
                  </a:lnTo>
                  <a:lnTo>
                    <a:pt x="425" y="11"/>
                  </a:lnTo>
                  <a:lnTo>
                    <a:pt x="432" y="6"/>
                  </a:lnTo>
                  <a:lnTo>
                    <a:pt x="437" y="3"/>
                  </a:lnTo>
                  <a:lnTo>
                    <a:pt x="439" y="1"/>
                  </a:lnTo>
                  <a:lnTo>
                    <a:pt x="441" y="0"/>
                  </a:lnTo>
                  <a:lnTo>
                    <a:pt x="443" y="0"/>
                  </a:lnTo>
                  <a:lnTo>
                    <a:pt x="435" y="42"/>
                  </a:lnTo>
                  <a:lnTo>
                    <a:pt x="432" y="42"/>
                  </a:lnTo>
                  <a:lnTo>
                    <a:pt x="427" y="45"/>
                  </a:lnTo>
                  <a:lnTo>
                    <a:pt x="422" y="45"/>
                  </a:lnTo>
                  <a:lnTo>
                    <a:pt x="417" y="49"/>
                  </a:lnTo>
                  <a:lnTo>
                    <a:pt x="413" y="51"/>
                  </a:lnTo>
                  <a:lnTo>
                    <a:pt x="407" y="52"/>
                  </a:lnTo>
                  <a:lnTo>
                    <a:pt x="404" y="52"/>
                  </a:lnTo>
                  <a:lnTo>
                    <a:pt x="400" y="53"/>
                  </a:lnTo>
                  <a:lnTo>
                    <a:pt x="397" y="56"/>
                  </a:lnTo>
                  <a:lnTo>
                    <a:pt x="394" y="56"/>
                  </a:lnTo>
                  <a:lnTo>
                    <a:pt x="390" y="57"/>
                  </a:lnTo>
                  <a:lnTo>
                    <a:pt x="386" y="59"/>
                  </a:lnTo>
                  <a:lnTo>
                    <a:pt x="383" y="59"/>
                  </a:lnTo>
                  <a:lnTo>
                    <a:pt x="378" y="62"/>
                  </a:lnTo>
                  <a:lnTo>
                    <a:pt x="374" y="62"/>
                  </a:lnTo>
                  <a:lnTo>
                    <a:pt x="370" y="64"/>
                  </a:lnTo>
                  <a:lnTo>
                    <a:pt x="366" y="64"/>
                  </a:lnTo>
                  <a:lnTo>
                    <a:pt x="361" y="65"/>
                  </a:lnTo>
                  <a:lnTo>
                    <a:pt x="357" y="65"/>
                  </a:lnTo>
                  <a:lnTo>
                    <a:pt x="353" y="67"/>
                  </a:lnTo>
                  <a:lnTo>
                    <a:pt x="349" y="69"/>
                  </a:lnTo>
                  <a:lnTo>
                    <a:pt x="344" y="70"/>
                  </a:lnTo>
                  <a:lnTo>
                    <a:pt x="339" y="70"/>
                  </a:lnTo>
                  <a:lnTo>
                    <a:pt x="335" y="72"/>
                  </a:lnTo>
                  <a:lnTo>
                    <a:pt x="329" y="72"/>
                  </a:lnTo>
                  <a:lnTo>
                    <a:pt x="325" y="72"/>
                  </a:lnTo>
                  <a:lnTo>
                    <a:pt x="320" y="72"/>
                  </a:lnTo>
                  <a:lnTo>
                    <a:pt x="315" y="74"/>
                  </a:lnTo>
                  <a:lnTo>
                    <a:pt x="311" y="74"/>
                  </a:lnTo>
                  <a:lnTo>
                    <a:pt x="306" y="75"/>
                  </a:lnTo>
                  <a:lnTo>
                    <a:pt x="301" y="75"/>
                  </a:lnTo>
                  <a:lnTo>
                    <a:pt x="297" y="75"/>
                  </a:lnTo>
                  <a:lnTo>
                    <a:pt x="292" y="75"/>
                  </a:lnTo>
                  <a:lnTo>
                    <a:pt x="287" y="75"/>
                  </a:lnTo>
                  <a:lnTo>
                    <a:pt x="282" y="74"/>
                  </a:lnTo>
                  <a:lnTo>
                    <a:pt x="278" y="74"/>
                  </a:lnTo>
                  <a:lnTo>
                    <a:pt x="273" y="74"/>
                  </a:lnTo>
                  <a:lnTo>
                    <a:pt x="268" y="74"/>
                  </a:lnTo>
                  <a:lnTo>
                    <a:pt x="264" y="72"/>
                  </a:lnTo>
                  <a:lnTo>
                    <a:pt x="259" y="72"/>
                  </a:lnTo>
                  <a:lnTo>
                    <a:pt x="256" y="70"/>
                  </a:lnTo>
                  <a:lnTo>
                    <a:pt x="251" y="70"/>
                  </a:lnTo>
                  <a:lnTo>
                    <a:pt x="246" y="69"/>
                  </a:lnTo>
                  <a:lnTo>
                    <a:pt x="243" y="67"/>
                  </a:lnTo>
                  <a:lnTo>
                    <a:pt x="238" y="65"/>
                  </a:lnTo>
                  <a:lnTo>
                    <a:pt x="235" y="65"/>
                  </a:lnTo>
                  <a:lnTo>
                    <a:pt x="230" y="62"/>
                  </a:lnTo>
                  <a:lnTo>
                    <a:pt x="227" y="60"/>
                  </a:lnTo>
                  <a:lnTo>
                    <a:pt x="225" y="57"/>
                  </a:lnTo>
                  <a:lnTo>
                    <a:pt x="221" y="56"/>
                  </a:lnTo>
                  <a:lnTo>
                    <a:pt x="215" y="49"/>
                  </a:lnTo>
                  <a:lnTo>
                    <a:pt x="209" y="44"/>
                  </a:lnTo>
                  <a:lnTo>
                    <a:pt x="207" y="45"/>
                  </a:lnTo>
                  <a:lnTo>
                    <a:pt x="204" y="47"/>
                  </a:lnTo>
                  <a:lnTo>
                    <a:pt x="201" y="49"/>
                  </a:lnTo>
                  <a:lnTo>
                    <a:pt x="197" y="52"/>
                  </a:lnTo>
                  <a:lnTo>
                    <a:pt x="193" y="56"/>
                  </a:lnTo>
                  <a:lnTo>
                    <a:pt x="187" y="59"/>
                  </a:lnTo>
                  <a:lnTo>
                    <a:pt x="182" y="62"/>
                  </a:lnTo>
                  <a:lnTo>
                    <a:pt x="177" y="64"/>
                  </a:lnTo>
                  <a:lnTo>
                    <a:pt x="174" y="65"/>
                  </a:lnTo>
                  <a:lnTo>
                    <a:pt x="169" y="67"/>
                  </a:lnTo>
                  <a:lnTo>
                    <a:pt x="166" y="69"/>
                  </a:lnTo>
                  <a:lnTo>
                    <a:pt x="163" y="70"/>
                  </a:lnTo>
                  <a:lnTo>
                    <a:pt x="158" y="72"/>
                  </a:lnTo>
                  <a:lnTo>
                    <a:pt x="154" y="74"/>
                  </a:lnTo>
                  <a:lnTo>
                    <a:pt x="150" y="75"/>
                  </a:lnTo>
                  <a:lnTo>
                    <a:pt x="146" y="75"/>
                  </a:lnTo>
                  <a:lnTo>
                    <a:pt x="141" y="77"/>
                  </a:lnTo>
                  <a:lnTo>
                    <a:pt x="134" y="78"/>
                  </a:lnTo>
                  <a:lnTo>
                    <a:pt x="132" y="80"/>
                  </a:lnTo>
                  <a:lnTo>
                    <a:pt x="125" y="80"/>
                  </a:lnTo>
                  <a:lnTo>
                    <a:pt x="120" y="82"/>
                  </a:lnTo>
                  <a:lnTo>
                    <a:pt x="116" y="82"/>
                  </a:lnTo>
                  <a:lnTo>
                    <a:pt x="111" y="82"/>
                  </a:lnTo>
                  <a:lnTo>
                    <a:pt x="104" y="82"/>
                  </a:lnTo>
                  <a:lnTo>
                    <a:pt x="98" y="82"/>
                  </a:lnTo>
                  <a:lnTo>
                    <a:pt x="92" y="80"/>
                  </a:lnTo>
                  <a:lnTo>
                    <a:pt x="87" y="80"/>
                  </a:lnTo>
                  <a:lnTo>
                    <a:pt x="83" y="78"/>
                  </a:lnTo>
                  <a:lnTo>
                    <a:pt x="77" y="78"/>
                  </a:lnTo>
                  <a:lnTo>
                    <a:pt x="72" y="78"/>
                  </a:lnTo>
                  <a:lnTo>
                    <a:pt x="67" y="77"/>
                  </a:lnTo>
                  <a:lnTo>
                    <a:pt x="62" y="75"/>
                  </a:lnTo>
                  <a:lnTo>
                    <a:pt x="57" y="75"/>
                  </a:lnTo>
                  <a:lnTo>
                    <a:pt x="53" y="74"/>
                  </a:lnTo>
                  <a:lnTo>
                    <a:pt x="49" y="72"/>
                  </a:lnTo>
                  <a:lnTo>
                    <a:pt x="45" y="72"/>
                  </a:lnTo>
                  <a:lnTo>
                    <a:pt x="42" y="70"/>
                  </a:lnTo>
                  <a:lnTo>
                    <a:pt x="37" y="69"/>
                  </a:lnTo>
                  <a:lnTo>
                    <a:pt x="34" y="69"/>
                  </a:lnTo>
                  <a:lnTo>
                    <a:pt x="31" y="65"/>
                  </a:lnTo>
                  <a:lnTo>
                    <a:pt x="26" y="65"/>
                  </a:lnTo>
                  <a:lnTo>
                    <a:pt x="25" y="64"/>
                  </a:lnTo>
                  <a:lnTo>
                    <a:pt x="22" y="62"/>
                  </a:lnTo>
                  <a:lnTo>
                    <a:pt x="17" y="60"/>
                  </a:lnTo>
                  <a:lnTo>
                    <a:pt x="12" y="59"/>
                  </a:lnTo>
                  <a:lnTo>
                    <a:pt x="9" y="56"/>
                  </a:lnTo>
                  <a:lnTo>
                    <a:pt x="7" y="56"/>
                  </a:lnTo>
                  <a:lnTo>
                    <a:pt x="4" y="53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2391842" y="2830909"/>
              <a:ext cx="550863" cy="1536699"/>
            </a:xfrm>
            <a:custGeom>
              <a:avLst/>
              <a:gdLst>
                <a:gd name="T0" fmla="*/ 39688 w 347"/>
                <a:gd name="T1" fmla="*/ 47625 h 968"/>
                <a:gd name="T2" fmla="*/ 85725 w 347"/>
                <a:gd name="T3" fmla="*/ 85725 h 968"/>
                <a:gd name="T4" fmla="*/ 127000 w 347"/>
                <a:gd name="T5" fmla="*/ 130175 h 968"/>
                <a:gd name="T6" fmla="*/ 166688 w 347"/>
                <a:gd name="T7" fmla="*/ 179387 h 968"/>
                <a:gd name="T8" fmla="*/ 207963 w 347"/>
                <a:gd name="T9" fmla="*/ 239712 h 968"/>
                <a:gd name="T10" fmla="*/ 238125 w 347"/>
                <a:gd name="T11" fmla="*/ 307975 h 968"/>
                <a:gd name="T12" fmla="*/ 257175 w 347"/>
                <a:gd name="T13" fmla="*/ 388937 h 968"/>
                <a:gd name="T14" fmla="*/ 247650 w 347"/>
                <a:gd name="T15" fmla="*/ 434975 h 968"/>
                <a:gd name="T16" fmla="*/ 187325 w 347"/>
                <a:gd name="T17" fmla="*/ 406400 h 968"/>
                <a:gd name="T18" fmla="*/ 173038 w 347"/>
                <a:gd name="T19" fmla="*/ 430212 h 968"/>
                <a:gd name="T20" fmla="*/ 219075 w 347"/>
                <a:gd name="T21" fmla="*/ 466725 h 968"/>
                <a:gd name="T22" fmla="*/ 285750 w 347"/>
                <a:gd name="T23" fmla="*/ 492125 h 968"/>
                <a:gd name="T24" fmla="*/ 339725 w 347"/>
                <a:gd name="T25" fmla="*/ 531812 h 968"/>
                <a:gd name="T26" fmla="*/ 376238 w 347"/>
                <a:gd name="T27" fmla="*/ 574675 h 968"/>
                <a:gd name="T28" fmla="*/ 409575 w 347"/>
                <a:gd name="T29" fmla="*/ 622300 h 968"/>
                <a:gd name="T30" fmla="*/ 439738 w 347"/>
                <a:gd name="T31" fmla="*/ 676275 h 968"/>
                <a:gd name="T32" fmla="*/ 463550 w 347"/>
                <a:gd name="T33" fmla="*/ 739775 h 968"/>
                <a:gd name="T34" fmla="*/ 479425 w 347"/>
                <a:gd name="T35" fmla="*/ 809624 h 968"/>
                <a:gd name="T36" fmla="*/ 484188 w 347"/>
                <a:gd name="T37" fmla="*/ 884237 h 968"/>
                <a:gd name="T38" fmla="*/ 473075 w 347"/>
                <a:gd name="T39" fmla="*/ 963612 h 968"/>
                <a:gd name="T40" fmla="*/ 447675 w 347"/>
                <a:gd name="T41" fmla="*/ 1017587 h 968"/>
                <a:gd name="T42" fmla="*/ 400050 w 347"/>
                <a:gd name="T43" fmla="*/ 985837 h 968"/>
                <a:gd name="T44" fmla="*/ 366713 w 347"/>
                <a:gd name="T45" fmla="*/ 985837 h 968"/>
                <a:gd name="T46" fmla="*/ 400050 w 347"/>
                <a:gd name="T47" fmla="*/ 1006474 h 968"/>
                <a:gd name="T48" fmla="*/ 444500 w 347"/>
                <a:gd name="T49" fmla="*/ 1046162 h 968"/>
                <a:gd name="T50" fmla="*/ 469900 w 347"/>
                <a:gd name="T51" fmla="*/ 1090612 h 968"/>
                <a:gd name="T52" fmla="*/ 487363 w 347"/>
                <a:gd name="T53" fmla="*/ 1135062 h 968"/>
                <a:gd name="T54" fmla="*/ 496888 w 347"/>
                <a:gd name="T55" fmla="*/ 1176337 h 968"/>
                <a:gd name="T56" fmla="*/ 508000 w 347"/>
                <a:gd name="T57" fmla="*/ 1220787 h 968"/>
                <a:gd name="T58" fmla="*/ 511175 w 347"/>
                <a:gd name="T59" fmla="*/ 1293812 h 968"/>
                <a:gd name="T60" fmla="*/ 500063 w 347"/>
                <a:gd name="T61" fmla="*/ 1355724 h 968"/>
                <a:gd name="T62" fmla="*/ 466725 w 347"/>
                <a:gd name="T63" fmla="*/ 1408112 h 968"/>
                <a:gd name="T64" fmla="*/ 447675 w 347"/>
                <a:gd name="T65" fmla="*/ 1433512 h 968"/>
                <a:gd name="T66" fmla="*/ 461963 w 347"/>
                <a:gd name="T67" fmla="*/ 1470024 h 968"/>
                <a:gd name="T68" fmla="*/ 460375 w 347"/>
                <a:gd name="T69" fmla="*/ 1519237 h 968"/>
                <a:gd name="T70" fmla="*/ 500063 w 347"/>
                <a:gd name="T71" fmla="*/ 1419224 h 968"/>
                <a:gd name="T72" fmla="*/ 530225 w 347"/>
                <a:gd name="T73" fmla="*/ 1363662 h 968"/>
                <a:gd name="T74" fmla="*/ 544513 w 347"/>
                <a:gd name="T75" fmla="*/ 1309687 h 968"/>
                <a:gd name="T76" fmla="*/ 549275 w 347"/>
                <a:gd name="T77" fmla="*/ 1241424 h 968"/>
                <a:gd name="T78" fmla="*/ 541338 w 347"/>
                <a:gd name="T79" fmla="*/ 1181099 h 968"/>
                <a:gd name="T80" fmla="*/ 527050 w 347"/>
                <a:gd name="T81" fmla="*/ 1119187 h 968"/>
                <a:gd name="T82" fmla="*/ 508000 w 347"/>
                <a:gd name="T83" fmla="*/ 1073149 h 968"/>
                <a:gd name="T84" fmla="*/ 492125 w 347"/>
                <a:gd name="T85" fmla="*/ 1036637 h 968"/>
                <a:gd name="T86" fmla="*/ 508000 w 347"/>
                <a:gd name="T87" fmla="*/ 993774 h 968"/>
                <a:gd name="T88" fmla="*/ 523875 w 347"/>
                <a:gd name="T89" fmla="*/ 936624 h 968"/>
                <a:gd name="T90" fmla="*/ 530225 w 347"/>
                <a:gd name="T91" fmla="*/ 874712 h 968"/>
                <a:gd name="T92" fmla="*/ 531813 w 347"/>
                <a:gd name="T93" fmla="*/ 830262 h 968"/>
                <a:gd name="T94" fmla="*/ 527050 w 347"/>
                <a:gd name="T95" fmla="*/ 781049 h 968"/>
                <a:gd name="T96" fmla="*/ 514350 w 347"/>
                <a:gd name="T97" fmla="*/ 728662 h 968"/>
                <a:gd name="T98" fmla="*/ 492125 w 347"/>
                <a:gd name="T99" fmla="*/ 673100 h 968"/>
                <a:gd name="T100" fmla="*/ 460375 w 347"/>
                <a:gd name="T101" fmla="*/ 623887 h 968"/>
                <a:gd name="T102" fmla="*/ 427038 w 347"/>
                <a:gd name="T103" fmla="*/ 577850 h 968"/>
                <a:gd name="T104" fmla="*/ 392113 w 347"/>
                <a:gd name="T105" fmla="*/ 533400 h 968"/>
                <a:gd name="T106" fmla="*/ 331788 w 347"/>
                <a:gd name="T107" fmla="*/ 471487 h 968"/>
                <a:gd name="T108" fmla="*/ 307975 w 347"/>
                <a:gd name="T109" fmla="*/ 439737 h 968"/>
                <a:gd name="T110" fmla="*/ 295275 w 347"/>
                <a:gd name="T111" fmla="*/ 385762 h 968"/>
                <a:gd name="T112" fmla="*/ 282575 w 347"/>
                <a:gd name="T113" fmla="*/ 336550 h 968"/>
                <a:gd name="T114" fmla="*/ 261938 w 347"/>
                <a:gd name="T115" fmla="*/ 277812 h 968"/>
                <a:gd name="T116" fmla="*/ 231775 w 347"/>
                <a:gd name="T117" fmla="*/ 214312 h 968"/>
                <a:gd name="T118" fmla="*/ 192088 w 347"/>
                <a:gd name="T119" fmla="*/ 147637 h 968"/>
                <a:gd name="T120" fmla="*/ 138113 w 347"/>
                <a:gd name="T121" fmla="*/ 85725 h 968"/>
                <a:gd name="T122" fmla="*/ 69850 w 347"/>
                <a:gd name="T123" fmla="*/ 28575 h 9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47" h="968">
                  <a:moveTo>
                    <a:pt x="0" y="13"/>
                  </a:moveTo>
                  <a:lnTo>
                    <a:pt x="0" y="13"/>
                  </a:lnTo>
                  <a:lnTo>
                    <a:pt x="6" y="16"/>
                  </a:lnTo>
                  <a:lnTo>
                    <a:pt x="10" y="18"/>
                  </a:lnTo>
                  <a:lnTo>
                    <a:pt x="14" y="22"/>
                  </a:lnTo>
                  <a:lnTo>
                    <a:pt x="19" y="24"/>
                  </a:lnTo>
                  <a:lnTo>
                    <a:pt x="25" y="30"/>
                  </a:lnTo>
                  <a:lnTo>
                    <a:pt x="30" y="35"/>
                  </a:lnTo>
                  <a:lnTo>
                    <a:pt x="36" y="40"/>
                  </a:lnTo>
                  <a:lnTo>
                    <a:pt x="40" y="41"/>
                  </a:lnTo>
                  <a:lnTo>
                    <a:pt x="42" y="44"/>
                  </a:lnTo>
                  <a:lnTo>
                    <a:pt x="48" y="48"/>
                  </a:lnTo>
                  <a:lnTo>
                    <a:pt x="50" y="51"/>
                  </a:lnTo>
                  <a:lnTo>
                    <a:pt x="54" y="54"/>
                  </a:lnTo>
                  <a:lnTo>
                    <a:pt x="57" y="58"/>
                  </a:lnTo>
                  <a:lnTo>
                    <a:pt x="62" y="61"/>
                  </a:lnTo>
                  <a:lnTo>
                    <a:pt x="65" y="66"/>
                  </a:lnTo>
                  <a:lnTo>
                    <a:pt x="69" y="69"/>
                  </a:lnTo>
                  <a:lnTo>
                    <a:pt x="73" y="72"/>
                  </a:lnTo>
                  <a:lnTo>
                    <a:pt x="75" y="77"/>
                  </a:lnTo>
                  <a:lnTo>
                    <a:pt x="80" y="82"/>
                  </a:lnTo>
                  <a:lnTo>
                    <a:pt x="83" y="86"/>
                  </a:lnTo>
                  <a:lnTo>
                    <a:pt x="87" y="90"/>
                  </a:lnTo>
                  <a:lnTo>
                    <a:pt x="91" y="93"/>
                  </a:lnTo>
                  <a:lnTo>
                    <a:pt x="95" y="99"/>
                  </a:lnTo>
                  <a:lnTo>
                    <a:pt x="99" y="104"/>
                  </a:lnTo>
                  <a:lnTo>
                    <a:pt x="103" y="108"/>
                  </a:lnTo>
                  <a:lnTo>
                    <a:pt x="105" y="113"/>
                  </a:lnTo>
                  <a:lnTo>
                    <a:pt x="110" y="118"/>
                  </a:lnTo>
                  <a:lnTo>
                    <a:pt x="113" y="123"/>
                  </a:lnTo>
                  <a:lnTo>
                    <a:pt x="117" y="128"/>
                  </a:lnTo>
                  <a:lnTo>
                    <a:pt x="120" y="135"/>
                  </a:lnTo>
                  <a:lnTo>
                    <a:pt x="125" y="139"/>
                  </a:lnTo>
                  <a:lnTo>
                    <a:pt x="127" y="144"/>
                  </a:lnTo>
                  <a:lnTo>
                    <a:pt x="131" y="151"/>
                  </a:lnTo>
                  <a:lnTo>
                    <a:pt x="134" y="157"/>
                  </a:lnTo>
                  <a:lnTo>
                    <a:pt x="137" y="164"/>
                  </a:lnTo>
                  <a:lnTo>
                    <a:pt x="140" y="169"/>
                  </a:lnTo>
                  <a:lnTo>
                    <a:pt x="142" y="175"/>
                  </a:lnTo>
                  <a:lnTo>
                    <a:pt x="145" y="182"/>
                  </a:lnTo>
                  <a:lnTo>
                    <a:pt x="146" y="189"/>
                  </a:lnTo>
                  <a:lnTo>
                    <a:pt x="150" y="194"/>
                  </a:lnTo>
                  <a:lnTo>
                    <a:pt x="151" y="202"/>
                  </a:lnTo>
                  <a:lnTo>
                    <a:pt x="152" y="208"/>
                  </a:lnTo>
                  <a:lnTo>
                    <a:pt x="156" y="217"/>
                  </a:lnTo>
                  <a:lnTo>
                    <a:pt x="158" y="223"/>
                  </a:lnTo>
                  <a:lnTo>
                    <a:pt x="159" y="230"/>
                  </a:lnTo>
                  <a:lnTo>
                    <a:pt x="160" y="236"/>
                  </a:lnTo>
                  <a:lnTo>
                    <a:pt x="162" y="245"/>
                  </a:lnTo>
                  <a:lnTo>
                    <a:pt x="162" y="251"/>
                  </a:lnTo>
                  <a:lnTo>
                    <a:pt x="164" y="259"/>
                  </a:lnTo>
                  <a:lnTo>
                    <a:pt x="164" y="267"/>
                  </a:lnTo>
                  <a:lnTo>
                    <a:pt x="165" y="276"/>
                  </a:lnTo>
                  <a:lnTo>
                    <a:pt x="164" y="274"/>
                  </a:lnTo>
                  <a:lnTo>
                    <a:pt x="160" y="274"/>
                  </a:lnTo>
                  <a:lnTo>
                    <a:pt x="156" y="274"/>
                  </a:lnTo>
                  <a:lnTo>
                    <a:pt x="151" y="274"/>
                  </a:lnTo>
                  <a:lnTo>
                    <a:pt x="146" y="272"/>
                  </a:lnTo>
                  <a:lnTo>
                    <a:pt x="140" y="271"/>
                  </a:lnTo>
                  <a:lnTo>
                    <a:pt x="134" y="267"/>
                  </a:lnTo>
                  <a:lnTo>
                    <a:pt x="129" y="264"/>
                  </a:lnTo>
                  <a:lnTo>
                    <a:pt x="125" y="258"/>
                  </a:lnTo>
                  <a:lnTo>
                    <a:pt x="118" y="256"/>
                  </a:lnTo>
                  <a:lnTo>
                    <a:pt x="113" y="254"/>
                  </a:lnTo>
                  <a:lnTo>
                    <a:pt x="109" y="256"/>
                  </a:lnTo>
                  <a:lnTo>
                    <a:pt x="105" y="258"/>
                  </a:lnTo>
                  <a:lnTo>
                    <a:pt x="105" y="263"/>
                  </a:lnTo>
                  <a:lnTo>
                    <a:pt x="105" y="264"/>
                  </a:lnTo>
                  <a:lnTo>
                    <a:pt x="107" y="267"/>
                  </a:lnTo>
                  <a:lnTo>
                    <a:pt x="109" y="271"/>
                  </a:lnTo>
                  <a:lnTo>
                    <a:pt x="113" y="276"/>
                  </a:lnTo>
                  <a:lnTo>
                    <a:pt x="115" y="279"/>
                  </a:lnTo>
                  <a:lnTo>
                    <a:pt x="120" y="282"/>
                  </a:lnTo>
                  <a:lnTo>
                    <a:pt x="125" y="285"/>
                  </a:lnTo>
                  <a:lnTo>
                    <a:pt x="129" y="289"/>
                  </a:lnTo>
                  <a:lnTo>
                    <a:pt x="134" y="290"/>
                  </a:lnTo>
                  <a:lnTo>
                    <a:pt x="138" y="294"/>
                  </a:lnTo>
                  <a:lnTo>
                    <a:pt x="143" y="295"/>
                  </a:lnTo>
                  <a:lnTo>
                    <a:pt x="150" y="297"/>
                  </a:lnTo>
                  <a:lnTo>
                    <a:pt x="156" y="300"/>
                  </a:lnTo>
                  <a:lnTo>
                    <a:pt x="162" y="302"/>
                  </a:lnTo>
                  <a:lnTo>
                    <a:pt x="168" y="303"/>
                  </a:lnTo>
                  <a:lnTo>
                    <a:pt x="175" y="307"/>
                  </a:lnTo>
                  <a:lnTo>
                    <a:pt x="180" y="310"/>
                  </a:lnTo>
                  <a:lnTo>
                    <a:pt x="186" y="314"/>
                  </a:lnTo>
                  <a:lnTo>
                    <a:pt x="194" y="316"/>
                  </a:lnTo>
                  <a:lnTo>
                    <a:pt x="200" y="320"/>
                  </a:lnTo>
                  <a:lnTo>
                    <a:pt x="202" y="323"/>
                  </a:lnTo>
                  <a:lnTo>
                    <a:pt x="206" y="327"/>
                  </a:lnTo>
                  <a:lnTo>
                    <a:pt x="209" y="329"/>
                  </a:lnTo>
                  <a:lnTo>
                    <a:pt x="214" y="335"/>
                  </a:lnTo>
                  <a:lnTo>
                    <a:pt x="219" y="340"/>
                  </a:lnTo>
                  <a:lnTo>
                    <a:pt x="223" y="345"/>
                  </a:lnTo>
                  <a:lnTo>
                    <a:pt x="227" y="348"/>
                  </a:lnTo>
                  <a:lnTo>
                    <a:pt x="230" y="351"/>
                  </a:lnTo>
                  <a:lnTo>
                    <a:pt x="233" y="354"/>
                  </a:lnTo>
                  <a:lnTo>
                    <a:pt x="236" y="359"/>
                  </a:lnTo>
                  <a:lnTo>
                    <a:pt x="237" y="362"/>
                  </a:lnTo>
                  <a:lnTo>
                    <a:pt x="241" y="366"/>
                  </a:lnTo>
                  <a:lnTo>
                    <a:pt x="244" y="369"/>
                  </a:lnTo>
                  <a:lnTo>
                    <a:pt x="247" y="374"/>
                  </a:lnTo>
                  <a:lnTo>
                    <a:pt x="249" y="377"/>
                  </a:lnTo>
                  <a:lnTo>
                    <a:pt x="252" y="382"/>
                  </a:lnTo>
                  <a:lnTo>
                    <a:pt x="255" y="387"/>
                  </a:lnTo>
                  <a:lnTo>
                    <a:pt x="258" y="392"/>
                  </a:lnTo>
                  <a:lnTo>
                    <a:pt x="261" y="396"/>
                  </a:lnTo>
                  <a:lnTo>
                    <a:pt x="264" y="400"/>
                  </a:lnTo>
                  <a:lnTo>
                    <a:pt x="266" y="405"/>
                  </a:lnTo>
                  <a:lnTo>
                    <a:pt x="269" y="410"/>
                  </a:lnTo>
                  <a:lnTo>
                    <a:pt x="272" y="415"/>
                  </a:lnTo>
                  <a:lnTo>
                    <a:pt x="275" y="422"/>
                  </a:lnTo>
                  <a:lnTo>
                    <a:pt x="277" y="426"/>
                  </a:lnTo>
                  <a:lnTo>
                    <a:pt x="280" y="433"/>
                  </a:lnTo>
                  <a:lnTo>
                    <a:pt x="283" y="438"/>
                  </a:lnTo>
                  <a:lnTo>
                    <a:pt x="285" y="443"/>
                  </a:lnTo>
                  <a:lnTo>
                    <a:pt x="286" y="448"/>
                  </a:lnTo>
                  <a:lnTo>
                    <a:pt x="290" y="454"/>
                  </a:lnTo>
                  <a:lnTo>
                    <a:pt x="291" y="459"/>
                  </a:lnTo>
                  <a:lnTo>
                    <a:pt x="292" y="466"/>
                  </a:lnTo>
                  <a:lnTo>
                    <a:pt x="294" y="473"/>
                  </a:lnTo>
                  <a:lnTo>
                    <a:pt x="298" y="479"/>
                  </a:lnTo>
                  <a:lnTo>
                    <a:pt x="299" y="484"/>
                  </a:lnTo>
                  <a:lnTo>
                    <a:pt x="299" y="491"/>
                  </a:lnTo>
                  <a:lnTo>
                    <a:pt x="300" y="497"/>
                  </a:lnTo>
                  <a:lnTo>
                    <a:pt x="302" y="504"/>
                  </a:lnTo>
                  <a:lnTo>
                    <a:pt x="302" y="510"/>
                  </a:lnTo>
                  <a:lnTo>
                    <a:pt x="304" y="517"/>
                  </a:lnTo>
                  <a:lnTo>
                    <a:pt x="304" y="523"/>
                  </a:lnTo>
                  <a:lnTo>
                    <a:pt x="305" y="531"/>
                  </a:lnTo>
                  <a:lnTo>
                    <a:pt x="305" y="536"/>
                  </a:lnTo>
                  <a:lnTo>
                    <a:pt x="305" y="544"/>
                  </a:lnTo>
                  <a:lnTo>
                    <a:pt x="305" y="551"/>
                  </a:lnTo>
                  <a:lnTo>
                    <a:pt x="305" y="557"/>
                  </a:lnTo>
                  <a:lnTo>
                    <a:pt x="304" y="564"/>
                  </a:lnTo>
                  <a:lnTo>
                    <a:pt x="304" y="570"/>
                  </a:lnTo>
                  <a:lnTo>
                    <a:pt x="304" y="577"/>
                  </a:lnTo>
                  <a:lnTo>
                    <a:pt x="302" y="586"/>
                  </a:lnTo>
                  <a:lnTo>
                    <a:pt x="300" y="592"/>
                  </a:lnTo>
                  <a:lnTo>
                    <a:pt x="299" y="599"/>
                  </a:lnTo>
                  <a:lnTo>
                    <a:pt x="298" y="607"/>
                  </a:lnTo>
                  <a:lnTo>
                    <a:pt x="294" y="613"/>
                  </a:lnTo>
                  <a:lnTo>
                    <a:pt x="292" y="621"/>
                  </a:lnTo>
                  <a:lnTo>
                    <a:pt x="290" y="628"/>
                  </a:lnTo>
                  <a:lnTo>
                    <a:pt x="286" y="634"/>
                  </a:lnTo>
                  <a:lnTo>
                    <a:pt x="285" y="643"/>
                  </a:lnTo>
                  <a:lnTo>
                    <a:pt x="283" y="641"/>
                  </a:lnTo>
                  <a:lnTo>
                    <a:pt x="282" y="641"/>
                  </a:lnTo>
                  <a:lnTo>
                    <a:pt x="278" y="638"/>
                  </a:lnTo>
                  <a:lnTo>
                    <a:pt x="275" y="636"/>
                  </a:lnTo>
                  <a:lnTo>
                    <a:pt x="270" y="633"/>
                  </a:lnTo>
                  <a:lnTo>
                    <a:pt x="268" y="629"/>
                  </a:lnTo>
                  <a:lnTo>
                    <a:pt x="263" y="626"/>
                  </a:lnTo>
                  <a:lnTo>
                    <a:pt x="258" y="625"/>
                  </a:lnTo>
                  <a:lnTo>
                    <a:pt x="252" y="621"/>
                  </a:lnTo>
                  <a:lnTo>
                    <a:pt x="249" y="618"/>
                  </a:lnTo>
                  <a:lnTo>
                    <a:pt x="244" y="616"/>
                  </a:lnTo>
                  <a:lnTo>
                    <a:pt x="239" y="615"/>
                  </a:lnTo>
                  <a:lnTo>
                    <a:pt x="236" y="615"/>
                  </a:lnTo>
                  <a:lnTo>
                    <a:pt x="233" y="615"/>
                  </a:lnTo>
                  <a:lnTo>
                    <a:pt x="231" y="616"/>
                  </a:lnTo>
                  <a:lnTo>
                    <a:pt x="231" y="621"/>
                  </a:lnTo>
                  <a:lnTo>
                    <a:pt x="231" y="623"/>
                  </a:lnTo>
                  <a:lnTo>
                    <a:pt x="233" y="626"/>
                  </a:lnTo>
                  <a:lnTo>
                    <a:pt x="235" y="628"/>
                  </a:lnTo>
                  <a:lnTo>
                    <a:pt x="239" y="632"/>
                  </a:lnTo>
                  <a:lnTo>
                    <a:pt x="243" y="632"/>
                  </a:lnTo>
                  <a:lnTo>
                    <a:pt x="247" y="633"/>
                  </a:lnTo>
                  <a:lnTo>
                    <a:pt x="252" y="634"/>
                  </a:lnTo>
                  <a:lnTo>
                    <a:pt x="258" y="638"/>
                  </a:lnTo>
                  <a:lnTo>
                    <a:pt x="263" y="641"/>
                  </a:lnTo>
                  <a:lnTo>
                    <a:pt x="268" y="646"/>
                  </a:lnTo>
                  <a:lnTo>
                    <a:pt x="270" y="647"/>
                  </a:lnTo>
                  <a:lnTo>
                    <a:pt x="274" y="651"/>
                  </a:lnTo>
                  <a:lnTo>
                    <a:pt x="277" y="654"/>
                  </a:lnTo>
                  <a:lnTo>
                    <a:pt x="280" y="659"/>
                  </a:lnTo>
                  <a:lnTo>
                    <a:pt x="283" y="663"/>
                  </a:lnTo>
                  <a:lnTo>
                    <a:pt x="286" y="667"/>
                  </a:lnTo>
                  <a:lnTo>
                    <a:pt x="290" y="672"/>
                  </a:lnTo>
                  <a:lnTo>
                    <a:pt x="292" y="677"/>
                  </a:lnTo>
                  <a:lnTo>
                    <a:pt x="294" y="680"/>
                  </a:lnTo>
                  <a:lnTo>
                    <a:pt x="294" y="684"/>
                  </a:lnTo>
                  <a:lnTo>
                    <a:pt x="296" y="687"/>
                  </a:lnTo>
                  <a:lnTo>
                    <a:pt x="299" y="690"/>
                  </a:lnTo>
                  <a:lnTo>
                    <a:pt x="299" y="694"/>
                  </a:lnTo>
                  <a:lnTo>
                    <a:pt x="300" y="698"/>
                  </a:lnTo>
                  <a:lnTo>
                    <a:pt x="302" y="702"/>
                  </a:lnTo>
                  <a:lnTo>
                    <a:pt x="304" y="707"/>
                  </a:lnTo>
                  <a:lnTo>
                    <a:pt x="305" y="710"/>
                  </a:lnTo>
                  <a:lnTo>
                    <a:pt x="307" y="715"/>
                  </a:lnTo>
                  <a:lnTo>
                    <a:pt x="307" y="718"/>
                  </a:lnTo>
                  <a:lnTo>
                    <a:pt x="308" y="723"/>
                  </a:lnTo>
                  <a:lnTo>
                    <a:pt x="310" y="727"/>
                  </a:lnTo>
                  <a:lnTo>
                    <a:pt x="310" y="729"/>
                  </a:lnTo>
                  <a:lnTo>
                    <a:pt x="312" y="735"/>
                  </a:lnTo>
                  <a:lnTo>
                    <a:pt x="313" y="738"/>
                  </a:lnTo>
                  <a:lnTo>
                    <a:pt x="313" y="741"/>
                  </a:lnTo>
                  <a:lnTo>
                    <a:pt x="315" y="746"/>
                  </a:lnTo>
                  <a:lnTo>
                    <a:pt x="315" y="749"/>
                  </a:lnTo>
                  <a:lnTo>
                    <a:pt x="316" y="753"/>
                  </a:lnTo>
                  <a:lnTo>
                    <a:pt x="316" y="756"/>
                  </a:lnTo>
                  <a:lnTo>
                    <a:pt x="318" y="761"/>
                  </a:lnTo>
                  <a:lnTo>
                    <a:pt x="318" y="764"/>
                  </a:lnTo>
                  <a:lnTo>
                    <a:pt x="320" y="769"/>
                  </a:lnTo>
                  <a:lnTo>
                    <a:pt x="320" y="775"/>
                  </a:lnTo>
                  <a:lnTo>
                    <a:pt x="321" y="782"/>
                  </a:lnTo>
                  <a:lnTo>
                    <a:pt x="321" y="789"/>
                  </a:lnTo>
                  <a:lnTo>
                    <a:pt x="322" y="795"/>
                  </a:lnTo>
                  <a:lnTo>
                    <a:pt x="322" y="802"/>
                  </a:lnTo>
                  <a:lnTo>
                    <a:pt x="322" y="808"/>
                  </a:lnTo>
                  <a:lnTo>
                    <a:pt x="322" y="815"/>
                  </a:lnTo>
                  <a:lnTo>
                    <a:pt x="322" y="822"/>
                  </a:lnTo>
                  <a:lnTo>
                    <a:pt x="321" y="826"/>
                  </a:lnTo>
                  <a:lnTo>
                    <a:pt x="321" y="833"/>
                  </a:lnTo>
                  <a:lnTo>
                    <a:pt x="320" y="838"/>
                  </a:lnTo>
                  <a:lnTo>
                    <a:pt x="318" y="844"/>
                  </a:lnTo>
                  <a:lnTo>
                    <a:pt x="316" y="849"/>
                  </a:lnTo>
                  <a:lnTo>
                    <a:pt x="315" y="854"/>
                  </a:lnTo>
                  <a:lnTo>
                    <a:pt x="313" y="859"/>
                  </a:lnTo>
                  <a:lnTo>
                    <a:pt x="310" y="866"/>
                  </a:lnTo>
                  <a:lnTo>
                    <a:pt x="307" y="869"/>
                  </a:lnTo>
                  <a:lnTo>
                    <a:pt x="304" y="874"/>
                  </a:lnTo>
                  <a:lnTo>
                    <a:pt x="300" y="879"/>
                  </a:lnTo>
                  <a:lnTo>
                    <a:pt x="299" y="882"/>
                  </a:lnTo>
                  <a:lnTo>
                    <a:pt x="294" y="887"/>
                  </a:lnTo>
                  <a:lnTo>
                    <a:pt x="290" y="890"/>
                  </a:lnTo>
                  <a:lnTo>
                    <a:pt x="286" y="895"/>
                  </a:lnTo>
                  <a:lnTo>
                    <a:pt x="282" y="899"/>
                  </a:lnTo>
                  <a:lnTo>
                    <a:pt x="280" y="899"/>
                  </a:lnTo>
                  <a:lnTo>
                    <a:pt x="280" y="900"/>
                  </a:lnTo>
                  <a:lnTo>
                    <a:pt x="280" y="902"/>
                  </a:lnTo>
                  <a:lnTo>
                    <a:pt x="282" y="903"/>
                  </a:lnTo>
                  <a:lnTo>
                    <a:pt x="283" y="905"/>
                  </a:lnTo>
                  <a:lnTo>
                    <a:pt x="288" y="908"/>
                  </a:lnTo>
                  <a:lnTo>
                    <a:pt x="290" y="912"/>
                  </a:lnTo>
                  <a:lnTo>
                    <a:pt x="291" y="915"/>
                  </a:lnTo>
                  <a:lnTo>
                    <a:pt x="291" y="918"/>
                  </a:lnTo>
                  <a:lnTo>
                    <a:pt x="291" y="921"/>
                  </a:lnTo>
                  <a:lnTo>
                    <a:pt x="291" y="926"/>
                  </a:lnTo>
                  <a:lnTo>
                    <a:pt x="291" y="930"/>
                  </a:lnTo>
                  <a:lnTo>
                    <a:pt x="292" y="937"/>
                  </a:lnTo>
                  <a:lnTo>
                    <a:pt x="291" y="939"/>
                  </a:lnTo>
                  <a:lnTo>
                    <a:pt x="291" y="944"/>
                  </a:lnTo>
                  <a:lnTo>
                    <a:pt x="290" y="948"/>
                  </a:lnTo>
                  <a:lnTo>
                    <a:pt x="290" y="952"/>
                  </a:lnTo>
                  <a:lnTo>
                    <a:pt x="290" y="957"/>
                  </a:lnTo>
                  <a:lnTo>
                    <a:pt x="290" y="959"/>
                  </a:lnTo>
                  <a:lnTo>
                    <a:pt x="321" y="968"/>
                  </a:lnTo>
                  <a:lnTo>
                    <a:pt x="310" y="902"/>
                  </a:lnTo>
                  <a:lnTo>
                    <a:pt x="310" y="900"/>
                  </a:lnTo>
                  <a:lnTo>
                    <a:pt x="310" y="899"/>
                  </a:lnTo>
                  <a:lnTo>
                    <a:pt x="312" y="897"/>
                  </a:lnTo>
                  <a:lnTo>
                    <a:pt x="315" y="894"/>
                  </a:lnTo>
                  <a:lnTo>
                    <a:pt x="318" y="888"/>
                  </a:lnTo>
                  <a:lnTo>
                    <a:pt x="321" y="884"/>
                  </a:lnTo>
                  <a:lnTo>
                    <a:pt x="326" y="879"/>
                  </a:lnTo>
                  <a:lnTo>
                    <a:pt x="329" y="873"/>
                  </a:lnTo>
                  <a:lnTo>
                    <a:pt x="330" y="868"/>
                  </a:lnTo>
                  <a:lnTo>
                    <a:pt x="332" y="864"/>
                  </a:lnTo>
                  <a:lnTo>
                    <a:pt x="334" y="859"/>
                  </a:lnTo>
                  <a:lnTo>
                    <a:pt x="335" y="856"/>
                  </a:lnTo>
                  <a:lnTo>
                    <a:pt x="337" y="851"/>
                  </a:lnTo>
                  <a:lnTo>
                    <a:pt x="338" y="846"/>
                  </a:lnTo>
                  <a:lnTo>
                    <a:pt x="340" y="841"/>
                  </a:lnTo>
                  <a:lnTo>
                    <a:pt x="341" y="836"/>
                  </a:lnTo>
                  <a:lnTo>
                    <a:pt x="341" y="830"/>
                  </a:lnTo>
                  <a:lnTo>
                    <a:pt x="343" y="825"/>
                  </a:lnTo>
                  <a:lnTo>
                    <a:pt x="345" y="818"/>
                  </a:lnTo>
                  <a:lnTo>
                    <a:pt x="345" y="813"/>
                  </a:lnTo>
                  <a:lnTo>
                    <a:pt x="346" y="805"/>
                  </a:lnTo>
                  <a:lnTo>
                    <a:pt x="346" y="798"/>
                  </a:lnTo>
                  <a:lnTo>
                    <a:pt x="346" y="792"/>
                  </a:lnTo>
                  <a:lnTo>
                    <a:pt x="347" y="785"/>
                  </a:lnTo>
                  <a:lnTo>
                    <a:pt x="346" y="782"/>
                  </a:lnTo>
                  <a:lnTo>
                    <a:pt x="346" y="778"/>
                  </a:lnTo>
                  <a:lnTo>
                    <a:pt x="346" y="774"/>
                  </a:lnTo>
                  <a:lnTo>
                    <a:pt x="346" y="771"/>
                  </a:lnTo>
                  <a:lnTo>
                    <a:pt x="345" y="764"/>
                  </a:lnTo>
                  <a:lnTo>
                    <a:pt x="345" y="758"/>
                  </a:lnTo>
                  <a:lnTo>
                    <a:pt x="343" y="751"/>
                  </a:lnTo>
                  <a:lnTo>
                    <a:pt x="341" y="744"/>
                  </a:lnTo>
                  <a:lnTo>
                    <a:pt x="340" y="740"/>
                  </a:lnTo>
                  <a:lnTo>
                    <a:pt x="340" y="733"/>
                  </a:lnTo>
                  <a:lnTo>
                    <a:pt x="338" y="727"/>
                  </a:lnTo>
                  <a:lnTo>
                    <a:pt x="337" y="720"/>
                  </a:lnTo>
                  <a:lnTo>
                    <a:pt x="335" y="715"/>
                  </a:lnTo>
                  <a:lnTo>
                    <a:pt x="334" y="710"/>
                  </a:lnTo>
                  <a:lnTo>
                    <a:pt x="332" y="705"/>
                  </a:lnTo>
                  <a:lnTo>
                    <a:pt x="330" y="700"/>
                  </a:lnTo>
                  <a:lnTo>
                    <a:pt x="329" y="695"/>
                  </a:lnTo>
                  <a:lnTo>
                    <a:pt x="328" y="692"/>
                  </a:lnTo>
                  <a:lnTo>
                    <a:pt x="326" y="687"/>
                  </a:lnTo>
                  <a:lnTo>
                    <a:pt x="322" y="684"/>
                  </a:lnTo>
                  <a:lnTo>
                    <a:pt x="321" y="679"/>
                  </a:lnTo>
                  <a:lnTo>
                    <a:pt x="320" y="676"/>
                  </a:lnTo>
                  <a:lnTo>
                    <a:pt x="316" y="669"/>
                  </a:lnTo>
                  <a:lnTo>
                    <a:pt x="315" y="664"/>
                  </a:lnTo>
                  <a:lnTo>
                    <a:pt x="312" y="661"/>
                  </a:lnTo>
                  <a:lnTo>
                    <a:pt x="310" y="658"/>
                  </a:lnTo>
                  <a:lnTo>
                    <a:pt x="310" y="656"/>
                  </a:lnTo>
                  <a:lnTo>
                    <a:pt x="310" y="654"/>
                  </a:lnTo>
                  <a:lnTo>
                    <a:pt x="310" y="653"/>
                  </a:lnTo>
                  <a:lnTo>
                    <a:pt x="312" y="647"/>
                  </a:lnTo>
                  <a:lnTo>
                    <a:pt x="315" y="645"/>
                  </a:lnTo>
                  <a:lnTo>
                    <a:pt x="315" y="641"/>
                  </a:lnTo>
                  <a:lnTo>
                    <a:pt x="316" y="638"/>
                  </a:lnTo>
                  <a:lnTo>
                    <a:pt x="316" y="634"/>
                  </a:lnTo>
                  <a:lnTo>
                    <a:pt x="320" y="632"/>
                  </a:lnTo>
                  <a:lnTo>
                    <a:pt x="320" y="626"/>
                  </a:lnTo>
                  <a:lnTo>
                    <a:pt x="322" y="623"/>
                  </a:lnTo>
                  <a:lnTo>
                    <a:pt x="322" y="618"/>
                  </a:lnTo>
                  <a:lnTo>
                    <a:pt x="326" y="613"/>
                  </a:lnTo>
                  <a:lnTo>
                    <a:pt x="326" y="608"/>
                  </a:lnTo>
                  <a:lnTo>
                    <a:pt x="328" y="602"/>
                  </a:lnTo>
                  <a:lnTo>
                    <a:pt x="329" y="597"/>
                  </a:lnTo>
                  <a:lnTo>
                    <a:pt x="330" y="590"/>
                  </a:lnTo>
                  <a:lnTo>
                    <a:pt x="330" y="584"/>
                  </a:lnTo>
                  <a:lnTo>
                    <a:pt x="332" y="577"/>
                  </a:lnTo>
                  <a:lnTo>
                    <a:pt x="332" y="569"/>
                  </a:lnTo>
                  <a:lnTo>
                    <a:pt x="334" y="564"/>
                  </a:lnTo>
                  <a:lnTo>
                    <a:pt x="334" y="559"/>
                  </a:lnTo>
                  <a:lnTo>
                    <a:pt x="334" y="556"/>
                  </a:lnTo>
                  <a:lnTo>
                    <a:pt x="334" y="551"/>
                  </a:lnTo>
                  <a:lnTo>
                    <a:pt x="335" y="548"/>
                  </a:lnTo>
                  <a:lnTo>
                    <a:pt x="335" y="544"/>
                  </a:lnTo>
                  <a:lnTo>
                    <a:pt x="335" y="539"/>
                  </a:lnTo>
                  <a:lnTo>
                    <a:pt x="335" y="536"/>
                  </a:lnTo>
                  <a:lnTo>
                    <a:pt x="335" y="531"/>
                  </a:lnTo>
                  <a:lnTo>
                    <a:pt x="335" y="528"/>
                  </a:lnTo>
                  <a:lnTo>
                    <a:pt x="335" y="523"/>
                  </a:lnTo>
                  <a:lnTo>
                    <a:pt x="335" y="518"/>
                  </a:lnTo>
                  <a:lnTo>
                    <a:pt x="335" y="515"/>
                  </a:lnTo>
                  <a:lnTo>
                    <a:pt x="334" y="510"/>
                  </a:lnTo>
                  <a:lnTo>
                    <a:pt x="334" y="505"/>
                  </a:lnTo>
                  <a:lnTo>
                    <a:pt x="334" y="502"/>
                  </a:lnTo>
                  <a:lnTo>
                    <a:pt x="334" y="497"/>
                  </a:lnTo>
                  <a:lnTo>
                    <a:pt x="332" y="492"/>
                  </a:lnTo>
                  <a:lnTo>
                    <a:pt x="332" y="487"/>
                  </a:lnTo>
                  <a:lnTo>
                    <a:pt x="330" y="482"/>
                  </a:lnTo>
                  <a:lnTo>
                    <a:pt x="330" y="479"/>
                  </a:lnTo>
                  <a:lnTo>
                    <a:pt x="329" y="473"/>
                  </a:lnTo>
                  <a:lnTo>
                    <a:pt x="328" y="469"/>
                  </a:lnTo>
                  <a:lnTo>
                    <a:pt x="326" y="462"/>
                  </a:lnTo>
                  <a:lnTo>
                    <a:pt x="324" y="459"/>
                  </a:lnTo>
                  <a:lnTo>
                    <a:pt x="322" y="454"/>
                  </a:lnTo>
                  <a:lnTo>
                    <a:pt x="321" y="449"/>
                  </a:lnTo>
                  <a:lnTo>
                    <a:pt x="320" y="444"/>
                  </a:lnTo>
                  <a:lnTo>
                    <a:pt x="316" y="440"/>
                  </a:lnTo>
                  <a:lnTo>
                    <a:pt x="315" y="435"/>
                  </a:lnTo>
                  <a:lnTo>
                    <a:pt x="312" y="431"/>
                  </a:lnTo>
                  <a:lnTo>
                    <a:pt x="310" y="424"/>
                  </a:lnTo>
                  <a:lnTo>
                    <a:pt x="307" y="422"/>
                  </a:lnTo>
                  <a:lnTo>
                    <a:pt x="304" y="417"/>
                  </a:lnTo>
                  <a:lnTo>
                    <a:pt x="302" y="411"/>
                  </a:lnTo>
                  <a:lnTo>
                    <a:pt x="299" y="407"/>
                  </a:lnTo>
                  <a:lnTo>
                    <a:pt x="296" y="402"/>
                  </a:lnTo>
                  <a:lnTo>
                    <a:pt x="292" y="398"/>
                  </a:lnTo>
                  <a:lnTo>
                    <a:pt x="290" y="393"/>
                  </a:lnTo>
                  <a:lnTo>
                    <a:pt x="286" y="389"/>
                  </a:lnTo>
                  <a:lnTo>
                    <a:pt x="285" y="385"/>
                  </a:lnTo>
                  <a:lnTo>
                    <a:pt x="282" y="380"/>
                  </a:lnTo>
                  <a:lnTo>
                    <a:pt x="278" y="375"/>
                  </a:lnTo>
                  <a:lnTo>
                    <a:pt x="275" y="372"/>
                  </a:lnTo>
                  <a:lnTo>
                    <a:pt x="272" y="367"/>
                  </a:lnTo>
                  <a:lnTo>
                    <a:pt x="269" y="364"/>
                  </a:lnTo>
                  <a:lnTo>
                    <a:pt x="266" y="359"/>
                  </a:lnTo>
                  <a:lnTo>
                    <a:pt x="263" y="356"/>
                  </a:lnTo>
                  <a:lnTo>
                    <a:pt x="260" y="353"/>
                  </a:lnTo>
                  <a:lnTo>
                    <a:pt x="257" y="349"/>
                  </a:lnTo>
                  <a:lnTo>
                    <a:pt x="253" y="345"/>
                  </a:lnTo>
                  <a:lnTo>
                    <a:pt x="250" y="341"/>
                  </a:lnTo>
                  <a:lnTo>
                    <a:pt x="247" y="336"/>
                  </a:lnTo>
                  <a:lnTo>
                    <a:pt x="241" y="329"/>
                  </a:lnTo>
                  <a:lnTo>
                    <a:pt x="235" y="323"/>
                  </a:lnTo>
                  <a:lnTo>
                    <a:pt x="230" y="316"/>
                  </a:lnTo>
                  <a:lnTo>
                    <a:pt x="223" y="312"/>
                  </a:lnTo>
                  <a:lnTo>
                    <a:pt x="217" y="305"/>
                  </a:lnTo>
                  <a:lnTo>
                    <a:pt x="214" y="302"/>
                  </a:lnTo>
                  <a:lnTo>
                    <a:pt x="209" y="297"/>
                  </a:lnTo>
                  <a:lnTo>
                    <a:pt x="206" y="294"/>
                  </a:lnTo>
                  <a:lnTo>
                    <a:pt x="202" y="289"/>
                  </a:lnTo>
                  <a:lnTo>
                    <a:pt x="200" y="287"/>
                  </a:lnTo>
                  <a:lnTo>
                    <a:pt x="195" y="284"/>
                  </a:lnTo>
                  <a:lnTo>
                    <a:pt x="194" y="282"/>
                  </a:lnTo>
                  <a:lnTo>
                    <a:pt x="194" y="280"/>
                  </a:lnTo>
                  <a:lnTo>
                    <a:pt x="194" y="277"/>
                  </a:lnTo>
                  <a:lnTo>
                    <a:pt x="194" y="274"/>
                  </a:lnTo>
                  <a:lnTo>
                    <a:pt x="192" y="269"/>
                  </a:lnTo>
                  <a:lnTo>
                    <a:pt x="190" y="264"/>
                  </a:lnTo>
                  <a:lnTo>
                    <a:pt x="190" y="258"/>
                  </a:lnTo>
                  <a:lnTo>
                    <a:pt x="189" y="251"/>
                  </a:lnTo>
                  <a:lnTo>
                    <a:pt x="188" y="246"/>
                  </a:lnTo>
                  <a:lnTo>
                    <a:pt x="186" y="243"/>
                  </a:lnTo>
                  <a:lnTo>
                    <a:pt x="186" y="239"/>
                  </a:lnTo>
                  <a:lnTo>
                    <a:pt x="184" y="234"/>
                  </a:lnTo>
                  <a:lnTo>
                    <a:pt x="184" y="230"/>
                  </a:lnTo>
                  <a:lnTo>
                    <a:pt x="182" y="226"/>
                  </a:lnTo>
                  <a:lnTo>
                    <a:pt x="181" y="221"/>
                  </a:lnTo>
                  <a:lnTo>
                    <a:pt x="180" y="217"/>
                  </a:lnTo>
                  <a:lnTo>
                    <a:pt x="178" y="212"/>
                  </a:lnTo>
                  <a:lnTo>
                    <a:pt x="176" y="207"/>
                  </a:lnTo>
                  <a:lnTo>
                    <a:pt x="175" y="202"/>
                  </a:lnTo>
                  <a:lnTo>
                    <a:pt x="173" y="197"/>
                  </a:lnTo>
                  <a:lnTo>
                    <a:pt x="172" y="190"/>
                  </a:lnTo>
                  <a:lnTo>
                    <a:pt x="170" y="187"/>
                  </a:lnTo>
                  <a:lnTo>
                    <a:pt x="168" y="181"/>
                  </a:lnTo>
                  <a:lnTo>
                    <a:pt x="165" y="175"/>
                  </a:lnTo>
                  <a:lnTo>
                    <a:pt x="162" y="170"/>
                  </a:lnTo>
                  <a:lnTo>
                    <a:pt x="160" y="164"/>
                  </a:lnTo>
                  <a:lnTo>
                    <a:pt x="158" y="157"/>
                  </a:lnTo>
                  <a:lnTo>
                    <a:pt x="156" y="153"/>
                  </a:lnTo>
                  <a:lnTo>
                    <a:pt x="152" y="146"/>
                  </a:lnTo>
                  <a:lnTo>
                    <a:pt x="150" y="141"/>
                  </a:lnTo>
                  <a:lnTo>
                    <a:pt x="146" y="135"/>
                  </a:lnTo>
                  <a:lnTo>
                    <a:pt x="143" y="130"/>
                  </a:lnTo>
                  <a:lnTo>
                    <a:pt x="140" y="123"/>
                  </a:lnTo>
                  <a:lnTo>
                    <a:pt x="135" y="118"/>
                  </a:lnTo>
                  <a:lnTo>
                    <a:pt x="133" y="112"/>
                  </a:lnTo>
                  <a:lnTo>
                    <a:pt x="129" y="105"/>
                  </a:lnTo>
                  <a:lnTo>
                    <a:pt x="125" y="100"/>
                  </a:lnTo>
                  <a:lnTo>
                    <a:pt x="121" y="93"/>
                  </a:lnTo>
                  <a:lnTo>
                    <a:pt x="117" y="88"/>
                  </a:lnTo>
                  <a:lnTo>
                    <a:pt x="113" y="84"/>
                  </a:lnTo>
                  <a:lnTo>
                    <a:pt x="107" y="77"/>
                  </a:lnTo>
                  <a:lnTo>
                    <a:pt x="103" y="71"/>
                  </a:lnTo>
                  <a:lnTo>
                    <a:pt x="97" y="66"/>
                  </a:lnTo>
                  <a:lnTo>
                    <a:pt x="93" y="61"/>
                  </a:lnTo>
                  <a:lnTo>
                    <a:pt x="87" y="54"/>
                  </a:lnTo>
                  <a:lnTo>
                    <a:pt x="82" y="49"/>
                  </a:lnTo>
                  <a:lnTo>
                    <a:pt x="75" y="44"/>
                  </a:lnTo>
                  <a:lnTo>
                    <a:pt x="69" y="38"/>
                  </a:lnTo>
                  <a:lnTo>
                    <a:pt x="63" y="33"/>
                  </a:lnTo>
                  <a:lnTo>
                    <a:pt x="57" y="28"/>
                  </a:lnTo>
                  <a:lnTo>
                    <a:pt x="50" y="23"/>
                  </a:lnTo>
                  <a:lnTo>
                    <a:pt x="44" y="18"/>
                  </a:lnTo>
                  <a:lnTo>
                    <a:pt x="38" y="13"/>
                  </a:lnTo>
                  <a:lnTo>
                    <a:pt x="30" y="9"/>
                  </a:lnTo>
                  <a:lnTo>
                    <a:pt x="22" y="5"/>
                  </a:lnTo>
                  <a:lnTo>
                    <a:pt x="16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2282305" y="4569221"/>
              <a:ext cx="268288" cy="109537"/>
            </a:xfrm>
            <a:custGeom>
              <a:avLst/>
              <a:gdLst>
                <a:gd name="T0" fmla="*/ 3175 w 169"/>
                <a:gd name="T1" fmla="*/ 69850 h 69"/>
                <a:gd name="T2" fmla="*/ 17463 w 169"/>
                <a:gd name="T3" fmla="*/ 73025 h 69"/>
                <a:gd name="T4" fmla="*/ 38100 w 169"/>
                <a:gd name="T5" fmla="*/ 76200 h 69"/>
                <a:gd name="T6" fmla="*/ 47625 w 169"/>
                <a:gd name="T7" fmla="*/ 77787 h 69"/>
                <a:gd name="T8" fmla="*/ 60325 w 169"/>
                <a:gd name="T9" fmla="*/ 77787 h 69"/>
                <a:gd name="T10" fmla="*/ 73025 w 169"/>
                <a:gd name="T11" fmla="*/ 77787 h 69"/>
                <a:gd name="T12" fmla="*/ 82550 w 169"/>
                <a:gd name="T13" fmla="*/ 79375 h 69"/>
                <a:gd name="T14" fmla="*/ 95250 w 169"/>
                <a:gd name="T15" fmla="*/ 79375 h 69"/>
                <a:gd name="T16" fmla="*/ 107950 w 169"/>
                <a:gd name="T17" fmla="*/ 79375 h 69"/>
                <a:gd name="T18" fmla="*/ 127000 w 169"/>
                <a:gd name="T19" fmla="*/ 77787 h 69"/>
                <a:gd name="T20" fmla="*/ 142875 w 169"/>
                <a:gd name="T21" fmla="*/ 73025 h 69"/>
                <a:gd name="T22" fmla="*/ 149225 w 169"/>
                <a:gd name="T23" fmla="*/ 61912 h 69"/>
                <a:gd name="T24" fmla="*/ 147638 w 169"/>
                <a:gd name="T25" fmla="*/ 52387 h 69"/>
                <a:gd name="T26" fmla="*/ 142875 w 169"/>
                <a:gd name="T27" fmla="*/ 41275 h 69"/>
                <a:gd name="T28" fmla="*/ 133350 w 169"/>
                <a:gd name="T29" fmla="*/ 28575 h 69"/>
                <a:gd name="T30" fmla="*/ 122238 w 169"/>
                <a:gd name="T31" fmla="*/ 15875 h 69"/>
                <a:gd name="T32" fmla="*/ 114300 w 169"/>
                <a:gd name="T33" fmla="*/ 7937 h 69"/>
                <a:gd name="T34" fmla="*/ 117475 w 169"/>
                <a:gd name="T35" fmla="*/ 0 h 69"/>
                <a:gd name="T36" fmla="*/ 138113 w 169"/>
                <a:gd name="T37" fmla="*/ 4762 h 69"/>
                <a:gd name="T38" fmla="*/ 149225 w 169"/>
                <a:gd name="T39" fmla="*/ 7937 h 69"/>
                <a:gd name="T40" fmla="*/ 161925 w 169"/>
                <a:gd name="T41" fmla="*/ 15875 h 69"/>
                <a:gd name="T42" fmla="*/ 174625 w 169"/>
                <a:gd name="T43" fmla="*/ 20637 h 69"/>
                <a:gd name="T44" fmla="*/ 187325 w 169"/>
                <a:gd name="T45" fmla="*/ 25400 h 69"/>
                <a:gd name="T46" fmla="*/ 196850 w 169"/>
                <a:gd name="T47" fmla="*/ 28575 h 69"/>
                <a:gd name="T48" fmla="*/ 209550 w 169"/>
                <a:gd name="T49" fmla="*/ 33337 h 69"/>
                <a:gd name="T50" fmla="*/ 227013 w 169"/>
                <a:gd name="T51" fmla="*/ 33337 h 69"/>
                <a:gd name="T52" fmla="*/ 242888 w 169"/>
                <a:gd name="T53" fmla="*/ 31750 h 69"/>
                <a:gd name="T54" fmla="*/ 252413 w 169"/>
                <a:gd name="T55" fmla="*/ 28575 h 69"/>
                <a:gd name="T56" fmla="*/ 268288 w 169"/>
                <a:gd name="T57" fmla="*/ 57150 h 69"/>
                <a:gd name="T58" fmla="*/ 195263 w 169"/>
                <a:gd name="T59" fmla="*/ 57150 h 69"/>
                <a:gd name="T60" fmla="*/ 195263 w 169"/>
                <a:gd name="T61" fmla="*/ 66675 h 69"/>
                <a:gd name="T62" fmla="*/ 187325 w 169"/>
                <a:gd name="T63" fmla="*/ 82550 h 69"/>
                <a:gd name="T64" fmla="*/ 177800 w 169"/>
                <a:gd name="T65" fmla="*/ 90487 h 69"/>
                <a:gd name="T66" fmla="*/ 165100 w 169"/>
                <a:gd name="T67" fmla="*/ 100012 h 69"/>
                <a:gd name="T68" fmla="*/ 152400 w 169"/>
                <a:gd name="T69" fmla="*/ 103187 h 69"/>
                <a:gd name="T70" fmla="*/ 142875 w 169"/>
                <a:gd name="T71" fmla="*/ 106362 h 69"/>
                <a:gd name="T72" fmla="*/ 130175 w 169"/>
                <a:gd name="T73" fmla="*/ 106362 h 69"/>
                <a:gd name="T74" fmla="*/ 117475 w 169"/>
                <a:gd name="T75" fmla="*/ 109537 h 69"/>
                <a:gd name="T76" fmla="*/ 104775 w 169"/>
                <a:gd name="T77" fmla="*/ 109537 h 69"/>
                <a:gd name="T78" fmla="*/ 88900 w 169"/>
                <a:gd name="T79" fmla="*/ 109537 h 69"/>
                <a:gd name="T80" fmla="*/ 77788 w 169"/>
                <a:gd name="T81" fmla="*/ 109537 h 69"/>
                <a:gd name="T82" fmla="*/ 65088 w 169"/>
                <a:gd name="T83" fmla="*/ 109537 h 69"/>
                <a:gd name="T84" fmla="*/ 52388 w 169"/>
                <a:gd name="T85" fmla="*/ 106362 h 69"/>
                <a:gd name="T86" fmla="*/ 39688 w 169"/>
                <a:gd name="T87" fmla="*/ 106362 h 69"/>
                <a:gd name="T88" fmla="*/ 20638 w 169"/>
                <a:gd name="T89" fmla="*/ 103187 h 69"/>
                <a:gd name="T90" fmla="*/ 4763 w 169"/>
                <a:gd name="T91" fmla="*/ 103187 h 69"/>
                <a:gd name="T92" fmla="*/ 0 w 169"/>
                <a:gd name="T93" fmla="*/ 69850 h 6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69" h="69">
                  <a:moveTo>
                    <a:pt x="0" y="44"/>
                  </a:moveTo>
                  <a:lnTo>
                    <a:pt x="2" y="44"/>
                  </a:lnTo>
                  <a:lnTo>
                    <a:pt x="7" y="46"/>
                  </a:lnTo>
                  <a:lnTo>
                    <a:pt x="11" y="46"/>
                  </a:lnTo>
                  <a:lnTo>
                    <a:pt x="16" y="46"/>
                  </a:lnTo>
                  <a:lnTo>
                    <a:pt x="24" y="48"/>
                  </a:lnTo>
                  <a:lnTo>
                    <a:pt x="27" y="48"/>
                  </a:lnTo>
                  <a:lnTo>
                    <a:pt x="30" y="49"/>
                  </a:lnTo>
                  <a:lnTo>
                    <a:pt x="33" y="49"/>
                  </a:lnTo>
                  <a:lnTo>
                    <a:pt x="38" y="49"/>
                  </a:lnTo>
                  <a:lnTo>
                    <a:pt x="41" y="49"/>
                  </a:lnTo>
                  <a:lnTo>
                    <a:pt x="46" y="49"/>
                  </a:lnTo>
                  <a:lnTo>
                    <a:pt x="49" y="49"/>
                  </a:lnTo>
                  <a:lnTo>
                    <a:pt x="52" y="50"/>
                  </a:lnTo>
                  <a:lnTo>
                    <a:pt x="56" y="50"/>
                  </a:lnTo>
                  <a:lnTo>
                    <a:pt x="60" y="50"/>
                  </a:lnTo>
                  <a:lnTo>
                    <a:pt x="63" y="50"/>
                  </a:lnTo>
                  <a:lnTo>
                    <a:pt x="68" y="50"/>
                  </a:lnTo>
                  <a:lnTo>
                    <a:pt x="74" y="49"/>
                  </a:lnTo>
                  <a:lnTo>
                    <a:pt x="80" y="49"/>
                  </a:lnTo>
                  <a:lnTo>
                    <a:pt x="85" y="48"/>
                  </a:lnTo>
                  <a:lnTo>
                    <a:pt x="90" y="46"/>
                  </a:lnTo>
                  <a:lnTo>
                    <a:pt x="93" y="42"/>
                  </a:lnTo>
                  <a:lnTo>
                    <a:pt x="94" y="39"/>
                  </a:lnTo>
                  <a:lnTo>
                    <a:pt x="94" y="36"/>
                  </a:lnTo>
                  <a:lnTo>
                    <a:pt x="93" y="33"/>
                  </a:lnTo>
                  <a:lnTo>
                    <a:pt x="92" y="29"/>
                  </a:lnTo>
                  <a:lnTo>
                    <a:pt x="90" y="26"/>
                  </a:lnTo>
                  <a:lnTo>
                    <a:pt x="87" y="21"/>
                  </a:lnTo>
                  <a:lnTo>
                    <a:pt x="84" y="18"/>
                  </a:lnTo>
                  <a:lnTo>
                    <a:pt x="80" y="15"/>
                  </a:lnTo>
                  <a:lnTo>
                    <a:pt x="77" y="10"/>
                  </a:lnTo>
                  <a:lnTo>
                    <a:pt x="74" y="8"/>
                  </a:lnTo>
                  <a:lnTo>
                    <a:pt x="72" y="5"/>
                  </a:lnTo>
                  <a:lnTo>
                    <a:pt x="71" y="2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7" y="3"/>
                  </a:lnTo>
                  <a:lnTo>
                    <a:pt x="90" y="3"/>
                  </a:lnTo>
                  <a:lnTo>
                    <a:pt x="94" y="5"/>
                  </a:lnTo>
                  <a:lnTo>
                    <a:pt x="98" y="8"/>
                  </a:lnTo>
                  <a:lnTo>
                    <a:pt x="102" y="10"/>
                  </a:lnTo>
                  <a:lnTo>
                    <a:pt x="106" y="10"/>
                  </a:lnTo>
                  <a:lnTo>
                    <a:pt x="110" y="13"/>
                  </a:lnTo>
                  <a:lnTo>
                    <a:pt x="114" y="15"/>
                  </a:lnTo>
                  <a:lnTo>
                    <a:pt x="118" y="16"/>
                  </a:lnTo>
                  <a:lnTo>
                    <a:pt x="121" y="16"/>
                  </a:lnTo>
                  <a:lnTo>
                    <a:pt x="124" y="18"/>
                  </a:lnTo>
                  <a:lnTo>
                    <a:pt x="127" y="20"/>
                  </a:lnTo>
                  <a:lnTo>
                    <a:pt x="132" y="21"/>
                  </a:lnTo>
                  <a:lnTo>
                    <a:pt x="137" y="21"/>
                  </a:lnTo>
                  <a:lnTo>
                    <a:pt x="143" y="21"/>
                  </a:lnTo>
                  <a:lnTo>
                    <a:pt x="148" y="20"/>
                  </a:lnTo>
                  <a:lnTo>
                    <a:pt x="153" y="20"/>
                  </a:lnTo>
                  <a:lnTo>
                    <a:pt x="156" y="18"/>
                  </a:lnTo>
                  <a:lnTo>
                    <a:pt x="159" y="18"/>
                  </a:lnTo>
                  <a:lnTo>
                    <a:pt x="161" y="16"/>
                  </a:lnTo>
                  <a:lnTo>
                    <a:pt x="169" y="36"/>
                  </a:lnTo>
                  <a:lnTo>
                    <a:pt x="121" y="35"/>
                  </a:lnTo>
                  <a:lnTo>
                    <a:pt x="123" y="36"/>
                  </a:lnTo>
                  <a:lnTo>
                    <a:pt x="123" y="39"/>
                  </a:lnTo>
                  <a:lnTo>
                    <a:pt x="123" y="42"/>
                  </a:lnTo>
                  <a:lnTo>
                    <a:pt x="121" y="48"/>
                  </a:lnTo>
                  <a:lnTo>
                    <a:pt x="118" y="52"/>
                  </a:lnTo>
                  <a:lnTo>
                    <a:pt x="115" y="56"/>
                  </a:lnTo>
                  <a:lnTo>
                    <a:pt x="112" y="57"/>
                  </a:lnTo>
                  <a:lnTo>
                    <a:pt x="107" y="61"/>
                  </a:lnTo>
                  <a:lnTo>
                    <a:pt x="104" y="63"/>
                  </a:lnTo>
                  <a:lnTo>
                    <a:pt x="100" y="63"/>
                  </a:lnTo>
                  <a:lnTo>
                    <a:pt x="96" y="65"/>
                  </a:lnTo>
                  <a:lnTo>
                    <a:pt x="93" y="65"/>
                  </a:lnTo>
                  <a:lnTo>
                    <a:pt x="90" y="67"/>
                  </a:lnTo>
                  <a:lnTo>
                    <a:pt x="85" y="67"/>
                  </a:lnTo>
                  <a:lnTo>
                    <a:pt x="82" y="67"/>
                  </a:lnTo>
                  <a:lnTo>
                    <a:pt x="79" y="69"/>
                  </a:lnTo>
                  <a:lnTo>
                    <a:pt x="74" y="69"/>
                  </a:lnTo>
                  <a:lnTo>
                    <a:pt x="69" y="69"/>
                  </a:lnTo>
                  <a:lnTo>
                    <a:pt x="66" y="69"/>
                  </a:lnTo>
                  <a:lnTo>
                    <a:pt x="62" y="69"/>
                  </a:lnTo>
                  <a:lnTo>
                    <a:pt x="56" y="69"/>
                  </a:lnTo>
                  <a:lnTo>
                    <a:pt x="52" y="69"/>
                  </a:lnTo>
                  <a:lnTo>
                    <a:pt x="49" y="69"/>
                  </a:lnTo>
                  <a:lnTo>
                    <a:pt x="44" y="69"/>
                  </a:lnTo>
                  <a:lnTo>
                    <a:pt x="41" y="69"/>
                  </a:lnTo>
                  <a:lnTo>
                    <a:pt x="36" y="69"/>
                  </a:lnTo>
                  <a:lnTo>
                    <a:pt x="33" y="67"/>
                  </a:lnTo>
                  <a:lnTo>
                    <a:pt x="28" y="67"/>
                  </a:lnTo>
                  <a:lnTo>
                    <a:pt x="25" y="67"/>
                  </a:lnTo>
                  <a:lnTo>
                    <a:pt x="17" y="65"/>
                  </a:lnTo>
                  <a:lnTo>
                    <a:pt x="13" y="65"/>
                  </a:lnTo>
                  <a:lnTo>
                    <a:pt x="8" y="65"/>
                  </a:lnTo>
                  <a:lnTo>
                    <a:pt x="3" y="65"/>
                  </a:lnTo>
                  <a:lnTo>
                    <a:pt x="2" y="65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2509317" y="4573984"/>
              <a:ext cx="63500" cy="155575"/>
            </a:xfrm>
            <a:custGeom>
              <a:avLst/>
              <a:gdLst>
                <a:gd name="T0" fmla="*/ 15875 w 40"/>
                <a:gd name="T1" fmla="*/ 0 h 98"/>
                <a:gd name="T2" fmla="*/ 15875 w 40"/>
                <a:gd name="T3" fmla="*/ 3175 h 98"/>
                <a:gd name="T4" fmla="*/ 15875 w 40"/>
                <a:gd name="T5" fmla="*/ 7938 h 98"/>
                <a:gd name="T6" fmla="*/ 15875 w 40"/>
                <a:gd name="T7" fmla="*/ 15875 h 98"/>
                <a:gd name="T8" fmla="*/ 15875 w 40"/>
                <a:gd name="T9" fmla="*/ 20638 h 98"/>
                <a:gd name="T10" fmla="*/ 15875 w 40"/>
                <a:gd name="T11" fmla="*/ 31750 h 98"/>
                <a:gd name="T12" fmla="*/ 15875 w 40"/>
                <a:gd name="T13" fmla="*/ 41275 h 98"/>
                <a:gd name="T14" fmla="*/ 17463 w 40"/>
                <a:gd name="T15" fmla="*/ 52388 h 98"/>
                <a:gd name="T16" fmla="*/ 15875 w 40"/>
                <a:gd name="T17" fmla="*/ 57150 h 98"/>
                <a:gd name="T18" fmla="*/ 15875 w 40"/>
                <a:gd name="T19" fmla="*/ 61913 h 98"/>
                <a:gd name="T20" fmla="*/ 15875 w 40"/>
                <a:gd name="T21" fmla="*/ 66675 h 98"/>
                <a:gd name="T22" fmla="*/ 15875 w 40"/>
                <a:gd name="T23" fmla="*/ 74613 h 98"/>
                <a:gd name="T24" fmla="*/ 15875 w 40"/>
                <a:gd name="T25" fmla="*/ 80963 h 98"/>
                <a:gd name="T26" fmla="*/ 15875 w 40"/>
                <a:gd name="T27" fmla="*/ 88900 h 98"/>
                <a:gd name="T28" fmla="*/ 12700 w 40"/>
                <a:gd name="T29" fmla="*/ 93663 h 98"/>
                <a:gd name="T30" fmla="*/ 12700 w 40"/>
                <a:gd name="T31" fmla="*/ 98425 h 98"/>
                <a:gd name="T32" fmla="*/ 12700 w 40"/>
                <a:gd name="T33" fmla="*/ 104775 h 98"/>
                <a:gd name="T34" fmla="*/ 9525 w 40"/>
                <a:gd name="T35" fmla="*/ 112713 h 98"/>
                <a:gd name="T36" fmla="*/ 7938 w 40"/>
                <a:gd name="T37" fmla="*/ 115888 h 98"/>
                <a:gd name="T38" fmla="*/ 7938 w 40"/>
                <a:gd name="T39" fmla="*/ 122238 h 98"/>
                <a:gd name="T40" fmla="*/ 3175 w 40"/>
                <a:gd name="T41" fmla="*/ 133350 h 98"/>
                <a:gd name="T42" fmla="*/ 0 w 40"/>
                <a:gd name="T43" fmla="*/ 146050 h 98"/>
                <a:gd name="T44" fmla="*/ 7938 w 40"/>
                <a:gd name="T45" fmla="*/ 153988 h 98"/>
                <a:gd name="T46" fmla="*/ 9525 w 40"/>
                <a:gd name="T47" fmla="*/ 153988 h 98"/>
                <a:gd name="T48" fmla="*/ 15875 w 40"/>
                <a:gd name="T49" fmla="*/ 155575 h 98"/>
                <a:gd name="T50" fmla="*/ 23813 w 40"/>
                <a:gd name="T51" fmla="*/ 150813 h 98"/>
                <a:gd name="T52" fmla="*/ 33338 w 40"/>
                <a:gd name="T53" fmla="*/ 147638 h 98"/>
                <a:gd name="T54" fmla="*/ 41275 w 40"/>
                <a:gd name="T55" fmla="*/ 138113 h 98"/>
                <a:gd name="T56" fmla="*/ 49213 w 40"/>
                <a:gd name="T57" fmla="*/ 130175 h 98"/>
                <a:gd name="T58" fmla="*/ 50800 w 40"/>
                <a:gd name="T59" fmla="*/ 122238 h 98"/>
                <a:gd name="T60" fmla="*/ 52388 w 40"/>
                <a:gd name="T61" fmla="*/ 115888 h 98"/>
                <a:gd name="T62" fmla="*/ 58738 w 40"/>
                <a:gd name="T63" fmla="*/ 109538 h 98"/>
                <a:gd name="T64" fmla="*/ 61913 w 40"/>
                <a:gd name="T65" fmla="*/ 104775 h 98"/>
                <a:gd name="T66" fmla="*/ 61913 w 40"/>
                <a:gd name="T67" fmla="*/ 98425 h 98"/>
                <a:gd name="T68" fmla="*/ 61913 w 40"/>
                <a:gd name="T69" fmla="*/ 92075 h 98"/>
                <a:gd name="T70" fmla="*/ 63500 w 40"/>
                <a:gd name="T71" fmla="*/ 85725 h 98"/>
                <a:gd name="T72" fmla="*/ 63500 w 40"/>
                <a:gd name="T73" fmla="*/ 77788 h 98"/>
                <a:gd name="T74" fmla="*/ 63500 w 40"/>
                <a:gd name="T75" fmla="*/ 73025 h 98"/>
                <a:gd name="T76" fmla="*/ 63500 w 40"/>
                <a:gd name="T77" fmla="*/ 66675 h 98"/>
                <a:gd name="T78" fmla="*/ 63500 w 40"/>
                <a:gd name="T79" fmla="*/ 60325 h 98"/>
                <a:gd name="T80" fmla="*/ 63500 w 40"/>
                <a:gd name="T81" fmla="*/ 53975 h 98"/>
                <a:gd name="T82" fmla="*/ 61913 w 40"/>
                <a:gd name="T83" fmla="*/ 46038 h 98"/>
                <a:gd name="T84" fmla="*/ 58738 w 40"/>
                <a:gd name="T85" fmla="*/ 41275 h 98"/>
                <a:gd name="T86" fmla="*/ 57150 w 40"/>
                <a:gd name="T87" fmla="*/ 36513 h 98"/>
                <a:gd name="T88" fmla="*/ 50800 w 40"/>
                <a:gd name="T89" fmla="*/ 31750 h 98"/>
                <a:gd name="T90" fmla="*/ 42863 w 40"/>
                <a:gd name="T91" fmla="*/ 20638 h 98"/>
                <a:gd name="T92" fmla="*/ 36513 w 40"/>
                <a:gd name="T93" fmla="*/ 15875 h 98"/>
                <a:gd name="T94" fmla="*/ 28575 w 40"/>
                <a:gd name="T95" fmla="*/ 7938 h 98"/>
                <a:gd name="T96" fmla="*/ 23813 w 40"/>
                <a:gd name="T97" fmla="*/ 3175 h 98"/>
                <a:gd name="T98" fmla="*/ 15875 w 40"/>
                <a:gd name="T99" fmla="*/ 0 h 9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0" h="98">
                  <a:moveTo>
                    <a:pt x="10" y="0"/>
                  </a:moveTo>
                  <a:lnTo>
                    <a:pt x="10" y="2"/>
                  </a:lnTo>
                  <a:lnTo>
                    <a:pt x="10" y="5"/>
                  </a:lnTo>
                  <a:lnTo>
                    <a:pt x="10" y="10"/>
                  </a:lnTo>
                  <a:lnTo>
                    <a:pt x="10" y="13"/>
                  </a:lnTo>
                  <a:lnTo>
                    <a:pt x="10" y="20"/>
                  </a:lnTo>
                  <a:lnTo>
                    <a:pt x="10" y="26"/>
                  </a:lnTo>
                  <a:lnTo>
                    <a:pt x="11" y="33"/>
                  </a:lnTo>
                  <a:lnTo>
                    <a:pt x="10" y="36"/>
                  </a:lnTo>
                  <a:lnTo>
                    <a:pt x="10" y="39"/>
                  </a:lnTo>
                  <a:lnTo>
                    <a:pt x="10" y="42"/>
                  </a:lnTo>
                  <a:lnTo>
                    <a:pt x="10" y="47"/>
                  </a:lnTo>
                  <a:lnTo>
                    <a:pt x="10" y="51"/>
                  </a:lnTo>
                  <a:lnTo>
                    <a:pt x="10" y="56"/>
                  </a:lnTo>
                  <a:lnTo>
                    <a:pt x="8" y="59"/>
                  </a:lnTo>
                  <a:lnTo>
                    <a:pt x="8" y="62"/>
                  </a:lnTo>
                  <a:lnTo>
                    <a:pt x="8" y="66"/>
                  </a:lnTo>
                  <a:lnTo>
                    <a:pt x="6" y="71"/>
                  </a:lnTo>
                  <a:lnTo>
                    <a:pt x="5" y="73"/>
                  </a:lnTo>
                  <a:lnTo>
                    <a:pt x="5" y="77"/>
                  </a:lnTo>
                  <a:lnTo>
                    <a:pt x="2" y="84"/>
                  </a:lnTo>
                  <a:lnTo>
                    <a:pt x="0" y="92"/>
                  </a:lnTo>
                  <a:lnTo>
                    <a:pt x="5" y="97"/>
                  </a:lnTo>
                  <a:lnTo>
                    <a:pt x="6" y="97"/>
                  </a:lnTo>
                  <a:lnTo>
                    <a:pt x="10" y="98"/>
                  </a:lnTo>
                  <a:lnTo>
                    <a:pt x="15" y="95"/>
                  </a:lnTo>
                  <a:lnTo>
                    <a:pt x="21" y="93"/>
                  </a:lnTo>
                  <a:lnTo>
                    <a:pt x="26" y="87"/>
                  </a:lnTo>
                  <a:lnTo>
                    <a:pt x="31" y="82"/>
                  </a:lnTo>
                  <a:lnTo>
                    <a:pt x="32" y="77"/>
                  </a:lnTo>
                  <a:lnTo>
                    <a:pt x="33" y="73"/>
                  </a:lnTo>
                  <a:lnTo>
                    <a:pt x="37" y="69"/>
                  </a:lnTo>
                  <a:lnTo>
                    <a:pt x="39" y="66"/>
                  </a:lnTo>
                  <a:lnTo>
                    <a:pt x="39" y="62"/>
                  </a:lnTo>
                  <a:lnTo>
                    <a:pt x="39" y="58"/>
                  </a:lnTo>
                  <a:lnTo>
                    <a:pt x="40" y="54"/>
                  </a:lnTo>
                  <a:lnTo>
                    <a:pt x="40" y="49"/>
                  </a:lnTo>
                  <a:lnTo>
                    <a:pt x="40" y="46"/>
                  </a:lnTo>
                  <a:lnTo>
                    <a:pt x="40" y="42"/>
                  </a:lnTo>
                  <a:lnTo>
                    <a:pt x="40" y="38"/>
                  </a:lnTo>
                  <a:lnTo>
                    <a:pt x="40" y="34"/>
                  </a:lnTo>
                  <a:lnTo>
                    <a:pt x="39" y="29"/>
                  </a:lnTo>
                  <a:lnTo>
                    <a:pt x="37" y="26"/>
                  </a:lnTo>
                  <a:lnTo>
                    <a:pt x="36" y="23"/>
                  </a:lnTo>
                  <a:lnTo>
                    <a:pt x="32" y="20"/>
                  </a:lnTo>
                  <a:lnTo>
                    <a:pt x="27" y="13"/>
                  </a:lnTo>
                  <a:lnTo>
                    <a:pt x="23" y="10"/>
                  </a:lnTo>
                  <a:lnTo>
                    <a:pt x="18" y="5"/>
                  </a:lnTo>
                  <a:lnTo>
                    <a:pt x="15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2572817" y="4372371"/>
              <a:ext cx="279400" cy="334962"/>
            </a:xfrm>
            <a:custGeom>
              <a:avLst/>
              <a:gdLst>
                <a:gd name="T0" fmla="*/ 228600 w 176"/>
                <a:gd name="T1" fmla="*/ 31750 h 211"/>
                <a:gd name="T2" fmla="*/ 223838 w 176"/>
                <a:gd name="T3" fmla="*/ 46037 h 211"/>
                <a:gd name="T4" fmla="*/ 217488 w 176"/>
                <a:gd name="T5" fmla="*/ 65087 h 211"/>
                <a:gd name="T6" fmla="*/ 201613 w 176"/>
                <a:gd name="T7" fmla="*/ 82550 h 211"/>
                <a:gd name="T8" fmla="*/ 187325 w 176"/>
                <a:gd name="T9" fmla="*/ 95250 h 211"/>
                <a:gd name="T10" fmla="*/ 174625 w 176"/>
                <a:gd name="T11" fmla="*/ 103187 h 211"/>
                <a:gd name="T12" fmla="*/ 161925 w 176"/>
                <a:gd name="T13" fmla="*/ 114300 h 211"/>
                <a:gd name="T14" fmla="*/ 146050 w 176"/>
                <a:gd name="T15" fmla="*/ 122237 h 211"/>
                <a:gd name="T16" fmla="*/ 133350 w 176"/>
                <a:gd name="T17" fmla="*/ 131762 h 211"/>
                <a:gd name="T18" fmla="*/ 119063 w 176"/>
                <a:gd name="T19" fmla="*/ 139700 h 211"/>
                <a:gd name="T20" fmla="*/ 104775 w 176"/>
                <a:gd name="T21" fmla="*/ 149225 h 211"/>
                <a:gd name="T22" fmla="*/ 87313 w 176"/>
                <a:gd name="T23" fmla="*/ 160337 h 211"/>
                <a:gd name="T24" fmla="*/ 71438 w 176"/>
                <a:gd name="T25" fmla="*/ 169862 h 211"/>
                <a:gd name="T26" fmla="*/ 57150 w 176"/>
                <a:gd name="T27" fmla="*/ 184150 h 211"/>
                <a:gd name="T28" fmla="*/ 42863 w 176"/>
                <a:gd name="T29" fmla="*/ 198437 h 211"/>
                <a:gd name="T30" fmla="*/ 30163 w 176"/>
                <a:gd name="T31" fmla="*/ 217487 h 211"/>
                <a:gd name="T32" fmla="*/ 17463 w 176"/>
                <a:gd name="T33" fmla="*/ 236537 h 211"/>
                <a:gd name="T34" fmla="*/ 9525 w 176"/>
                <a:gd name="T35" fmla="*/ 249237 h 211"/>
                <a:gd name="T36" fmla="*/ 4763 w 176"/>
                <a:gd name="T37" fmla="*/ 261937 h 211"/>
                <a:gd name="T38" fmla="*/ 0 w 176"/>
                <a:gd name="T39" fmla="*/ 266700 h 211"/>
                <a:gd name="T40" fmla="*/ 3175 w 176"/>
                <a:gd name="T41" fmla="*/ 334962 h 211"/>
                <a:gd name="T42" fmla="*/ 4763 w 176"/>
                <a:gd name="T43" fmla="*/ 328612 h 211"/>
                <a:gd name="T44" fmla="*/ 9525 w 176"/>
                <a:gd name="T45" fmla="*/ 312737 h 211"/>
                <a:gd name="T46" fmla="*/ 15875 w 176"/>
                <a:gd name="T47" fmla="*/ 303212 h 211"/>
                <a:gd name="T48" fmla="*/ 19050 w 176"/>
                <a:gd name="T49" fmla="*/ 290512 h 211"/>
                <a:gd name="T50" fmla="*/ 26988 w 176"/>
                <a:gd name="T51" fmla="*/ 277812 h 211"/>
                <a:gd name="T52" fmla="*/ 34925 w 176"/>
                <a:gd name="T53" fmla="*/ 266700 h 211"/>
                <a:gd name="T54" fmla="*/ 39688 w 176"/>
                <a:gd name="T55" fmla="*/ 250825 h 211"/>
                <a:gd name="T56" fmla="*/ 46038 w 176"/>
                <a:gd name="T57" fmla="*/ 238125 h 211"/>
                <a:gd name="T58" fmla="*/ 57150 w 176"/>
                <a:gd name="T59" fmla="*/ 225425 h 211"/>
                <a:gd name="T60" fmla="*/ 65088 w 176"/>
                <a:gd name="T61" fmla="*/ 215900 h 211"/>
                <a:gd name="T62" fmla="*/ 71438 w 176"/>
                <a:gd name="T63" fmla="*/ 204787 h 211"/>
                <a:gd name="T64" fmla="*/ 82550 w 176"/>
                <a:gd name="T65" fmla="*/ 195262 h 211"/>
                <a:gd name="T66" fmla="*/ 100013 w 176"/>
                <a:gd name="T67" fmla="*/ 185737 h 211"/>
                <a:gd name="T68" fmla="*/ 117475 w 176"/>
                <a:gd name="T69" fmla="*/ 176212 h 211"/>
                <a:gd name="T70" fmla="*/ 136525 w 176"/>
                <a:gd name="T71" fmla="*/ 165100 h 211"/>
                <a:gd name="T72" fmla="*/ 157163 w 176"/>
                <a:gd name="T73" fmla="*/ 152400 h 211"/>
                <a:gd name="T74" fmla="*/ 177800 w 176"/>
                <a:gd name="T75" fmla="*/ 142875 h 211"/>
                <a:gd name="T76" fmla="*/ 196850 w 176"/>
                <a:gd name="T77" fmla="*/ 128587 h 211"/>
                <a:gd name="T78" fmla="*/ 214313 w 176"/>
                <a:gd name="T79" fmla="*/ 115887 h 211"/>
                <a:gd name="T80" fmla="*/ 228600 w 176"/>
                <a:gd name="T81" fmla="*/ 103187 h 211"/>
                <a:gd name="T82" fmla="*/ 244475 w 176"/>
                <a:gd name="T83" fmla="*/ 95250 h 211"/>
                <a:gd name="T84" fmla="*/ 252413 w 176"/>
                <a:gd name="T85" fmla="*/ 82550 h 211"/>
                <a:gd name="T86" fmla="*/ 258763 w 176"/>
                <a:gd name="T87" fmla="*/ 73025 h 211"/>
                <a:gd name="T88" fmla="*/ 265113 w 176"/>
                <a:gd name="T89" fmla="*/ 58737 h 211"/>
                <a:gd name="T90" fmla="*/ 268288 w 176"/>
                <a:gd name="T91" fmla="*/ 46037 h 211"/>
                <a:gd name="T92" fmla="*/ 274638 w 176"/>
                <a:gd name="T93" fmla="*/ 34925 h 211"/>
                <a:gd name="T94" fmla="*/ 276225 w 176"/>
                <a:gd name="T95" fmla="*/ 25400 h 211"/>
                <a:gd name="T96" fmla="*/ 265113 w 176"/>
                <a:gd name="T97" fmla="*/ 0 h 21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76" h="211">
                  <a:moveTo>
                    <a:pt x="146" y="17"/>
                  </a:moveTo>
                  <a:lnTo>
                    <a:pt x="144" y="20"/>
                  </a:lnTo>
                  <a:lnTo>
                    <a:pt x="143" y="24"/>
                  </a:lnTo>
                  <a:lnTo>
                    <a:pt x="141" y="29"/>
                  </a:lnTo>
                  <a:lnTo>
                    <a:pt x="139" y="35"/>
                  </a:lnTo>
                  <a:lnTo>
                    <a:pt x="137" y="41"/>
                  </a:lnTo>
                  <a:lnTo>
                    <a:pt x="132" y="47"/>
                  </a:lnTo>
                  <a:lnTo>
                    <a:pt x="127" y="52"/>
                  </a:lnTo>
                  <a:lnTo>
                    <a:pt x="122" y="59"/>
                  </a:lnTo>
                  <a:lnTo>
                    <a:pt x="118" y="60"/>
                  </a:lnTo>
                  <a:lnTo>
                    <a:pt x="113" y="63"/>
                  </a:lnTo>
                  <a:lnTo>
                    <a:pt x="110" y="65"/>
                  </a:lnTo>
                  <a:lnTo>
                    <a:pt x="107" y="68"/>
                  </a:lnTo>
                  <a:lnTo>
                    <a:pt x="102" y="72"/>
                  </a:lnTo>
                  <a:lnTo>
                    <a:pt x="97" y="75"/>
                  </a:lnTo>
                  <a:lnTo>
                    <a:pt x="92" y="77"/>
                  </a:lnTo>
                  <a:lnTo>
                    <a:pt x="89" y="80"/>
                  </a:lnTo>
                  <a:lnTo>
                    <a:pt x="84" y="83"/>
                  </a:lnTo>
                  <a:lnTo>
                    <a:pt x="80" y="86"/>
                  </a:lnTo>
                  <a:lnTo>
                    <a:pt x="75" y="88"/>
                  </a:lnTo>
                  <a:lnTo>
                    <a:pt x="71" y="91"/>
                  </a:lnTo>
                  <a:lnTo>
                    <a:pt x="66" y="94"/>
                  </a:lnTo>
                  <a:lnTo>
                    <a:pt x="61" y="98"/>
                  </a:lnTo>
                  <a:lnTo>
                    <a:pt x="55" y="101"/>
                  </a:lnTo>
                  <a:lnTo>
                    <a:pt x="52" y="104"/>
                  </a:lnTo>
                  <a:lnTo>
                    <a:pt x="45" y="107"/>
                  </a:lnTo>
                  <a:lnTo>
                    <a:pt x="41" y="112"/>
                  </a:lnTo>
                  <a:lnTo>
                    <a:pt x="36" y="116"/>
                  </a:lnTo>
                  <a:lnTo>
                    <a:pt x="31" y="123"/>
                  </a:lnTo>
                  <a:lnTo>
                    <a:pt x="27" y="125"/>
                  </a:lnTo>
                  <a:lnTo>
                    <a:pt x="22" y="132"/>
                  </a:lnTo>
                  <a:lnTo>
                    <a:pt x="19" y="137"/>
                  </a:lnTo>
                  <a:lnTo>
                    <a:pt x="15" y="144"/>
                  </a:lnTo>
                  <a:lnTo>
                    <a:pt x="11" y="149"/>
                  </a:lnTo>
                  <a:lnTo>
                    <a:pt x="10" y="152"/>
                  </a:lnTo>
                  <a:lnTo>
                    <a:pt x="6" y="157"/>
                  </a:lnTo>
                  <a:lnTo>
                    <a:pt x="4" y="162"/>
                  </a:lnTo>
                  <a:lnTo>
                    <a:pt x="3" y="165"/>
                  </a:lnTo>
                  <a:lnTo>
                    <a:pt x="2" y="167"/>
                  </a:lnTo>
                  <a:lnTo>
                    <a:pt x="0" y="168"/>
                  </a:lnTo>
                  <a:lnTo>
                    <a:pt x="0" y="170"/>
                  </a:lnTo>
                  <a:lnTo>
                    <a:pt x="2" y="211"/>
                  </a:lnTo>
                  <a:lnTo>
                    <a:pt x="2" y="209"/>
                  </a:lnTo>
                  <a:lnTo>
                    <a:pt x="3" y="207"/>
                  </a:lnTo>
                  <a:lnTo>
                    <a:pt x="4" y="202"/>
                  </a:lnTo>
                  <a:lnTo>
                    <a:pt x="6" y="197"/>
                  </a:lnTo>
                  <a:lnTo>
                    <a:pt x="8" y="194"/>
                  </a:lnTo>
                  <a:lnTo>
                    <a:pt x="10" y="191"/>
                  </a:lnTo>
                  <a:lnTo>
                    <a:pt x="11" y="186"/>
                  </a:lnTo>
                  <a:lnTo>
                    <a:pt x="12" y="183"/>
                  </a:lnTo>
                  <a:lnTo>
                    <a:pt x="15" y="180"/>
                  </a:lnTo>
                  <a:lnTo>
                    <a:pt x="17" y="175"/>
                  </a:lnTo>
                  <a:lnTo>
                    <a:pt x="19" y="171"/>
                  </a:lnTo>
                  <a:lnTo>
                    <a:pt x="22" y="168"/>
                  </a:lnTo>
                  <a:lnTo>
                    <a:pt x="23" y="163"/>
                  </a:lnTo>
                  <a:lnTo>
                    <a:pt x="25" y="158"/>
                  </a:lnTo>
                  <a:lnTo>
                    <a:pt x="28" y="155"/>
                  </a:lnTo>
                  <a:lnTo>
                    <a:pt x="29" y="150"/>
                  </a:lnTo>
                  <a:lnTo>
                    <a:pt x="33" y="147"/>
                  </a:lnTo>
                  <a:lnTo>
                    <a:pt x="36" y="142"/>
                  </a:lnTo>
                  <a:lnTo>
                    <a:pt x="37" y="138"/>
                  </a:lnTo>
                  <a:lnTo>
                    <a:pt x="41" y="136"/>
                  </a:lnTo>
                  <a:lnTo>
                    <a:pt x="42" y="132"/>
                  </a:lnTo>
                  <a:lnTo>
                    <a:pt x="45" y="129"/>
                  </a:lnTo>
                  <a:lnTo>
                    <a:pt x="49" y="125"/>
                  </a:lnTo>
                  <a:lnTo>
                    <a:pt x="52" y="123"/>
                  </a:lnTo>
                  <a:lnTo>
                    <a:pt x="57" y="119"/>
                  </a:lnTo>
                  <a:lnTo>
                    <a:pt x="63" y="117"/>
                  </a:lnTo>
                  <a:lnTo>
                    <a:pt x="67" y="112"/>
                  </a:lnTo>
                  <a:lnTo>
                    <a:pt x="74" y="111"/>
                  </a:lnTo>
                  <a:lnTo>
                    <a:pt x="80" y="107"/>
                  </a:lnTo>
                  <a:lnTo>
                    <a:pt x="86" y="104"/>
                  </a:lnTo>
                  <a:lnTo>
                    <a:pt x="92" y="101"/>
                  </a:lnTo>
                  <a:lnTo>
                    <a:pt x="99" y="96"/>
                  </a:lnTo>
                  <a:lnTo>
                    <a:pt x="105" y="93"/>
                  </a:lnTo>
                  <a:lnTo>
                    <a:pt x="112" y="90"/>
                  </a:lnTo>
                  <a:lnTo>
                    <a:pt x="118" y="85"/>
                  </a:lnTo>
                  <a:lnTo>
                    <a:pt x="124" y="81"/>
                  </a:lnTo>
                  <a:lnTo>
                    <a:pt x="129" y="77"/>
                  </a:lnTo>
                  <a:lnTo>
                    <a:pt x="135" y="73"/>
                  </a:lnTo>
                  <a:lnTo>
                    <a:pt x="139" y="70"/>
                  </a:lnTo>
                  <a:lnTo>
                    <a:pt x="144" y="65"/>
                  </a:lnTo>
                  <a:lnTo>
                    <a:pt x="149" y="62"/>
                  </a:lnTo>
                  <a:lnTo>
                    <a:pt x="154" y="60"/>
                  </a:lnTo>
                  <a:lnTo>
                    <a:pt x="155" y="55"/>
                  </a:lnTo>
                  <a:lnTo>
                    <a:pt x="159" y="52"/>
                  </a:lnTo>
                  <a:lnTo>
                    <a:pt x="160" y="48"/>
                  </a:lnTo>
                  <a:lnTo>
                    <a:pt x="163" y="46"/>
                  </a:lnTo>
                  <a:lnTo>
                    <a:pt x="165" y="42"/>
                  </a:lnTo>
                  <a:lnTo>
                    <a:pt x="167" y="37"/>
                  </a:lnTo>
                  <a:lnTo>
                    <a:pt x="168" y="34"/>
                  </a:lnTo>
                  <a:lnTo>
                    <a:pt x="169" y="29"/>
                  </a:lnTo>
                  <a:lnTo>
                    <a:pt x="171" y="26"/>
                  </a:lnTo>
                  <a:lnTo>
                    <a:pt x="173" y="22"/>
                  </a:lnTo>
                  <a:lnTo>
                    <a:pt x="173" y="20"/>
                  </a:lnTo>
                  <a:lnTo>
                    <a:pt x="174" y="16"/>
                  </a:lnTo>
                  <a:lnTo>
                    <a:pt x="176" y="13"/>
                  </a:lnTo>
                  <a:lnTo>
                    <a:pt x="167" y="0"/>
                  </a:lnTo>
                  <a:lnTo>
                    <a:pt x="146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1345680" y="3811984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4" name="TextBox 92"/>
          <p:cNvSpPr txBox="1">
            <a:spLocks noChangeArrowheads="1"/>
          </p:cNvSpPr>
          <p:nvPr/>
        </p:nvSpPr>
        <p:spPr bwMode="auto">
          <a:xfrm>
            <a:off x="3599265" y="2450986"/>
            <a:ext cx="187467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alt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орожный фонд</a:t>
            </a:r>
          </a:p>
        </p:txBody>
      </p:sp>
      <p:pic>
        <p:nvPicPr>
          <p:cNvPr id="25" name="Picture 8" descr="C:\Users\elenar\Desktop\sz_260-195_pic_80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51" y="4149080"/>
            <a:ext cx="3987084" cy="2393826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9" descr="C:\Users\elenar\Desktop\sp_9913_remont_dorog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186" y="4137909"/>
            <a:ext cx="4093674" cy="2393826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93"/>
          <p:cNvSpPr txBox="1">
            <a:spLocks noChangeArrowheads="1"/>
          </p:cNvSpPr>
          <p:nvPr/>
        </p:nvSpPr>
        <p:spPr bwMode="auto">
          <a:xfrm>
            <a:off x="362784" y="3135541"/>
            <a:ext cx="295239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Содержание автомобильных дорог и инженерных сооружений на них в границах 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поселения – 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600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alt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  <p:sp>
        <p:nvSpPr>
          <p:cNvPr id="28" name="TextBox 103"/>
          <p:cNvSpPr txBox="1">
            <a:spLocks noChangeArrowheads="1"/>
          </p:cNvSpPr>
          <p:nvPr/>
        </p:nvSpPr>
        <p:spPr bwMode="auto">
          <a:xfrm>
            <a:off x="6091428" y="3073985"/>
            <a:ext cx="273126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Ремонт автомобильных дорог и инженерных сооружений на них в границах 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alt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362,2 </a:t>
            </a:r>
            <a:r>
              <a:rPr lang="ru-RU" alt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altLang="ru-RU" sz="1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трелка вниз 28"/>
          <p:cNvSpPr/>
          <p:nvPr/>
        </p:nvSpPr>
        <p:spPr>
          <a:xfrm rot="2891798">
            <a:off x="3144098" y="3089641"/>
            <a:ext cx="342164" cy="1185062"/>
          </a:xfrm>
          <a:prstGeom prst="downArrow">
            <a:avLst/>
          </a:prstGeom>
          <a:solidFill>
            <a:srgbClr val="FFC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Стрелка вниз 29"/>
          <p:cNvSpPr/>
          <p:nvPr/>
        </p:nvSpPr>
        <p:spPr>
          <a:xfrm rot="18443501">
            <a:off x="5779090" y="3033115"/>
            <a:ext cx="330103" cy="1264215"/>
          </a:xfrm>
          <a:prstGeom prst="downArrow">
            <a:avLst/>
          </a:prstGeom>
          <a:solidFill>
            <a:srgbClr val="FFC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TextBox 95"/>
          <p:cNvSpPr txBox="1">
            <a:spLocks noChangeArrowheads="1"/>
          </p:cNvSpPr>
          <p:nvPr/>
        </p:nvSpPr>
        <p:spPr bwMode="auto">
          <a:xfrm>
            <a:off x="1184755" y="1474417"/>
            <a:ext cx="21304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alt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кцизы </a:t>
            </a:r>
            <a:r>
              <a:rPr lang="ru-RU" alt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нефтепродукты</a:t>
            </a:r>
          </a:p>
        </p:txBody>
      </p:sp>
      <p:sp>
        <p:nvSpPr>
          <p:cNvPr id="33" name="Выгнутая вверх стрелка 32"/>
          <p:cNvSpPr/>
          <p:nvPr/>
        </p:nvSpPr>
        <p:spPr>
          <a:xfrm>
            <a:off x="268767" y="1150036"/>
            <a:ext cx="3962400" cy="974238"/>
          </a:xfrm>
          <a:prstGeom prst="curvedDownArrow">
            <a:avLst>
              <a:gd name="adj1" fmla="val 26611"/>
              <a:gd name="adj2" fmla="val 56576"/>
              <a:gd name="adj3" fmla="val 42853"/>
            </a:avLst>
          </a:prstGeom>
          <a:solidFill>
            <a:srgbClr val="FFC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TextBox 5"/>
          <p:cNvSpPr txBox="1">
            <a:spLocks noChangeArrowheads="1"/>
          </p:cNvSpPr>
          <p:nvPr/>
        </p:nvSpPr>
        <p:spPr bwMode="auto">
          <a:xfrm>
            <a:off x="1184754" y="2052289"/>
            <a:ext cx="201909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962,2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2689511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496944" cy="6048672"/>
          </a:xfrm>
        </p:spPr>
        <p:txBody>
          <a:bodyPr>
            <a:normAutofit fontScale="92500"/>
          </a:bodyPr>
          <a:lstStyle/>
          <a:p>
            <a:pPr marL="180975" indent="180975" algn="just">
              <a:buNone/>
            </a:pPr>
            <a:r>
              <a:rPr lang="ru-RU" sz="1600" b="1" kern="12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kern="1200" dirty="0" smtClean="0">
                <a:solidFill>
                  <a:srgbClr val="00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- это </a:t>
            </a:r>
            <a:r>
              <a:rPr lang="ru-RU" sz="2400" b="1" kern="1200" dirty="0">
                <a:solidFill>
                  <a:srgbClr val="00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образования и расходования денежных средств, предназначенных для финансового обеспечения задач и функций </a:t>
            </a:r>
            <a:r>
              <a:rPr lang="ru-RU" sz="2400" b="1" kern="1200" dirty="0" smtClean="0">
                <a:solidFill>
                  <a:srgbClr val="00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Висимского сельского поселения.</a:t>
            </a:r>
          </a:p>
          <a:p>
            <a:pPr marL="361950" indent="0" algn="just">
              <a:buNone/>
            </a:pPr>
            <a:r>
              <a:rPr lang="ru-RU" sz="1600" b="1" kern="1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kern="1200" dirty="0" smtClean="0">
                <a:solidFill>
                  <a:srgbClr val="CC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бюджета основывается на:</a:t>
            </a:r>
          </a:p>
          <a:p>
            <a:pPr marL="361950" indent="0" algn="just">
              <a:buNone/>
            </a:pPr>
            <a:r>
              <a:rPr lang="ru-RU" sz="2000" kern="1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Основных направлениях бюджетной и налоговой политики;</a:t>
            </a:r>
          </a:p>
          <a:p>
            <a:pPr marL="361950" indent="0" algn="just">
              <a:buNone/>
            </a:pPr>
            <a:r>
              <a:rPr lang="ru-RU" sz="2000" kern="1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Прогнозе социально-экономического развития;</a:t>
            </a:r>
          </a:p>
          <a:p>
            <a:pPr marL="361950" indent="0" algn="just">
              <a:buNone/>
            </a:pPr>
            <a:r>
              <a:rPr lang="ru-RU" sz="2000" kern="1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Муниципальных программах Висимского сельского поселения.</a:t>
            </a:r>
            <a:endParaRPr lang="ru-RU" sz="2000" kern="120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0" algn="just">
              <a:buNone/>
            </a:pPr>
            <a:r>
              <a:rPr lang="ru-RU" sz="2000" b="1" kern="1200" dirty="0" smtClean="0">
                <a:solidFill>
                  <a:srgbClr val="CC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соответствии с бюджетным процессом, происходит ежегодное формирование, утверждение и исполнение бюджета:</a:t>
            </a:r>
          </a:p>
          <a:p>
            <a:pPr marL="361950" indent="0" algn="just">
              <a:buNone/>
            </a:pPr>
            <a:r>
              <a:rPr lang="ru-RU" sz="2000" kern="1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Составление проекта бюджета на очередной год и плановый период;</a:t>
            </a:r>
          </a:p>
          <a:p>
            <a:pPr marL="361950" indent="0" algn="just">
              <a:buNone/>
            </a:pPr>
            <a:r>
              <a:rPr lang="ru-RU" sz="2000" kern="1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Рассмотрение и утверждение проекта бюджета Советом депутатов Висимского сельского поселения;</a:t>
            </a:r>
          </a:p>
          <a:p>
            <a:pPr marL="361950" indent="0" algn="just">
              <a:buNone/>
            </a:pPr>
            <a:r>
              <a:rPr lang="ru-RU" sz="2000" kern="1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Исполнение бюджета в текущем году;</a:t>
            </a:r>
          </a:p>
          <a:p>
            <a:pPr marL="361950" indent="0" algn="just">
              <a:buNone/>
            </a:pPr>
            <a:r>
              <a:rPr lang="ru-RU" sz="2000" kern="1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Подготовка, рассмотрение и утверждение отчета об исполнении бюджета.</a:t>
            </a:r>
          </a:p>
          <a:p>
            <a:pPr marL="180975" indent="0" algn="just">
              <a:buNone/>
            </a:pPr>
            <a:r>
              <a:rPr lang="ru-RU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300" b="1" kern="12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 с бюджетным процессом, бюджет поселения составляется и утверждается ежегодно на трехлетний период - на очередной финансовый год и плановый период.</a:t>
            </a:r>
          </a:p>
          <a:p>
            <a:pPr marL="109537" indent="0" algn="just">
              <a:lnSpc>
                <a:spcPct val="120000"/>
              </a:lnSpc>
              <a:buNone/>
            </a:pPr>
            <a:endParaRPr lang="ru-RU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indent="0">
              <a:buNone/>
            </a:pPr>
            <a:endParaRPr lang="ru-RU" sz="16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401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3"/>
          <p:cNvSpPr>
            <a:spLocks noChangeArrowheads="1"/>
          </p:cNvSpPr>
          <p:nvPr/>
        </p:nvSpPr>
        <p:spPr bwMode="auto">
          <a:xfrm>
            <a:off x="539750" y="692696"/>
            <a:ext cx="835273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Висимского сельского поселения на </a:t>
            </a:r>
            <a:r>
              <a:rPr lang="ru-RU" altLang="ru-RU" sz="2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altLang="ru-RU" sz="2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altLang="ru-RU" sz="2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altLang="ru-RU" sz="2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2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altLang="ru-RU" sz="2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гг.</a:t>
            </a:r>
            <a:endParaRPr lang="ru-RU" altLang="ru-RU" sz="23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7442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855482"/>
              </p:ext>
            </p:extLst>
          </p:nvPr>
        </p:nvGraphicFramePr>
        <p:xfrm>
          <a:off x="953113" y="1988840"/>
          <a:ext cx="7526004" cy="2337792"/>
        </p:xfrm>
        <a:graphic>
          <a:graphicData uri="http://schemas.openxmlformats.org/drawingml/2006/table">
            <a:tbl>
              <a:tblPr/>
              <a:tblGrid>
                <a:gridCol w="2150287"/>
                <a:gridCol w="1920020"/>
                <a:gridCol w="1842136"/>
                <a:gridCol w="1613561"/>
              </a:tblGrid>
              <a:tr h="6263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61678" marR="616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1678" marR="616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1678" marR="616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1678" marR="616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57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</a:t>
                      </a:r>
                    </a:p>
                  </a:txBody>
                  <a:tcPr marL="61678" marR="616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6 837,3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78" marR="616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6 869,0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78" marR="616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6 900,4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78" marR="616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61678" marR="616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6 837,3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78" marR="616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6 869,0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78" marR="616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6 900,4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78" marR="616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23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</a:p>
                  </a:txBody>
                  <a:tcPr marL="61678" marR="616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78" marR="616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1678" marR="616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1678" marR="616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683568" y="4906079"/>
            <a:ext cx="1218193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11760" y="4906079"/>
            <a:ext cx="122413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070427" y="5221599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874961" y="5157192"/>
            <a:ext cx="180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874961" y="5235264"/>
            <a:ext cx="180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4283968" y="4816032"/>
            <a:ext cx="1512168" cy="8384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Дефицит или Профицит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588224" y="4653136"/>
            <a:ext cx="216024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больше доходов</a:t>
            </a:r>
          </a:p>
          <a:p>
            <a:pPr algn="ctr"/>
            <a:r>
              <a:rPr lang="ru-RU" dirty="0" smtClean="0"/>
              <a:t>Доходы больше расходов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830555" y="5085184"/>
            <a:ext cx="69713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846337" y="5237584"/>
            <a:ext cx="69713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96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9388220"/>
              </p:ext>
            </p:extLst>
          </p:nvPr>
        </p:nvGraphicFramePr>
        <p:xfrm>
          <a:off x="950392" y="1607592"/>
          <a:ext cx="7458075" cy="4256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F9ACDE-43B8-4CF4-B03C-1484BC2DCC55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4</a:t>
            </a:fld>
            <a:endParaRPr lang="ru-RU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1929044" y="1816088"/>
            <a:ext cx="1800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Arial" charset="0"/>
              </a:rPr>
              <a:t>6 </a:t>
            </a:r>
            <a:r>
              <a:rPr lang="ru-RU" altLang="ru-RU" sz="1600" dirty="0" smtClean="0">
                <a:solidFill>
                  <a:prstClr val="black"/>
                </a:solidFill>
                <a:latin typeface="Arial" charset="0"/>
              </a:rPr>
              <a:t>837,3</a:t>
            </a:r>
            <a:r>
              <a:rPr lang="ru-RU" altLang="ru-RU" sz="1600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altLang="ru-RU" sz="1600" dirty="0" smtClean="0">
                <a:solidFill>
                  <a:prstClr val="black"/>
                </a:solidFill>
                <a:latin typeface="Arial" charset="0"/>
              </a:rPr>
              <a:t>тыс. руб.</a:t>
            </a:r>
          </a:p>
        </p:txBody>
      </p:sp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4067981" y="1833586"/>
            <a:ext cx="1800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Arial" charset="0"/>
              </a:rPr>
              <a:t>6 869,0</a:t>
            </a:r>
            <a:r>
              <a:rPr lang="ru-RU" altLang="ru-RU" sz="1600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altLang="ru-RU" sz="1600" dirty="0" smtClean="0">
                <a:solidFill>
                  <a:prstClr val="black"/>
                </a:solidFill>
                <a:latin typeface="Arial" charset="0"/>
              </a:rPr>
              <a:t>тыс. руб.</a:t>
            </a:r>
          </a:p>
        </p:txBody>
      </p: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6156176" y="1735283"/>
            <a:ext cx="1872208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Arial" charset="0"/>
              </a:rPr>
              <a:t>6 </a:t>
            </a:r>
            <a:r>
              <a:rPr lang="ru-RU" altLang="ru-RU" sz="1600" dirty="0" smtClean="0">
                <a:solidFill>
                  <a:prstClr val="black"/>
                </a:solidFill>
                <a:latin typeface="Arial" charset="0"/>
              </a:rPr>
              <a:t>900,4</a:t>
            </a:r>
            <a:r>
              <a:rPr lang="ru-RU" altLang="ru-RU" sz="1600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altLang="ru-RU" sz="1600" dirty="0" smtClean="0">
                <a:solidFill>
                  <a:prstClr val="black"/>
                </a:solidFill>
                <a:latin typeface="Arial" charset="0"/>
              </a:rPr>
              <a:t>тыс. руб.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295" name="TextBox 11"/>
          <p:cNvSpPr txBox="1">
            <a:spLocks noChangeArrowheads="1"/>
          </p:cNvSpPr>
          <p:nvPr/>
        </p:nvSpPr>
        <p:spPr bwMode="auto">
          <a:xfrm>
            <a:off x="971600" y="602503"/>
            <a:ext cx="77041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доходов Висимского сельского поселения, тыс. рублей.</a:t>
            </a:r>
          </a:p>
        </p:txBody>
      </p:sp>
    </p:spTree>
    <p:extLst>
      <p:ext uri="{BB962C8B-B14F-4D97-AF65-F5344CB8AC3E}">
        <p14:creationId xmlns:p14="http://schemas.microsoft.com/office/powerpoint/2010/main" val="303880854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57118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Утвержденный объем доходов на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2019-2021 гг.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724163"/>
              </p:ext>
            </p:extLst>
          </p:nvPr>
        </p:nvGraphicFramePr>
        <p:xfrm>
          <a:off x="683568" y="1052736"/>
          <a:ext cx="7992888" cy="5078072"/>
        </p:xfrm>
        <a:graphic>
          <a:graphicData uri="http://schemas.openxmlformats.org/drawingml/2006/table">
            <a:tbl>
              <a:tblPr/>
              <a:tblGrid>
                <a:gridCol w="3848428"/>
                <a:gridCol w="1332148"/>
                <a:gridCol w="1332148"/>
                <a:gridCol w="1480164"/>
              </a:tblGrid>
              <a:tr h="493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4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кода поступлений в бюджет</a:t>
                      </a:r>
                      <a:endParaRPr lang="ru-RU" sz="14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2019</a:t>
                      </a:r>
                      <a:r>
                        <a:rPr lang="ru-RU" sz="14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год,</a:t>
                      </a: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тысяч</a:t>
                      </a:r>
                      <a:r>
                        <a:rPr lang="ru-RU" sz="14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рублей</a:t>
                      </a:r>
                      <a:r>
                        <a:rPr lang="ru-RU" sz="14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</a:t>
                      </a:r>
                      <a:endParaRPr lang="ru-RU" sz="14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lang="ru-RU" sz="14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год,</a:t>
                      </a: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тысяч</a:t>
                      </a:r>
                      <a:r>
                        <a:rPr lang="ru-RU" sz="14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рублей</a:t>
                      </a:r>
                      <a:r>
                        <a:rPr lang="ru-RU" sz="14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ru-RU" sz="14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год,</a:t>
                      </a: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тысяч</a:t>
                      </a:r>
                      <a:r>
                        <a:rPr lang="ru-RU" sz="14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рублей</a:t>
                      </a:r>
                      <a:r>
                        <a:rPr lang="ru-RU" sz="14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893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Доходы, всего: в т.ч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837,3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869,0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900,4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639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Налоговые:</a:t>
                      </a:r>
                      <a:endParaRPr lang="ru-RU" sz="14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3 132,7</a:t>
                      </a:r>
                      <a:endParaRPr lang="ru-RU" sz="14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3 172,8</a:t>
                      </a:r>
                      <a:endParaRPr lang="ru-RU" sz="14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3 221,6</a:t>
                      </a:r>
                      <a:endParaRPr lang="ru-RU" sz="14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639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190,2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197,4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206,1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794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Акцизы</a:t>
                      </a:r>
                      <a:r>
                        <a:rPr lang="ru-RU" sz="1400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по подакцизным товарам (продукции), производимым </a:t>
                      </a: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 территории  РФ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962,2</a:t>
                      </a:r>
                      <a:endParaRPr lang="ru-RU" sz="1400" i="0" dirty="0" smtClean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994,8</a:t>
                      </a:r>
                      <a:endParaRPr lang="ru-RU" sz="1400" i="0" dirty="0" smtClean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1034,6</a:t>
                      </a:r>
                      <a:endParaRPr lang="ru-RU" sz="1400" i="0" dirty="0" smtClean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637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8,3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8,3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8,3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665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598,5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598,5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598,5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639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Транспортный налог</a:t>
                      </a:r>
                      <a:endParaRPr lang="ru-RU" sz="14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693,9</a:t>
                      </a:r>
                      <a:endParaRPr lang="ru-RU" sz="14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693,9</a:t>
                      </a:r>
                      <a:endParaRPr lang="ru-RU" sz="14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693,9</a:t>
                      </a:r>
                      <a:endParaRPr lang="ru-RU" sz="14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639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4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675,4</a:t>
                      </a:r>
                      <a:endParaRPr lang="ru-RU" sz="14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675,4</a:t>
                      </a:r>
                      <a:endParaRPr lang="ru-RU" sz="14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675,4</a:t>
                      </a:r>
                      <a:endParaRPr lang="ru-RU" sz="14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639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4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4,2</a:t>
                      </a:r>
                      <a:endParaRPr lang="ru-RU" sz="14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4,5</a:t>
                      </a:r>
                      <a:endParaRPr lang="ru-RU" sz="14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4,8</a:t>
                      </a:r>
                      <a:endParaRPr lang="ru-RU" sz="14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639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Неналоговые:</a:t>
                      </a:r>
                      <a:endParaRPr lang="ru-RU" sz="14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29,5</a:t>
                      </a:r>
                      <a:endParaRPr lang="ru-RU" sz="14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29,5</a:t>
                      </a:r>
                      <a:endParaRPr lang="ru-RU" sz="14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29,5 </a:t>
                      </a:r>
                      <a:endParaRPr lang="ru-RU" sz="14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956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Доходы от использования имущества находящегося в государственной и муниципальной собственности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i="0" dirty="0" smtClean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29,5     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i="0" dirty="0" smtClean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29,5 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i="0" dirty="0" smtClean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29,5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130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Безвозмездные поступления :</a:t>
                      </a:r>
                      <a:endParaRPr lang="ru-RU" sz="14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675,1</a:t>
                      </a:r>
                      <a:endParaRPr lang="ru-RU" sz="14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666,7</a:t>
                      </a:r>
                      <a:endParaRPr lang="ru-RU" sz="14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649</a:t>
                      </a: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,3</a:t>
                      </a:r>
                      <a:endParaRPr lang="ru-RU" sz="14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466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4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576,3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577,7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558,1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466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4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98,8  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89,0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91,2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24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на 2019 год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3438161"/>
              </p:ext>
            </p:extLst>
          </p:nvPr>
        </p:nvGraphicFramePr>
        <p:xfrm>
          <a:off x="457200" y="1600200"/>
          <a:ext cx="8291264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2009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476431" cy="108012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собственных доходов (налоговые и неналоговые доходы) и безвозмездных поступлений в бюджет поселения 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1976957"/>
              </p:ext>
            </p:extLst>
          </p:nvPr>
        </p:nvGraphicFramePr>
        <p:xfrm>
          <a:off x="1043608" y="1772816"/>
          <a:ext cx="684076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3528" y="5191745"/>
            <a:ext cx="8424936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900" dirty="0">
                <a:latin typeface="Times New Roman"/>
                <a:ea typeface="Times New Roman"/>
              </a:rPr>
              <a:t>Более половины бюджета Висимского сельского поселения составляют безвозмездные поступления из бюджетов других </a:t>
            </a:r>
            <a:r>
              <a:rPr lang="ru-RU" sz="1900" dirty="0" smtClean="0">
                <a:latin typeface="Times New Roman"/>
                <a:ea typeface="Times New Roman"/>
              </a:rPr>
              <a:t>уровней</a:t>
            </a:r>
            <a:r>
              <a:rPr lang="ru-RU" sz="1900" dirty="0">
                <a:latin typeface="Times New Roman"/>
                <a:ea typeface="Times New Roman"/>
              </a:rPr>
              <a:t>, в том числе дотации на выравнивание бюджетной обеспеченности в сумме 3 </a:t>
            </a:r>
            <a:r>
              <a:rPr lang="ru-RU" sz="1900" dirty="0" smtClean="0">
                <a:latin typeface="Times New Roman"/>
                <a:ea typeface="Times New Roman"/>
              </a:rPr>
              <a:t>576,3</a:t>
            </a:r>
            <a:r>
              <a:rPr lang="ru-RU" sz="1900" dirty="0" smtClean="0">
                <a:latin typeface="Times New Roman"/>
                <a:ea typeface="Times New Roman"/>
              </a:rPr>
              <a:t> </a:t>
            </a:r>
            <a:r>
              <a:rPr lang="ru-RU" sz="1900" dirty="0">
                <a:latin typeface="Times New Roman"/>
                <a:ea typeface="Times New Roman"/>
              </a:rPr>
              <a:t>тыс. рублей </a:t>
            </a:r>
            <a:endParaRPr lang="ru-RU" sz="19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0437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91513" cy="7207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Утвержденный объем расходов бюджета Висимского сельского поселения на </a:t>
            </a:r>
            <a:r>
              <a:rPr lang="ru-RU" alt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2019-2021 </a:t>
            </a:r>
            <a:r>
              <a:rPr lang="ru-RU" alt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годы, тыс. рублей</a:t>
            </a:r>
            <a:endParaRPr lang="ru-RU" altLang="ru-RU" sz="24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901617"/>
              </p:ext>
            </p:extLst>
          </p:nvPr>
        </p:nvGraphicFramePr>
        <p:xfrm>
          <a:off x="755650" y="1268413"/>
          <a:ext cx="7993063" cy="4520066"/>
        </p:xfrm>
        <a:graphic>
          <a:graphicData uri="http://schemas.openxmlformats.org/drawingml/2006/table">
            <a:tbl>
              <a:tblPr/>
              <a:tblGrid>
                <a:gridCol w="360363"/>
                <a:gridCol w="4535487"/>
                <a:gridCol w="1081088"/>
                <a:gridCol w="1008062"/>
                <a:gridCol w="1008063"/>
              </a:tblGrid>
              <a:tr h="163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30" marR="7030" marT="703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30" marR="7030" marT="703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30" marR="7030" marT="703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30" marR="7030" marT="703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7030" marR="7030" marT="703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</a:tr>
              <a:tr h="215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5314" marR="65314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Висимского сельского поселения "Культура Висимского сельского поселения"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1 060,8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1 051,0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1 051,0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Висимского сельского поселения "Инфраструктура Висимского сельского поселения"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1 727,2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765,8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712,2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</a:tr>
              <a:tr h="501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Висимского сельского поселения "Управление земельными ресурсами и имуществом Висимского сельского поселения"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</a:tr>
              <a:tr h="558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Висимского сельского поселения "Обеспечение безопасности жизнедеятельности населения Висимского сельского поселения"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189,8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</a:tr>
              <a:tr h="546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Висимского сельского поселения "Совершенствование системы муниципального управления Висимского сельского поселения"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246,2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281,4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280,3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</a:tr>
              <a:tr h="531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Висимского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"Управление муниципальными финансами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Висимского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поселения"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182,6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</a:tr>
              <a:tr h="295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67" marR="42167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Непрограммные мероприятия</a:t>
                      </a:r>
                    </a:p>
                  </a:txBody>
                  <a:tcPr marL="42167" marR="42167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3 355,7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319,3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421,9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</a:tr>
              <a:tr h="298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67" marR="42167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Условно утвержденные расходы</a:t>
                      </a:r>
                    </a:p>
                  </a:txBody>
                  <a:tcPr marL="42167" marR="42167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171,7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345,0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837,3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869,0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A7EA52"/>
                        </a:buClr>
                        <a:buSzPct val="9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DCEAF"/>
                        </a:buClr>
                        <a:buSzPct val="100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900,4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30" marR="7030" marT="70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8A4ED"/>
                        </a:gs>
                        <a:gs pos="50000">
                          <a:srgbClr val="C0C7F2"/>
                        </a:gs>
                        <a:gs pos="100000">
                          <a:srgbClr val="E1E3F8"/>
                        </a:gs>
                      </a:gsLst>
                      <a:lin ang="540000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68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Диаграмма 8"/>
          <p:cNvGraphicFramePr>
            <a:graphicFrameLocks/>
          </p:cNvGraphicFramePr>
          <p:nvPr/>
        </p:nvGraphicFramePr>
        <p:xfrm>
          <a:off x="57150" y="795338"/>
          <a:ext cx="9029700" cy="599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r:id="rId3" imgW="9035055" imgH="5992887" progId="Excel.Chart.8">
                  <p:embed/>
                </p:oleObj>
              </mc:Choice>
              <mc:Fallback>
                <p:oleObj r:id="rId3" imgW="9035055" imgH="5992887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" y="795338"/>
                        <a:ext cx="9029700" cy="599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1" name="TextBox 3"/>
          <p:cNvSpPr txBox="1">
            <a:spLocks noChangeArrowheads="1"/>
          </p:cNvSpPr>
          <p:nvPr/>
        </p:nvSpPr>
        <p:spPr bwMode="auto">
          <a:xfrm>
            <a:off x="523875" y="519113"/>
            <a:ext cx="8207375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385445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tabLst>
                <a:tab pos="385445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385445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tabLst>
                <a:tab pos="385445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tabLst>
                <a:tab pos="385445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85445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85445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85445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85445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3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по муниципальным программам и непрограммным направлениям деятельности в </a:t>
            </a:r>
            <a:r>
              <a:rPr lang="ru-RU" altLang="ru-RU" sz="2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altLang="ru-RU" sz="23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899592" y="1700808"/>
          <a:ext cx="8244408" cy="5157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5481043"/>
              </p:ext>
            </p:extLst>
          </p:nvPr>
        </p:nvGraphicFramePr>
        <p:xfrm>
          <a:off x="811398" y="1673225"/>
          <a:ext cx="7632327" cy="4534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50777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Трек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Справедливость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2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3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1675</TotalTime>
  <Words>669</Words>
  <Application>Microsoft Office PowerPoint</Application>
  <PresentationFormat>Экран (4:3)</PresentationFormat>
  <Paragraphs>204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Диаграмма Microsoft Excel</vt:lpstr>
      <vt:lpstr>О бюджете Висимского сельского поселения на 2019 год и на плановый период 2020-2021 годов </vt:lpstr>
      <vt:lpstr>Презентация PowerPoint</vt:lpstr>
      <vt:lpstr>Презентация PowerPoint</vt:lpstr>
      <vt:lpstr>Презентация PowerPoint</vt:lpstr>
      <vt:lpstr>Утвержденный объем доходов на 2019-2021 гг.</vt:lpstr>
      <vt:lpstr>Структура доходов бюджета на 2019 год</vt:lpstr>
      <vt:lpstr>Доля собственных доходов (налоговые и неналоговые доходы) и безвозмездных поступлений в бюджет поселения в 2019 году</vt:lpstr>
      <vt:lpstr>Утвержденный объем расходов бюджета Висимского сельского поселения на 2019-2021 годы, тыс. рублей</vt:lpstr>
      <vt:lpstr>Презентация PowerPoint</vt:lpstr>
      <vt:lpstr>Непрограммные мероприятия расходов бюджета на 2019 год</vt:lpstr>
      <vt:lpstr>Дорожный фонд Висимского сельского поселения на 2019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Маргарита</dc:creator>
  <cp:lastModifiedBy>Маргарита</cp:lastModifiedBy>
  <cp:revision>132</cp:revision>
  <cp:lastPrinted>2018-03-01T06:24:27Z</cp:lastPrinted>
  <dcterms:created xsi:type="dcterms:W3CDTF">2017-03-23T06:01:41Z</dcterms:created>
  <dcterms:modified xsi:type="dcterms:W3CDTF">2019-01-31T11:13:39Z</dcterms:modified>
</cp:coreProperties>
</file>