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1421" r:id="rId2"/>
    <p:sldId id="1473" r:id="rId3"/>
    <p:sldId id="1423" r:id="rId4"/>
    <p:sldId id="1408" r:id="rId5"/>
    <p:sldId id="1391" r:id="rId6"/>
    <p:sldId id="1276" r:id="rId7"/>
    <p:sldId id="1273" r:id="rId8"/>
    <p:sldId id="1420" r:id="rId9"/>
    <p:sldId id="1275" r:id="rId10"/>
    <p:sldId id="1470" r:id="rId11"/>
    <p:sldId id="1245" r:id="rId12"/>
    <p:sldId id="1456" r:id="rId13"/>
    <p:sldId id="1429" r:id="rId14"/>
    <p:sldId id="1471" r:id="rId15"/>
    <p:sldId id="1472" r:id="rId16"/>
    <p:sldId id="1452" r:id="rId17"/>
  </p:sldIdLst>
  <p:sldSz cx="12801600" cy="9601200" type="A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55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4025" indent="1588" algn="l" rtl="0" fontAlgn="base">
      <a:spcBef>
        <a:spcPct val="0"/>
      </a:spcBef>
      <a:spcAft>
        <a:spcPct val="0"/>
      </a:spcAft>
      <a:defRPr sz="55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1225" indent="1588" algn="l" rtl="0" fontAlgn="base">
      <a:spcBef>
        <a:spcPct val="0"/>
      </a:spcBef>
      <a:spcAft>
        <a:spcPct val="0"/>
      </a:spcAft>
      <a:defRPr sz="55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8425" indent="1588" algn="l" rtl="0" fontAlgn="base">
      <a:spcBef>
        <a:spcPct val="0"/>
      </a:spcBef>
      <a:spcAft>
        <a:spcPct val="0"/>
      </a:spcAft>
      <a:defRPr sz="55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625" indent="1588" algn="l" rtl="0" fontAlgn="base">
      <a:spcBef>
        <a:spcPct val="0"/>
      </a:spcBef>
      <a:spcAft>
        <a:spcPct val="0"/>
      </a:spcAft>
      <a:defRPr sz="55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55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55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55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55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5D"/>
    <a:srgbClr val="0000FF"/>
    <a:srgbClr val="FF0000"/>
    <a:srgbClr val="C8D9FA"/>
    <a:srgbClr val="66FFFF"/>
    <a:srgbClr val="FFFF99"/>
    <a:srgbClr val="FFFFCC"/>
    <a:srgbClr val="7CCED2"/>
    <a:srgbClr val="BFBFBF"/>
    <a:srgbClr val="CDDE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5" autoAdjust="0"/>
    <p:restoredTop sz="95382" autoAdjust="0"/>
  </p:normalViewPr>
  <p:slideViewPr>
    <p:cSldViewPr showGuides="1">
      <p:cViewPr>
        <p:scale>
          <a:sx n="66" d="100"/>
          <a:sy n="66" d="100"/>
        </p:scale>
        <p:origin x="-756" y="-54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5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7992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5" tIns="45363" rIns="90725" bIns="45363" numCol="1" anchor="t" anchorCtr="0" compatLnSpc="1">
            <a:prstTxWarp prst="textNoShape">
              <a:avLst/>
            </a:prstTxWarp>
          </a:bodyPr>
          <a:lstStyle>
            <a:lvl1pPr defTabSz="889968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199" y="0"/>
            <a:ext cx="2917992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5" tIns="45363" rIns="90725" bIns="45363" numCol="1" anchor="t" anchorCtr="0" compatLnSpc="1">
            <a:prstTxWarp prst="textNoShape">
              <a:avLst/>
            </a:prstTxWarp>
          </a:bodyPr>
          <a:lstStyle>
            <a:lvl1pPr algn="r" defTabSz="889968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62" y="4690207"/>
            <a:ext cx="5389240" cy="443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5" tIns="45363" rIns="90725" bIns="453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0947"/>
            <a:ext cx="2917992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5" tIns="45363" rIns="90725" bIns="45363" numCol="1" anchor="b" anchorCtr="0" compatLnSpc="1">
            <a:prstTxWarp prst="textNoShape">
              <a:avLst/>
            </a:prstTxWarp>
          </a:bodyPr>
          <a:lstStyle>
            <a:lvl1pPr defTabSz="889968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199" y="9370947"/>
            <a:ext cx="2917992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5" tIns="45363" rIns="90725" bIns="45363" numCol="1" anchor="b" anchorCtr="0" compatLnSpc="1">
            <a:prstTxWarp prst="textNoShape">
              <a:avLst/>
            </a:prstTxWarp>
          </a:bodyPr>
          <a:lstStyle>
            <a:lvl1pPr algn="r" defTabSz="889968">
              <a:defRPr sz="1200" b="0"/>
            </a:lvl1pPr>
          </a:lstStyle>
          <a:p>
            <a:pPr>
              <a:defRPr/>
            </a:pPr>
            <a:fld id="{F753233D-9E7F-43A2-B8BD-AD8BF2B0B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3085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402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122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451" algn="l" defTabSz="9141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41" algn="l" defTabSz="9141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31" algn="l" defTabSz="9141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22" algn="l" defTabSz="9141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53233D-9E7F-43A2-B8BD-AD8BF2B0BEE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3288" y="739775"/>
            <a:ext cx="4930775" cy="3698875"/>
          </a:xfrm>
          <a:ln/>
        </p:spPr>
      </p:sp>
      <p:sp>
        <p:nvSpPr>
          <p:cNvPr id="2273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1269731"/>
            <a:endParaRPr lang="ru-RU" dirty="0" smtClean="0">
              <a:latin typeface="Arial" pitchFamily="34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16025" y="9370948"/>
            <a:ext cx="2918135" cy="493789"/>
          </a:xfrm>
          <a:prstGeom prst="rect">
            <a:avLst/>
          </a:prstGeom>
          <a:noFill/>
        </p:spPr>
        <p:txBody>
          <a:bodyPr lIns="90740" tIns="45370" rIns="90740" bIns="45370" anchor="b"/>
          <a:lstStyle/>
          <a:p>
            <a:pPr algn="r" defTabSz="1270056" fontAlgn="auto">
              <a:spcBef>
                <a:spcPts val="0"/>
              </a:spcBef>
              <a:spcAft>
                <a:spcPts val="0"/>
              </a:spcAft>
              <a:defRPr/>
            </a:pPr>
            <a:fld id="{CE4FD58C-90EE-49F5-BC5A-91188DDCD4E7}" type="slidenum">
              <a:rPr lang="ru-RU" sz="1200">
                <a:latin typeface="+mn-lt"/>
              </a:rPr>
              <a:pPr algn="r" defTabSz="1270056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816199" y="9370947"/>
            <a:ext cx="2917992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5" tIns="45363" rIns="90725" bIns="45363" anchor="b"/>
          <a:lstStyle>
            <a:lvl1pPr defTabSz="895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95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95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95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95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689C7E56-B843-4224-812B-0FFA4C741F4F}" type="slidenum">
              <a:rPr lang="ru-RU" sz="1200" b="0"/>
              <a:pPr algn="r" eaLnBrk="1" hangingPunct="1"/>
              <a:t>15</a:t>
            </a:fld>
            <a:endParaRPr lang="ru-RU" sz="1200" b="0" dirty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439" y="2982915"/>
            <a:ext cx="10880724" cy="20573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876" y="5440363"/>
            <a:ext cx="8959850" cy="2454276"/>
          </a:xfrm>
        </p:spPr>
        <p:txBody>
          <a:bodyPr/>
          <a:lstStyle>
            <a:lvl1pPr marL="0" indent="0" algn="ctr">
              <a:buNone/>
              <a:defRPr/>
            </a:lvl1pPr>
            <a:lvl2pPr marL="457090" indent="0" algn="ctr">
              <a:buNone/>
              <a:defRPr/>
            </a:lvl2pPr>
            <a:lvl3pPr marL="914180" indent="0" algn="ctr">
              <a:buNone/>
              <a:defRPr/>
            </a:lvl3pPr>
            <a:lvl4pPr marL="1371272" indent="0" algn="ctr">
              <a:buNone/>
              <a:defRPr/>
            </a:lvl4pPr>
            <a:lvl5pPr marL="1828362" indent="0" algn="ctr">
              <a:buNone/>
              <a:defRPr/>
            </a:lvl5pPr>
            <a:lvl6pPr marL="2285451" indent="0" algn="ctr">
              <a:buNone/>
              <a:defRPr/>
            </a:lvl6pPr>
            <a:lvl7pPr marL="2742541" indent="0" algn="ctr">
              <a:buNone/>
              <a:defRPr/>
            </a:lvl7pPr>
            <a:lvl8pPr marL="3199631" indent="0" algn="ctr">
              <a:buNone/>
              <a:defRPr/>
            </a:lvl8pPr>
            <a:lvl9pPr marL="365672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BDC32-E368-48ED-A398-13E18E46EF42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F2811-E56F-42E1-8799-B02626255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92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79A55-2ED7-43BA-A983-983F47EED401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D589-7B99-4D64-86E6-B980F850E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21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2114" y="384176"/>
            <a:ext cx="2879724" cy="81930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764" y="384176"/>
            <a:ext cx="8489950" cy="81930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A61B9-0486-4852-9990-71FB8F4502F8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6469C-E54F-497B-B601-73A8F7BD3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88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8CA12-E669-4C7E-905F-FBF158794A8A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8B793-7E20-4BFA-B272-9851FC1F1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9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027"/>
            <a:ext cx="10880724" cy="19081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8763"/>
            <a:ext cx="10880724" cy="21002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0" indent="0">
              <a:buNone/>
              <a:defRPr sz="1800"/>
            </a:lvl2pPr>
            <a:lvl3pPr marL="914180" indent="0">
              <a:buNone/>
              <a:defRPr sz="1500"/>
            </a:lvl3pPr>
            <a:lvl4pPr marL="1371272" indent="0">
              <a:buNone/>
              <a:defRPr sz="1400"/>
            </a:lvl4pPr>
            <a:lvl5pPr marL="1828362" indent="0">
              <a:buNone/>
              <a:defRPr sz="1400"/>
            </a:lvl5pPr>
            <a:lvl6pPr marL="2285451" indent="0">
              <a:buNone/>
              <a:defRPr sz="1400"/>
            </a:lvl6pPr>
            <a:lvl7pPr marL="2742541" indent="0">
              <a:buNone/>
              <a:defRPr sz="1400"/>
            </a:lvl7pPr>
            <a:lvl8pPr marL="3199631" indent="0">
              <a:buNone/>
              <a:defRPr sz="1400"/>
            </a:lvl8pPr>
            <a:lvl9pPr marL="365672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F63FC-C011-4D18-8698-C44C85D5AC8C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E9DBB-32EF-4732-97F2-CEF2D8313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755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9765" y="2239964"/>
            <a:ext cx="5684837" cy="633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77001" y="2239964"/>
            <a:ext cx="5684839" cy="633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A17B7-A743-48A7-87EC-698FDDC5D00A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D3082-9166-480A-8858-93A61FAD2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2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764" y="2149475"/>
            <a:ext cx="5656262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2" indent="0">
              <a:buNone/>
              <a:defRPr sz="1500" b="1"/>
            </a:lvl4pPr>
            <a:lvl5pPr marL="1828362" indent="0">
              <a:buNone/>
              <a:defRPr sz="1500" b="1"/>
            </a:lvl5pPr>
            <a:lvl6pPr marL="2285451" indent="0">
              <a:buNone/>
              <a:defRPr sz="1500" b="1"/>
            </a:lvl6pPr>
            <a:lvl7pPr marL="2742541" indent="0">
              <a:buNone/>
              <a:defRPr sz="1500" b="1"/>
            </a:lvl7pPr>
            <a:lvl8pPr marL="3199631" indent="0">
              <a:buNone/>
              <a:defRPr sz="1500" b="1"/>
            </a:lvl8pPr>
            <a:lvl9pPr marL="3656722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9764" y="3044827"/>
            <a:ext cx="5656262" cy="553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2400" y="2149475"/>
            <a:ext cx="5659438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2" indent="0">
              <a:buNone/>
              <a:defRPr sz="1500" b="1"/>
            </a:lvl4pPr>
            <a:lvl5pPr marL="1828362" indent="0">
              <a:buNone/>
              <a:defRPr sz="1500" b="1"/>
            </a:lvl5pPr>
            <a:lvl6pPr marL="2285451" indent="0">
              <a:buNone/>
              <a:defRPr sz="1500" b="1"/>
            </a:lvl6pPr>
            <a:lvl7pPr marL="2742541" indent="0">
              <a:buNone/>
              <a:defRPr sz="1500" b="1"/>
            </a:lvl7pPr>
            <a:lvl8pPr marL="3199631" indent="0">
              <a:buNone/>
              <a:defRPr sz="1500" b="1"/>
            </a:lvl8pPr>
            <a:lvl9pPr marL="3656722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2400" y="3044827"/>
            <a:ext cx="5659438" cy="553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F13C6-F6B5-4D19-943F-90AD904983C0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62C68-3A77-4D64-9B8B-B6CB2D3D6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61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EDD5E-D7F7-4E18-8C90-990FB35EBCE1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C51EC-2F68-4C8D-AA28-8DAE29325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11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FDA6E-AA74-4F5D-9317-AC774F77EE9F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1C0B2-5678-4ED5-A39F-0FE34B47A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69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765" y="382589"/>
            <a:ext cx="4211637" cy="16271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388" y="382591"/>
            <a:ext cx="7156450" cy="8194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765" y="2009776"/>
            <a:ext cx="4211637" cy="6567488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300"/>
            </a:lvl2pPr>
            <a:lvl3pPr marL="914180" indent="0">
              <a:buNone/>
              <a:defRPr sz="1000"/>
            </a:lvl3pPr>
            <a:lvl4pPr marL="1371272" indent="0">
              <a:buNone/>
              <a:defRPr sz="800"/>
            </a:lvl4pPr>
            <a:lvl5pPr marL="1828362" indent="0">
              <a:buNone/>
              <a:defRPr sz="800"/>
            </a:lvl5pPr>
            <a:lvl6pPr marL="2285451" indent="0">
              <a:buNone/>
              <a:defRPr sz="800"/>
            </a:lvl6pPr>
            <a:lvl7pPr marL="2742541" indent="0">
              <a:buNone/>
              <a:defRPr sz="800"/>
            </a:lvl7pPr>
            <a:lvl8pPr marL="3199631" indent="0">
              <a:buNone/>
              <a:defRPr sz="800"/>
            </a:lvl8pPr>
            <a:lvl9pPr marL="365672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4EBDE-2FD6-4D48-9DAA-13E219B44361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2E922-5151-434F-92CD-F012252C4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6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839" y="6721478"/>
            <a:ext cx="7680324" cy="7921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839" y="857251"/>
            <a:ext cx="7680324" cy="5761038"/>
          </a:xfrm>
        </p:spPr>
        <p:txBody>
          <a:bodyPr/>
          <a:lstStyle>
            <a:lvl1pPr marL="0" indent="0">
              <a:buNone/>
              <a:defRPr sz="3200"/>
            </a:lvl1pPr>
            <a:lvl2pPr marL="457090" indent="0">
              <a:buNone/>
              <a:defRPr sz="2800"/>
            </a:lvl2pPr>
            <a:lvl3pPr marL="914180" indent="0">
              <a:buNone/>
              <a:defRPr sz="2400"/>
            </a:lvl3pPr>
            <a:lvl4pPr marL="1371272" indent="0">
              <a:buNone/>
              <a:defRPr sz="2000"/>
            </a:lvl4pPr>
            <a:lvl5pPr marL="1828362" indent="0">
              <a:buNone/>
              <a:defRPr sz="2000"/>
            </a:lvl5pPr>
            <a:lvl6pPr marL="2285451" indent="0">
              <a:buNone/>
              <a:defRPr sz="2000"/>
            </a:lvl6pPr>
            <a:lvl7pPr marL="2742541" indent="0">
              <a:buNone/>
              <a:defRPr sz="2000"/>
            </a:lvl7pPr>
            <a:lvl8pPr marL="3199631" indent="0">
              <a:buNone/>
              <a:defRPr sz="2000"/>
            </a:lvl8pPr>
            <a:lvl9pPr marL="3656722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839" y="7513641"/>
            <a:ext cx="7680324" cy="1127125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300"/>
            </a:lvl2pPr>
            <a:lvl3pPr marL="914180" indent="0">
              <a:buNone/>
              <a:defRPr sz="1000"/>
            </a:lvl3pPr>
            <a:lvl4pPr marL="1371272" indent="0">
              <a:buNone/>
              <a:defRPr sz="800"/>
            </a:lvl4pPr>
            <a:lvl5pPr marL="1828362" indent="0">
              <a:buNone/>
              <a:defRPr sz="800"/>
            </a:lvl5pPr>
            <a:lvl6pPr marL="2285451" indent="0">
              <a:buNone/>
              <a:defRPr sz="800"/>
            </a:lvl6pPr>
            <a:lvl7pPr marL="2742541" indent="0">
              <a:buNone/>
              <a:defRPr sz="800"/>
            </a:lvl7pPr>
            <a:lvl8pPr marL="3199631" indent="0">
              <a:buNone/>
              <a:defRPr sz="800"/>
            </a:lvl8pPr>
            <a:lvl9pPr marL="365672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3A733-6D78-41EB-BBA4-1553E197BDB4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B4DB6-9757-4DD0-ABF1-16C3BAF5B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71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970" tIns="63987" rIns="127970" bIns="639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970" tIns="63987" rIns="127970" bIns="639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97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970" tIns="63987" rIns="127970" bIns="63987" numCol="1" anchor="t" anchorCtr="0" compatLnSpc="1">
            <a:prstTxWarp prst="textNoShape">
              <a:avLst/>
            </a:prstTxWarp>
          </a:bodyPr>
          <a:lstStyle>
            <a:lvl1pPr>
              <a:defRPr sz="2000" b="0"/>
            </a:lvl1pPr>
          </a:lstStyle>
          <a:p>
            <a:pPr>
              <a:defRPr/>
            </a:pPr>
            <a:fld id="{18285C54-FB6D-44F9-95BE-F79B4DD43555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743950"/>
            <a:ext cx="40544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970" tIns="63987" rIns="127970" bIns="63987" numCol="1" anchor="t" anchorCtr="0" compatLnSpc="1">
            <a:prstTxWarp prst="textNoShape">
              <a:avLst/>
            </a:prstTxWarp>
          </a:bodyPr>
          <a:lstStyle>
            <a:lvl1pPr algn="ctr">
              <a:defRPr sz="20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3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1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970" tIns="63987" rIns="127970" bIns="63987" numCol="1" anchor="t" anchorCtr="0" compatLnSpc="1">
            <a:prstTxWarp prst="textNoShape">
              <a:avLst/>
            </a:prstTxWarp>
          </a:bodyPr>
          <a:lstStyle>
            <a:lvl1pPr algn="r">
              <a:defRPr sz="2000" b="0"/>
            </a:lvl1pPr>
          </a:lstStyle>
          <a:p>
            <a:pPr>
              <a:defRPr/>
            </a:pPr>
            <a:fld id="{06D2D889-BB82-47AA-9FF5-724C55002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  <p:sldLayoutId id="2147484439" r:id="rId2"/>
    <p:sldLayoutId id="2147484438" r:id="rId3"/>
    <p:sldLayoutId id="2147484437" r:id="rId4"/>
    <p:sldLayoutId id="2147484436" r:id="rId5"/>
    <p:sldLayoutId id="2147484435" r:id="rId6"/>
    <p:sldLayoutId id="2147484434" r:id="rId7"/>
    <p:sldLayoutId id="2147484433" r:id="rId8"/>
    <p:sldLayoutId id="2147484432" r:id="rId9"/>
    <p:sldLayoutId id="2147484431" r:id="rId10"/>
    <p:sldLayoutId id="2147484430" r:id="rId11"/>
  </p:sldLayoutIdLst>
  <p:txStyles>
    <p:titleStyle>
      <a:lvl1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  <a:ea typeface="+mj-ea"/>
          <a:cs typeface="+mj-cs"/>
        </a:defRPr>
      </a:lvl1pPr>
      <a:lvl2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457090" algn="ctr" defTabSz="1279218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6pPr>
      <a:lvl7pPr marL="914180" algn="ctr" defTabSz="1279218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7pPr>
      <a:lvl8pPr marL="1371272" algn="ctr" defTabSz="1279218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8pPr>
      <a:lvl9pPr marL="1828362" algn="ctr" defTabSz="1279218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9pPr>
    </p:titleStyle>
    <p:bodyStyle>
      <a:lvl1pPr marL="476250" indent="-476250" algn="l" defTabSz="1276350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1036638" indent="-396875" algn="l" defTabSz="1276350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Times New Roman" pitchFamily="18" charset="0"/>
        </a:defRPr>
      </a:lvl2pPr>
      <a:lvl3pPr marL="1597025" indent="-317500" algn="l" defTabSz="1276350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Times New Roman" pitchFamily="18" charset="0"/>
        </a:defRPr>
      </a:lvl3pPr>
      <a:lvl4pPr marL="2236788" indent="-315913" algn="l" defTabSz="127635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4pPr>
      <a:lvl5pPr marL="2876550" indent="-315913" algn="l" defTabSz="1276350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Times New Roman" pitchFamily="18" charset="0"/>
        </a:defRPr>
      </a:lvl5pPr>
      <a:lvl6pPr marL="3336124" indent="-319012" algn="l" defTabSz="1279218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3793215" indent="-319012" algn="l" defTabSz="1279218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250303" indent="-319012" algn="l" defTabSz="1279218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4707396" indent="-319012" algn="l" defTabSz="1279218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7.jpe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png"/><Relationship Id="rId11" Type="http://schemas.openxmlformats.org/officeDocument/2006/relationships/image" Target="../media/image21.wmf"/><Relationship Id="rId5" Type="http://schemas.openxmlformats.org/officeDocument/2006/relationships/image" Target="../media/image23.png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jpeg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6.wmf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10.png"/><Relationship Id="rId10" Type="http://schemas.openxmlformats.org/officeDocument/2006/relationships/image" Target="../media/image11.jpeg"/><Relationship Id="rId4" Type="http://schemas.openxmlformats.org/officeDocument/2006/relationships/image" Target="../media/image9.png"/><Relationship Id="rId9" Type="http://schemas.openxmlformats.org/officeDocument/2006/relationships/image" Target="../media/image7.wmf"/><Relationship Id="rId1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jpeg"/><Relationship Id="rId5" Type="http://schemas.openxmlformats.org/officeDocument/2006/relationships/oleObject" Target="../embeddings/oleObject9.bin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2" descr="заставка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28" name="Rectangle 36"/>
          <p:cNvSpPr>
            <a:spLocks noChangeArrowheads="1"/>
          </p:cNvSpPr>
          <p:nvPr/>
        </p:nvSpPr>
        <p:spPr bwMode="auto">
          <a:xfrm>
            <a:off x="568152" y="3431011"/>
            <a:ext cx="11945937" cy="273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6" tIns="45703" rIns="91406" bIns="45703">
            <a:spAutoFit/>
          </a:bodyPr>
          <a:lstStyle/>
          <a:p>
            <a:pPr algn="ctr" defTabSz="1277938">
              <a:defRPr/>
            </a:pPr>
            <a:r>
              <a:rPr lang="ru-RU" sz="43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ПАСПОРТ ТЕРРИТОРИИ</a:t>
            </a:r>
          </a:p>
          <a:p>
            <a:pPr algn="ctr" defTabSz="1277938">
              <a:defRPr/>
            </a:pPr>
            <a:r>
              <a:rPr lang="ru-RU" sz="43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</a:t>
            </a:r>
            <a:r>
              <a:rPr lang="ru-RU" sz="4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ru-RU" sz="43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Ершовка</a:t>
            </a:r>
            <a:r>
              <a:rPr lang="ru-RU" sz="4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defTabSz="1277938">
              <a:defRPr/>
            </a:pPr>
            <a:r>
              <a:rPr lang="ru-RU" sz="4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Сенькинского сельского поселения Добрянского муниципального района</a:t>
            </a:r>
            <a:endParaRPr lang="ru-RU" sz="43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7" name="TextBox 5"/>
          <p:cNvSpPr txBox="1">
            <a:spLocks noChangeArrowheads="1"/>
          </p:cNvSpPr>
          <p:nvPr/>
        </p:nvSpPr>
        <p:spPr bwMode="auto">
          <a:xfrm>
            <a:off x="0" y="7859552"/>
            <a:ext cx="490390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800" dirty="0">
                <a:solidFill>
                  <a:srgbClr val="FFFF00"/>
                </a:solidFill>
                <a:cs typeface="Times New Roman" pitchFamily="18" charset="0"/>
              </a:rPr>
              <a:t>Ответственный за </a:t>
            </a:r>
            <a:r>
              <a:rPr lang="ru-RU" sz="1800" dirty="0" smtClean="0">
                <a:solidFill>
                  <a:srgbClr val="FFFF00"/>
                </a:solidFill>
                <a:cs typeface="Times New Roman" pitchFamily="18" charset="0"/>
              </a:rPr>
              <a:t>разработку</a:t>
            </a:r>
            <a:r>
              <a:rPr lang="ru-RU" sz="18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FFFF00"/>
                </a:solidFill>
                <a:cs typeface="Times New Roman" pitchFamily="18" charset="0"/>
              </a:rPr>
              <a:t>паспорта:</a:t>
            </a:r>
            <a:endParaRPr lang="ru-RU" sz="1800" dirty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/>
            <a:r>
              <a:rPr lang="ru-RU" sz="1800" dirty="0" smtClean="0">
                <a:solidFill>
                  <a:srgbClr val="FFFF00"/>
                </a:solidFill>
                <a:cs typeface="Times New Roman" pitchFamily="18" charset="0"/>
              </a:rPr>
              <a:t>Глава Сенькинского сельского поселения</a:t>
            </a:r>
          </a:p>
          <a:p>
            <a:pPr eaLnBrk="1" hangingPunct="1"/>
            <a:r>
              <a:rPr lang="ru-RU" sz="1800" dirty="0" smtClean="0">
                <a:solidFill>
                  <a:srgbClr val="FFFF00"/>
                </a:solidFill>
                <a:cs typeface="Times New Roman" pitchFamily="18" charset="0"/>
              </a:rPr>
              <a:t>Гарифуллина </a:t>
            </a:r>
            <a:r>
              <a:rPr lang="ru-RU" sz="1800" dirty="0" err="1" smtClean="0">
                <a:solidFill>
                  <a:srgbClr val="FFFF00"/>
                </a:solidFill>
                <a:cs typeface="Times New Roman" pitchFamily="18" charset="0"/>
              </a:rPr>
              <a:t>елена</a:t>
            </a:r>
            <a:r>
              <a:rPr lang="ru-RU" sz="1800" dirty="0" smtClean="0">
                <a:solidFill>
                  <a:srgbClr val="FFFF00"/>
                </a:solidFill>
                <a:cs typeface="Times New Roman" pitchFamily="18" charset="0"/>
              </a:rPr>
              <a:t> Алексеевна</a:t>
            </a:r>
            <a:endParaRPr lang="ru-RU" sz="1800" dirty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/>
            <a:r>
              <a:rPr lang="ru-RU" sz="1800" dirty="0">
                <a:solidFill>
                  <a:srgbClr val="FFFF00"/>
                </a:solidFill>
                <a:cs typeface="Times New Roman" pitchFamily="18" charset="0"/>
              </a:rPr>
              <a:t>Тел</a:t>
            </a:r>
            <a:r>
              <a:rPr lang="ru-RU" sz="1800" dirty="0" smtClean="0">
                <a:solidFill>
                  <a:srgbClr val="FFFF00"/>
                </a:solidFill>
                <a:cs typeface="Times New Roman" pitchFamily="18" charset="0"/>
              </a:rPr>
              <a:t>.: 8(34265)1-01-80</a:t>
            </a:r>
            <a:endParaRPr lang="ru-RU" sz="1800" dirty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/>
            <a:r>
              <a:rPr lang="ru-RU" sz="1800" dirty="0" err="1">
                <a:solidFill>
                  <a:srgbClr val="FFFF00"/>
                </a:solidFill>
                <a:cs typeface="Times New Roman" pitchFamily="18" charset="0"/>
              </a:rPr>
              <a:t>Моб</a:t>
            </a:r>
            <a:r>
              <a:rPr lang="ru-RU" sz="1800" dirty="0">
                <a:solidFill>
                  <a:srgbClr val="FFFF00"/>
                </a:solidFill>
                <a:cs typeface="Times New Roman" pitchFamily="18" charset="0"/>
              </a:rPr>
              <a:t>.: </a:t>
            </a:r>
            <a:r>
              <a:rPr lang="ru-RU" sz="1800" dirty="0" smtClean="0">
                <a:solidFill>
                  <a:srgbClr val="FFFF00"/>
                </a:solidFill>
                <a:cs typeface="Times New Roman" pitchFamily="18" charset="0"/>
              </a:rPr>
              <a:t>8-982-44-95-412</a:t>
            </a:r>
          </a:p>
          <a:p>
            <a:pPr eaLnBrk="1" hangingPunct="1"/>
            <a:r>
              <a:rPr lang="ru-RU" sz="1800" dirty="0" smtClean="0">
                <a:solidFill>
                  <a:srgbClr val="FFFF00"/>
                </a:solidFill>
                <a:cs typeface="Times New Roman" pitchFamily="18" charset="0"/>
              </a:rPr>
              <a:t>Дата разработки: 17.04.2013г.</a:t>
            </a:r>
            <a:endParaRPr lang="ru-RU" sz="18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7686684" y="7859552"/>
            <a:ext cx="5114916" cy="174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8880" tIns="39442" rIns="78880" bIns="39442">
            <a:spAutoFit/>
          </a:bodyPr>
          <a:lstStyle/>
          <a:p>
            <a:pPr algn="ctr" eaLnBrk="1" hangingPunct="1"/>
            <a:r>
              <a:rPr lang="ru-RU" sz="1800" dirty="0" smtClean="0">
                <a:solidFill>
                  <a:srgbClr val="FFFF00"/>
                </a:solidFill>
                <a:cs typeface="Times New Roman" pitchFamily="18" charset="0"/>
              </a:rPr>
              <a:t>Ответственный за корректировку:</a:t>
            </a:r>
          </a:p>
          <a:p>
            <a:pPr algn="ctr" eaLnBrk="1" hangingPunct="1"/>
            <a:r>
              <a:rPr lang="ru-RU" sz="1800" dirty="0" smtClean="0">
                <a:solidFill>
                  <a:srgbClr val="FFFF00"/>
                </a:solidFill>
                <a:cs typeface="Times New Roman" pitchFamily="18" charset="0"/>
              </a:rPr>
              <a:t> Оперативный дежурный МКУ «ЕДДС ДМР»</a:t>
            </a:r>
          </a:p>
          <a:p>
            <a:pPr algn="ctr" eaLnBrk="1" hangingPunct="1"/>
            <a:r>
              <a:rPr lang="ru-RU" sz="1800" dirty="0" smtClean="0">
                <a:solidFill>
                  <a:srgbClr val="FFFF00"/>
                </a:solidFill>
                <a:cs typeface="Times New Roman" pitchFamily="18" charset="0"/>
              </a:rPr>
              <a:t>Бурцева Анна Сергеевна</a:t>
            </a:r>
          </a:p>
          <a:p>
            <a:pPr algn="ctr" eaLnBrk="1" hangingPunct="1"/>
            <a:r>
              <a:rPr lang="ru-RU" sz="1800" dirty="0" smtClean="0">
                <a:solidFill>
                  <a:srgbClr val="FFFF00"/>
                </a:solidFill>
                <a:cs typeface="Times New Roman" pitchFamily="18" charset="0"/>
              </a:rPr>
              <a:t>Тел.: 8 (34265) 26174</a:t>
            </a:r>
          </a:p>
          <a:p>
            <a:pPr algn="ctr" eaLnBrk="1" hangingPunct="1"/>
            <a:r>
              <a:rPr lang="ru-RU" sz="1800" dirty="0" err="1" smtClean="0">
                <a:solidFill>
                  <a:srgbClr val="FFFF00"/>
                </a:solidFill>
                <a:cs typeface="Times New Roman" pitchFamily="18" charset="0"/>
              </a:rPr>
              <a:t>Моб</a:t>
            </a:r>
            <a:r>
              <a:rPr lang="ru-RU" sz="1800" dirty="0" smtClean="0">
                <a:solidFill>
                  <a:srgbClr val="FFFF00"/>
                </a:solidFill>
                <a:cs typeface="Times New Roman" pitchFamily="18" charset="0"/>
              </a:rPr>
              <a:t>.: 8-908-27-04-118</a:t>
            </a:r>
          </a:p>
          <a:p>
            <a:pPr algn="ctr" eaLnBrk="1" hangingPunct="1"/>
            <a:r>
              <a:rPr lang="ru-RU" sz="1800" dirty="0" smtClean="0">
                <a:solidFill>
                  <a:srgbClr val="FFFF00"/>
                </a:solidFill>
                <a:cs typeface="Times New Roman" pitchFamily="18" charset="0"/>
              </a:rPr>
              <a:t> Дата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корректировки: 21.01.2014 г.</a:t>
            </a:r>
            <a:endParaRPr lang="ru-RU" sz="1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7" name="Прямоугольник 54"/>
          <p:cNvSpPr>
            <a:spLocks noChangeArrowheads="1"/>
          </p:cNvSpPr>
          <p:nvPr/>
        </p:nvSpPr>
        <p:spPr bwMode="auto">
          <a:xfrm>
            <a:off x="0" y="0"/>
            <a:ext cx="12801600" cy="10795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1279525">
              <a:lnSpc>
                <a:spcPct val="80000"/>
              </a:lnSpc>
              <a:defRPr/>
            </a:pPr>
            <a:r>
              <a:rPr lang="ru-RU" sz="2100" dirty="0">
                <a:cs typeface="Times New Roman" pitchFamily="18" charset="0"/>
              </a:rPr>
              <a:t>ПАСПОРТ ТЕРРИТОРИИ </a:t>
            </a:r>
            <a:r>
              <a:rPr lang="ru-RU" sz="2100" dirty="0" smtClean="0">
                <a:cs typeface="Times New Roman" pitchFamily="18" charset="0"/>
              </a:rPr>
              <a:t>д. </a:t>
            </a:r>
            <a:r>
              <a:rPr lang="ru-RU" sz="2100" dirty="0" err="1" smtClean="0">
                <a:cs typeface="Times New Roman" pitchFamily="18" charset="0"/>
              </a:rPr>
              <a:t>Ершовка</a:t>
            </a:r>
            <a:r>
              <a:rPr lang="ru-RU" sz="2100" dirty="0" smtClean="0">
                <a:cs typeface="Times New Roman" pitchFamily="18" charset="0"/>
              </a:rPr>
              <a:t>   </a:t>
            </a:r>
          </a:p>
          <a:p>
            <a:pPr algn="ctr" defTabSz="1279525">
              <a:lnSpc>
                <a:spcPct val="80000"/>
              </a:lnSpc>
              <a:defRPr/>
            </a:pPr>
            <a:r>
              <a:rPr lang="ru-RU" sz="2100" dirty="0" smtClean="0">
                <a:cs typeface="Times New Roman" pitchFamily="18" charset="0"/>
              </a:rPr>
              <a:t>СЕНЬКИНСКОГО СЕЛЬСКОГО ПОСЕЛЕНИЯ ДОБРЯНСКОГО МУНИЦИПАЛЬНОГО </a:t>
            </a:r>
            <a:r>
              <a:rPr lang="ru-RU" sz="2100" dirty="0">
                <a:cs typeface="Times New Roman" pitchFamily="18" charset="0"/>
              </a:rPr>
              <a:t>РАЙОНА </a:t>
            </a:r>
          </a:p>
          <a:p>
            <a:pPr algn="ctr" defTabSz="1279525">
              <a:lnSpc>
                <a:spcPct val="80000"/>
              </a:lnSpc>
              <a:defRPr/>
            </a:pPr>
            <a:r>
              <a:rPr lang="ru-RU" sz="2100" dirty="0" smtClean="0">
                <a:solidFill>
                  <a:srgbClr val="0000FF"/>
                </a:solidFill>
                <a:cs typeface="Times New Roman" pitchFamily="18" charset="0"/>
              </a:rPr>
              <a:t>(общая информация) </a:t>
            </a:r>
            <a:endParaRPr lang="ru-RU" sz="21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2824" name="Text Box 58"/>
          <p:cNvSpPr txBox="1">
            <a:spLocks noChangeArrowheads="1"/>
          </p:cNvSpPr>
          <p:nvPr/>
        </p:nvSpPr>
        <p:spPr bwMode="auto">
          <a:xfrm>
            <a:off x="12082463" y="0"/>
            <a:ext cx="719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400" dirty="0"/>
              <a:t>п. </a:t>
            </a:r>
            <a:r>
              <a:rPr lang="ru-RU" sz="1400" dirty="0" smtClean="0"/>
              <a:t>3.1.</a:t>
            </a:r>
            <a:endParaRPr lang="ru-RU" sz="1400" dirty="0"/>
          </a:p>
        </p:txBody>
      </p:sp>
      <p:pic>
        <p:nvPicPr>
          <p:cNvPr id="5" name="Picture 230" descr="Рисунок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4632"/>
            <a:ext cx="12801600" cy="806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064579"/>
              </p:ext>
            </p:extLst>
          </p:nvPr>
        </p:nvGraphicFramePr>
        <p:xfrm>
          <a:off x="2971776" y="1157262"/>
          <a:ext cx="9829824" cy="2915328"/>
        </p:xfrm>
        <a:graphic>
          <a:graphicData uri="http://schemas.openxmlformats.org/drawingml/2006/table">
            <a:tbl>
              <a:tblPr/>
              <a:tblGrid>
                <a:gridCol w="1180754"/>
                <a:gridCol w="1329370"/>
                <a:gridCol w="1218317"/>
                <a:gridCol w="1567807"/>
                <a:gridCol w="2266788"/>
                <a:gridCol w="2266788"/>
              </a:tblGrid>
              <a:tr h="877084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Н.П.</a:t>
                      </a:r>
                    </a:p>
                  </a:txBody>
                  <a:tcPr marL="127989" marR="127989" marT="63994" marB="639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территории,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га.</a:t>
                      </a: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Население,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чел./ в том числе детей</a:t>
                      </a: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населения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кв.км</a:t>
                      </a: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 дежурного </a:t>
                      </a: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Официальный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сайт  поселения</a:t>
                      </a:r>
                    </a:p>
                  </a:txBody>
                  <a:tcPr marL="127989" marR="127989" marT="63994" marB="639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416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Ершовка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27989" marR="127989" marT="63994" marB="639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0,71 (га)</a:t>
                      </a: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8 919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49 611 72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127989" marR="127989" marT="63994" marB="639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35241">
                <a:tc gridSpan="6"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Краткая характеристика: д.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Ершовка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расположена в западной части Добрянского муниципального района на правом берегу р. Камы (Камское водохранилище).</a:t>
                      </a:r>
                    </a:p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Входит в состав Сенькинского с/п (16 км).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транспортная связь осуществляется через г. Пермь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Ершовка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расположено в 29 км от 115-ПЧ( на противоположном берегу р. Камы),в 29 км от районного центра г. Добрянки в западной части МО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Добрянский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. Входит в состав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Сенькинского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с/п.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температура зимой -20-25 С. Летом  + 18 +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 Количество осадков 300 – 600 мм. </a:t>
                      </a:r>
                    </a:p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989" marR="127989" marT="63994" marB="639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SAM_1052.JPG"/>
          <p:cNvPicPr/>
          <p:nvPr/>
        </p:nvPicPr>
        <p:blipFill>
          <a:blip r:embed="rId3" cstate="print"/>
          <a:srcRect l="18022" r="20755"/>
          <a:stretch>
            <a:fillRect/>
          </a:stretch>
        </p:blipFill>
        <p:spPr>
          <a:xfrm>
            <a:off x="0" y="1085824"/>
            <a:ext cx="2900338" cy="3500462"/>
          </a:xfrm>
          <a:prstGeom prst="rect">
            <a:avLst/>
          </a:prstGeom>
        </p:spPr>
      </p:pic>
      <p:sp>
        <p:nvSpPr>
          <p:cNvPr id="10" name="Прямоугольник 54"/>
          <p:cNvSpPr>
            <a:spLocks noChangeArrowheads="1"/>
          </p:cNvSpPr>
          <p:nvPr/>
        </p:nvSpPr>
        <p:spPr bwMode="auto">
          <a:xfrm>
            <a:off x="0" y="4586286"/>
            <a:ext cx="2900338" cy="1074742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395" tIns="45697" rIns="91395" bIns="45697"/>
          <a:lstStyle/>
          <a:p>
            <a:pPr algn="ctr" defTabSz="1277784">
              <a:tabLst>
                <a:tab pos="3231763" algn="l"/>
                <a:tab pos="3492082" algn="l"/>
                <a:tab pos="3587319" algn="l"/>
              </a:tabLst>
              <a:defRPr/>
            </a:pPr>
            <a:r>
              <a:rPr lang="ru-RU" sz="1200" dirty="0" smtClean="0"/>
              <a:t>Глава  </a:t>
            </a:r>
          </a:p>
          <a:p>
            <a:pPr algn="ctr" defTabSz="1277784">
              <a:tabLst>
                <a:tab pos="3231763" algn="l"/>
                <a:tab pos="3492082" algn="l"/>
                <a:tab pos="3587319" algn="l"/>
              </a:tabLst>
              <a:defRPr/>
            </a:pPr>
            <a:r>
              <a:rPr lang="ru-RU" sz="1200" dirty="0" smtClean="0"/>
              <a:t>Сенькинского сельского поселения,</a:t>
            </a:r>
          </a:p>
          <a:p>
            <a:pPr algn="ctr" defTabSz="1277784">
              <a:tabLst>
                <a:tab pos="3231763" algn="l"/>
                <a:tab pos="3492082" algn="l"/>
                <a:tab pos="3587319" algn="l"/>
              </a:tabLst>
              <a:defRPr/>
            </a:pPr>
            <a:r>
              <a:rPr lang="ru-RU" sz="1200" dirty="0" smtClean="0"/>
              <a:t>Председатель КЧС и ПБ</a:t>
            </a:r>
            <a:endParaRPr lang="ru-RU" sz="1200" dirty="0"/>
          </a:p>
          <a:p>
            <a:pPr algn="ctr" defTabSz="1277784">
              <a:tabLst>
                <a:tab pos="3231763" algn="l"/>
                <a:tab pos="3492082" algn="l"/>
                <a:tab pos="3587319" algn="l"/>
              </a:tabLst>
              <a:defRPr/>
            </a:pPr>
            <a:r>
              <a:rPr lang="ru-RU" sz="1200" dirty="0" smtClean="0"/>
              <a:t> Гарифуллина Елена Алексеевна</a:t>
            </a:r>
          </a:p>
          <a:p>
            <a:pPr algn="ctr" defTabSz="1277784">
              <a:tabLst>
                <a:tab pos="3231763" algn="l"/>
                <a:tab pos="3492082" algn="l"/>
                <a:tab pos="3587319" algn="l"/>
              </a:tabLst>
              <a:defRPr/>
            </a:pPr>
            <a:r>
              <a:rPr lang="ru-RU" sz="1200" dirty="0" smtClean="0"/>
              <a:t>8 919 49 611 72</a:t>
            </a:r>
            <a:endParaRPr lang="ru-RU" sz="1200" dirty="0" smtClean="0">
              <a:solidFill>
                <a:srgbClr val="000000"/>
              </a:solidFill>
            </a:endParaRPr>
          </a:p>
          <a:p>
            <a:pPr algn="ctr" defTabSz="1277784">
              <a:tabLst>
                <a:tab pos="3231763" algn="l"/>
                <a:tab pos="3492082" algn="l"/>
                <a:tab pos="3587319" algn="l"/>
              </a:tabLst>
              <a:defRPr/>
            </a:pPr>
            <a:endParaRPr lang="ru-RU" sz="1200" dirty="0">
              <a:solidFill>
                <a:srgbClr val="000000"/>
              </a:solidFill>
            </a:endParaRPr>
          </a:p>
          <a:p>
            <a:pPr algn="ctr" defTabSz="1277784">
              <a:tabLst>
                <a:tab pos="3231763" algn="l"/>
                <a:tab pos="3492082" algn="l"/>
                <a:tab pos="3587319" algn="l"/>
              </a:tabLst>
              <a:defRPr/>
            </a:pPr>
            <a:endParaRPr lang="ru-RU" sz="1200" dirty="0" smtClean="0">
              <a:solidFill>
                <a:srgbClr val="000000"/>
              </a:solidFill>
            </a:endParaRPr>
          </a:p>
          <a:p>
            <a:pPr algn="ctr" defTabSz="1277784">
              <a:tabLst>
                <a:tab pos="3231763" algn="l"/>
                <a:tab pos="3492082" algn="l"/>
                <a:tab pos="3587319" algn="l"/>
              </a:tabLst>
              <a:defRPr/>
            </a:pPr>
            <a:endParaRPr lang="ru-RU" sz="1200" dirty="0" smtClean="0">
              <a:solidFill>
                <a:srgbClr val="000000"/>
              </a:solidFill>
            </a:endParaRPr>
          </a:p>
          <a:p>
            <a:pPr algn="ctr" defTabSz="1277784">
              <a:tabLst>
                <a:tab pos="3231763" algn="l"/>
                <a:tab pos="3492082" algn="l"/>
                <a:tab pos="3587319" algn="l"/>
              </a:tabLst>
              <a:defRPr/>
            </a:pPr>
            <a:endParaRPr lang="ru-RU" sz="1200" dirty="0">
              <a:solidFill>
                <a:srgbClr val="000000"/>
              </a:solidFill>
            </a:endParaRPr>
          </a:p>
        </p:txBody>
      </p:sp>
      <p:graphicFrame>
        <p:nvGraphicFramePr>
          <p:cNvPr id="11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170716"/>
              </p:ext>
            </p:extLst>
          </p:nvPr>
        </p:nvGraphicFramePr>
        <p:xfrm>
          <a:off x="5606103" y="6794136"/>
          <a:ext cx="7186617" cy="2616583"/>
        </p:xfrm>
        <a:graphic>
          <a:graphicData uri="http://schemas.openxmlformats.org/drawingml/2006/table">
            <a:tbl>
              <a:tblPr/>
              <a:tblGrid>
                <a:gridCol w="2610318"/>
                <a:gridCol w="2462378"/>
                <a:gridCol w="2113921"/>
              </a:tblGrid>
              <a:tr h="387001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структуры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объекты</a:t>
                      </a:r>
                    </a:p>
                  </a:txBody>
                  <a:tcPr marL="68572" marR="68572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57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Мобильный телефон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87001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Опорный пункт полиции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57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Улитин Эдуард Юрьевич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8(342) 65 26 729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8 908 25 24 519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7001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ДПД</a:t>
                      </a:r>
                    </a:p>
                  </a:txBody>
                  <a:tcPr marL="68572" marR="68572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Плеснявцев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Андрей Леонидович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8 919 48 23 521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62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ФАП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с.Усть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-Гаревая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2" marR="68572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279525"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Гурина Наталья Борисовна</a:t>
                      </a:r>
                    </a:p>
                    <a:p>
                      <a:endParaRPr lang="ru-RU" dirty="0"/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279525"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Тел.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: 8-922-20-33-348</a:t>
                      </a:r>
                    </a:p>
                    <a:p>
                      <a:pPr algn="ctr" defTabSz="1279525"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8-(34265) 7 02 23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/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7001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Ближайшая пожарная часть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ПЧ-7 (г. Пермь)</a:t>
                      </a:r>
                    </a:p>
                  </a:txBody>
                  <a:tcPr marL="68572" marR="68572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Начальник части Смольников Д.В.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8(342) 28 53 707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62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Участковое лесничество</a:t>
                      </a:r>
                    </a:p>
                  </a:txBody>
                  <a:tcPr marL="68572" marR="68572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Крупин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Николай Васильевич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8 912 49 06 911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7" name="Прямоугольник 54"/>
          <p:cNvSpPr>
            <a:spLocks noChangeArrowheads="1"/>
          </p:cNvSpPr>
          <p:nvPr/>
        </p:nvSpPr>
        <p:spPr bwMode="auto">
          <a:xfrm>
            <a:off x="0" y="0"/>
            <a:ext cx="12801600" cy="10795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1279525">
              <a:lnSpc>
                <a:spcPct val="80000"/>
              </a:lnSpc>
              <a:defRPr/>
            </a:pPr>
            <a:r>
              <a:rPr lang="ru-RU" sz="2100" dirty="0">
                <a:cs typeface="Times New Roman" pitchFamily="18" charset="0"/>
              </a:rPr>
              <a:t>ПАСПОРТ ТЕРРИТОРИИ </a:t>
            </a:r>
            <a:r>
              <a:rPr lang="ru-RU" sz="2100" dirty="0" smtClean="0">
                <a:cs typeface="Times New Roman" pitchFamily="18" charset="0"/>
              </a:rPr>
              <a:t>д. </a:t>
            </a:r>
            <a:r>
              <a:rPr lang="ru-RU" sz="2100" dirty="0" err="1" smtClean="0">
                <a:cs typeface="Times New Roman" pitchFamily="18" charset="0"/>
              </a:rPr>
              <a:t>Ершовка</a:t>
            </a:r>
            <a:endParaRPr lang="ru-RU" sz="2100" dirty="0" smtClean="0">
              <a:cs typeface="Times New Roman" pitchFamily="18" charset="0"/>
            </a:endParaRPr>
          </a:p>
          <a:p>
            <a:pPr algn="ctr" defTabSz="1279525">
              <a:lnSpc>
                <a:spcPct val="80000"/>
              </a:lnSpc>
              <a:defRPr/>
            </a:pPr>
            <a:r>
              <a:rPr lang="ru-RU" sz="2100" dirty="0" smtClean="0">
                <a:cs typeface="Times New Roman" pitchFamily="18" charset="0"/>
              </a:rPr>
              <a:t>СЕНЬКИНСКОГО СЕЛЬСКОГО ПОСЕЛЕНИЯ ДОБРЯНСКОГО МУНИЦИПАЛЬНОГО </a:t>
            </a:r>
            <a:r>
              <a:rPr lang="ru-RU" sz="2100" dirty="0">
                <a:cs typeface="Times New Roman" pitchFamily="18" charset="0"/>
              </a:rPr>
              <a:t>РАЙОНА </a:t>
            </a:r>
          </a:p>
          <a:p>
            <a:pPr algn="ctr" defTabSz="1279525">
              <a:lnSpc>
                <a:spcPct val="80000"/>
              </a:lnSpc>
              <a:defRPr/>
            </a:pPr>
            <a:r>
              <a:rPr lang="ru-RU" sz="2100" dirty="0">
                <a:solidFill>
                  <a:srgbClr val="0000FF"/>
                </a:solidFill>
                <a:cs typeface="Times New Roman" pitchFamily="18" charset="0"/>
              </a:rPr>
              <a:t>(информация по объектам социального и культурного назначения) </a:t>
            </a:r>
          </a:p>
        </p:txBody>
      </p:sp>
      <p:sp>
        <p:nvSpPr>
          <p:cNvPr id="32824" name="Text Box 58"/>
          <p:cNvSpPr txBox="1">
            <a:spLocks noChangeArrowheads="1"/>
          </p:cNvSpPr>
          <p:nvPr/>
        </p:nvSpPr>
        <p:spPr bwMode="auto">
          <a:xfrm>
            <a:off x="12082463" y="0"/>
            <a:ext cx="719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400"/>
              <a:t>п. 3.2.</a:t>
            </a:r>
          </a:p>
        </p:txBody>
      </p:sp>
      <p:pic>
        <p:nvPicPr>
          <p:cNvPr id="5" name="Picture 230" descr="Рисунок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4632"/>
            <a:ext cx="12801600" cy="806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891898"/>
              </p:ext>
            </p:extLst>
          </p:nvPr>
        </p:nvGraphicFramePr>
        <p:xfrm>
          <a:off x="0" y="1322389"/>
          <a:ext cx="12687344" cy="1645864"/>
        </p:xfrm>
        <a:graphic>
          <a:graphicData uri="http://schemas.openxmlformats.org/drawingml/2006/table">
            <a:tbl>
              <a:tblPr/>
              <a:tblGrid>
                <a:gridCol w="542884"/>
                <a:gridCol w="3786214"/>
                <a:gridCol w="1857388"/>
                <a:gridCol w="1714512"/>
                <a:gridCol w="2786082"/>
                <a:gridCol w="2000264"/>
              </a:tblGrid>
              <a:tr h="375234"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989" marR="127989" marT="63994" marB="639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Объекты социального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культурного назначения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человек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 руководителя</a:t>
                      </a: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 и телефон</a:t>
                      </a: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10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дневном режиме</a:t>
                      </a: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Круглосуточно</a:t>
                      </a: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753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127989" marR="127989" marT="63994" marB="639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Объектов социального  </a:t>
                      </a: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и</a:t>
                      </a:r>
                      <a:endParaRPr lang="ru-RU" dirty="0"/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Культурного </a:t>
                      </a:r>
                      <a:endParaRPr lang="ru-RU" dirty="0"/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назначения</a:t>
                      </a:r>
                    </a:p>
                    <a:p>
                      <a:endParaRPr lang="ru-RU" dirty="0"/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нет</a:t>
                      </a:r>
                    </a:p>
                    <a:p>
                      <a:endParaRPr lang="ru-RU" dirty="0"/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ChangeArrowheads="1"/>
          </p:cNvSpPr>
          <p:nvPr/>
        </p:nvSpPr>
        <p:spPr bwMode="auto">
          <a:xfrm>
            <a:off x="0" y="0"/>
            <a:ext cx="12801600" cy="9601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FFCC66"/>
              </a:gs>
            </a:gsLst>
            <a:lin ang="5400000" scaled="1"/>
          </a:gradFill>
          <a:ln w="47625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78875" tIns="39437" rIns="78875" bIns="39437" anchor="ctr"/>
          <a:lstStyle/>
          <a:p>
            <a:pPr defTabSz="787133"/>
            <a:endParaRPr lang="ru-RU" sz="800" dirty="0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4829164" y="1728766"/>
            <a:ext cx="2763838" cy="1383743"/>
            <a:chOff x="2211" y="816"/>
            <a:chExt cx="1406" cy="592"/>
          </a:xfrm>
        </p:grpSpPr>
        <p:sp>
          <p:nvSpPr>
            <p:cNvPr id="26703" name="Rectangle 61"/>
            <p:cNvSpPr>
              <a:spLocks noChangeArrowheads="1"/>
            </p:cNvSpPr>
            <p:nvPr/>
          </p:nvSpPr>
          <p:spPr bwMode="auto">
            <a:xfrm>
              <a:off x="2211" y="816"/>
              <a:ext cx="1406" cy="2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6723">
                <a:defRPr/>
              </a:pPr>
              <a:r>
                <a:rPr lang="ru-RU" sz="1400" i="1" dirty="0">
                  <a:cs typeface="Times New Roman" pitchFamily="18" charset="0"/>
                </a:rPr>
                <a:t>КЧС и </a:t>
              </a:r>
              <a:r>
                <a:rPr lang="ru-RU" sz="1400" i="1" dirty="0" smtClean="0">
                  <a:cs typeface="Times New Roman" pitchFamily="18" charset="0"/>
                </a:rPr>
                <a:t>ОПБ</a:t>
              </a:r>
              <a:endParaRPr lang="ru-RU" sz="1400" i="1" dirty="0">
                <a:cs typeface="Times New Roman" pitchFamily="18" charset="0"/>
              </a:endParaRPr>
            </a:p>
          </p:txBody>
        </p:sp>
        <p:sp>
          <p:nvSpPr>
            <p:cNvPr id="26704" name="Rectangle 62"/>
            <p:cNvSpPr>
              <a:spLocks noChangeArrowheads="1"/>
            </p:cNvSpPr>
            <p:nvPr/>
          </p:nvSpPr>
          <p:spPr bwMode="auto">
            <a:xfrm>
              <a:off x="2211" y="1043"/>
              <a:ext cx="1406" cy="36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Глава поселения</a:t>
              </a:r>
            </a:p>
            <a:p>
              <a:pPr algn="ctr">
                <a:defRPr/>
              </a:pP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Председатель КЧС и ОПБ</a:t>
              </a:r>
            </a:p>
            <a:p>
              <a:pPr algn="ctr">
                <a:defRPr/>
              </a:pPr>
              <a:r>
                <a:rPr lang="ru-RU" sz="1200" dirty="0" smtClean="0">
                  <a:cs typeface="Times New Roman" pitchFamily="18" charset="0"/>
                </a:rPr>
                <a:t>Гарифуллина Елена Алексеевна</a:t>
              </a:r>
            </a:p>
            <a:p>
              <a:pPr algn="ctr">
                <a:defRPr/>
              </a:pPr>
              <a:r>
                <a:rPr lang="ru-RU" sz="1200" dirty="0" smtClean="0">
                  <a:cs typeface="Times New Roman" pitchFamily="18" charset="0"/>
                </a:rPr>
                <a:t>8 919 49 611 72</a:t>
              </a:r>
              <a:endParaRPr lang="ru-RU" sz="1200" dirty="0">
                <a:cs typeface="Times New Roman" pitchFamily="18" charset="0"/>
              </a:endParaRPr>
            </a:p>
          </p:txBody>
        </p:sp>
      </p:grp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5043478" y="7515245"/>
            <a:ext cx="2500330" cy="1641802"/>
            <a:chOff x="2027" y="1172"/>
            <a:chExt cx="1406" cy="470"/>
          </a:xfrm>
        </p:grpSpPr>
        <p:sp>
          <p:nvSpPr>
            <p:cNvPr id="26701" name="Rectangle 65"/>
            <p:cNvSpPr>
              <a:spLocks noChangeArrowheads="1"/>
            </p:cNvSpPr>
            <p:nvPr/>
          </p:nvSpPr>
          <p:spPr bwMode="auto">
            <a:xfrm>
              <a:off x="2027" y="1172"/>
              <a:ext cx="1406" cy="22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6723">
                <a:defRPr/>
              </a:pPr>
              <a:r>
                <a:rPr lang="ru-RU" sz="1300" i="1" dirty="0">
                  <a:cs typeface="Times New Roman" pitchFamily="18" charset="0"/>
                </a:rPr>
                <a:t>Начальник </a:t>
              </a:r>
              <a:r>
                <a:rPr lang="ru-RU" sz="1300" i="1" dirty="0" err="1">
                  <a:cs typeface="Times New Roman" pitchFamily="18" charset="0"/>
                </a:rPr>
                <a:t>Добрянского</a:t>
              </a:r>
              <a:r>
                <a:rPr lang="ru-RU" sz="1300" i="1" dirty="0">
                  <a:cs typeface="Times New Roman" pitchFamily="18" charset="0"/>
                </a:rPr>
                <a:t> </a:t>
              </a:r>
            </a:p>
            <a:p>
              <a:pPr algn="ctr" defTabSz="1256723">
                <a:defRPr/>
              </a:pPr>
              <a:r>
                <a:rPr lang="ru-RU" sz="1300" i="1" dirty="0">
                  <a:cs typeface="Times New Roman" pitchFamily="18" charset="0"/>
                </a:rPr>
                <a:t>гарнизона пожарной охраны</a:t>
              </a:r>
            </a:p>
            <a:p>
              <a:pPr algn="ctr" defTabSz="1256723">
                <a:defRPr/>
              </a:pPr>
              <a:r>
                <a:rPr lang="ru-RU" sz="1300" i="1" dirty="0">
                  <a:cs typeface="Times New Roman" pitchFamily="18" charset="0"/>
                </a:rPr>
                <a:t>Заместитель начальника 7ОФПС</a:t>
              </a:r>
            </a:p>
          </p:txBody>
        </p:sp>
        <p:sp>
          <p:nvSpPr>
            <p:cNvPr id="26702" name="Rectangle 66"/>
            <p:cNvSpPr>
              <a:spLocks noChangeArrowheads="1"/>
            </p:cNvSpPr>
            <p:nvPr/>
          </p:nvSpPr>
          <p:spPr bwMode="auto">
            <a:xfrm>
              <a:off x="2027" y="1417"/>
              <a:ext cx="1406" cy="22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6723">
                <a:spcBef>
                  <a:spcPct val="20000"/>
                </a:spcBef>
                <a:defRPr/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Половников А.Л.</a:t>
              </a:r>
            </a:p>
            <a:p>
              <a:pPr algn="ctr" defTabSz="1256723">
                <a:spcBef>
                  <a:spcPct val="20000"/>
                </a:spcBef>
                <a:defRPr/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8(34265) 2 14 63</a:t>
              </a:r>
            </a:p>
            <a:p>
              <a:pPr algn="ctr" defTabSz="1256723">
                <a:spcBef>
                  <a:spcPct val="20000"/>
                </a:spcBef>
                <a:defRPr/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8 902 64 54 479</a:t>
              </a:r>
            </a:p>
          </p:txBody>
        </p:sp>
      </p:grp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9329758" y="3443278"/>
            <a:ext cx="2500313" cy="958850"/>
            <a:chOff x="2211" y="816"/>
            <a:chExt cx="1406" cy="517"/>
          </a:xfrm>
        </p:grpSpPr>
        <p:sp>
          <p:nvSpPr>
            <p:cNvPr id="26699" name="Rectangle 68"/>
            <p:cNvSpPr>
              <a:spLocks noChangeArrowheads="1"/>
            </p:cNvSpPr>
            <p:nvPr/>
          </p:nvSpPr>
          <p:spPr bwMode="auto">
            <a:xfrm>
              <a:off x="2211" y="816"/>
              <a:ext cx="1406" cy="2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6723">
                <a:defRPr/>
              </a:pPr>
              <a:r>
                <a:rPr lang="ru-RU" sz="1400" i="1" dirty="0">
                  <a:cs typeface="Times New Roman" pitchFamily="18" charset="0"/>
                </a:rPr>
                <a:t>Отдел МВД РФ по ДМР</a:t>
              </a:r>
            </a:p>
          </p:txBody>
        </p:sp>
        <p:sp>
          <p:nvSpPr>
            <p:cNvPr id="26700" name="Rectangle 69"/>
            <p:cNvSpPr>
              <a:spLocks noChangeArrowheads="1"/>
            </p:cNvSpPr>
            <p:nvPr/>
          </p:nvSpPr>
          <p:spPr bwMode="auto">
            <a:xfrm>
              <a:off x="2211" y="1043"/>
              <a:ext cx="1406" cy="29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6723">
                <a:spcBef>
                  <a:spcPct val="20000"/>
                </a:spcBef>
                <a:defRPr/>
              </a:pPr>
              <a:r>
                <a:rPr lang="ru-RU" sz="1400" dirty="0">
                  <a:cs typeface="Times New Roman" pitchFamily="18" charset="0"/>
                </a:rPr>
                <a:t>Начальник Алексеев А.Ю.</a:t>
              </a:r>
            </a:p>
            <a:p>
              <a:pPr algn="ctr" defTabSz="1256723">
                <a:spcBef>
                  <a:spcPct val="20000"/>
                </a:spcBef>
                <a:defRPr/>
              </a:pPr>
              <a:r>
                <a:rPr lang="ru-RU" sz="1400" dirty="0">
                  <a:cs typeface="Times New Roman" pitchFamily="18" charset="0"/>
                </a:rPr>
                <a:t>8(34265) 26729</a:t>
              </a:r>
            </a:p>
          </p:txBody>
        </p:sp>
      </p:grpSp>
      <p:grpSp>
        <p:nvGrpSpPr>
          <p:cNvPr id="5" name="Group 73"/>
          <p:cNvGrpSpPr>
            <a:grpSpLocks/>
          </p:cNvGrpSpPr>
          <p:nvPr/>
        </p:nvGrpSpPr>
        <p:grpSpPr bwMode="auto">
          <a:xfrm>
            <a:off x="4829164" y="3371840"/>
            <a:ext cx="2786386" cy="1287462"/>
            <a:chOff x="2211" y="816"/>
            <a:chExt cx="1371" cy="531"/>
          </a:xfrm>
        </p:grpSpPr>
        <p:sp>
          <p:nvSpPr>
            <p:cNvPr id="26695" name="Rectangle 74"/>
            <p:cNvSpPr>
              <a:spLocks noChangeArrowheads="1"/>
            </p:cNvSpPr>
            <p:nvPr/>
          </p:nvSpPr>
          <p:spPr bwMode="auto">
            <a:xfrm>
              <a:off x="2211" y="816"/>
              <a:ext cx="1371" cy="2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6723">
                <a:defRPr/>
              </a:pPr>
              <a:r>
                <a:rPr lang="ru-RU" sz="1200" i="1" dirty="0">
                  <a:latin typeface="Times New Roman" pitchFamily="18" charset="0"/>
                  <a:cs typeface="Times New Roman" pitchFamily="18" charset="0"/>
                </a:rPr>
                <a:t>Уполномоченный по ГО и ЧС</a:t>
              </a:r>
            </a:p>
          </p:txBody>
        </p:sp>
        <p:sp>
          <p:nvSpPr>
            <p:cNvPr id="26696" name="Rectangle 75"/>
            <p:cNvSpPr>
              <a:spLocks noChangeArrowheads="1"/>
            </p:cNvSpPr>
            <p:nvPr/>
          </p:nvSpPr>
          <p:spPr bwMode="auto">
            <a:xfrm>
              <a:off x="2211" y="1043"/>
              <a:ext cx="1371" cy="30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200" dirty="0" smtClean="0">
                  <a:cs typeface="Times New Roman" pitchFamily="18" charset="0"/>
                </a:rPr>
                <a:t>Гарифуллина Елена Алексеевна</a:t>
              </a:r>
            </a:p>
            <a:p>
              <a:pPr algn="ctr">
                <a:defRPr/>
              </a:pPr>
              <a:r>
                <a:rPr lang="ru-RU" sz="1200" dirty="0" smtClean="0">
                  <a:cs typeface="Times New Roman" pitchFamily="18" charset="0"/>
                </a:rPr>
                <a:t>8 919 49 611 72</a:t>
              </a:r>
              <a:endParaRPr lang="ru-RU" sz="1200" dirty="0">
                <a:cs typeface="Times New Roman" pitchFamily="18" charset="0"/>
              </a:endParaRPr>
            </a:p>
          </p:txBody>
        </p:sp>
      </p:grpSp>
      <p:sp>
        <p:nvSpPr>
          <p:cNvPr id="26693" name="Rectangle 77"/>
          <p:cNvSpPr>
            <a:spLocks noChangeArrowheads="1"/>
          </p:cNvSpPr>
          <p:nvPr/>
        </p:nvSpPr>
        <p:spPr bwMode="auto">
          <a:xfrm>
            <a:off x="9329759" y="5514982"/>
            <a:ext cx="2571751" cy="71437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06" tIns="45703" rIns="91406" bIns="45703" anchor="ctr"/>
          <a:lstStyle/>
          <a:p>
            <a:pPr algn="ctr" defTabSz="1256723">
              <a:defRPr/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МБУЗ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«Добрянская ЦРБ»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ctr" defTabSz="1256723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Макаров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Г.В.</a:t>
            </a:r>
          </a:p>
          <a:p>
            <a:pPr algn="ctr" defTabSz="1256723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8(34265)26172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79"/>
          <p:cNvGrpSpPr>
            <a:grpSpLocks/>
          </p:cNvGrpSpPr>
          <p:nvPr/>
        </p:nvGrpSpPr>
        <p:grpSpPr bwMode="auto">
          <a:xfrm>
            <a:off x="9258320" y="7229493"/>
            <a:ext cx="2643205" cy="1072213"/>
            <a:chOff x="2248" y="800"/>
            <a:chExt cx="1406" cy="490"/>
          </a:xfrm>
        </p:grpSpPr>
        <p:sp>
          <p:nvSpPr>
            <p:cNvPr id="26691" name="Rectangle 80"/>
            <p:cNvSpPr>
              <a:spLocks noChangeArrowheads="1"/>
            </p:cNvSpPr>
            <p:nvPr/>
          </p:nvSpPr>
          <p:spPr bwMode="auto">
            <a:xfrm>
              <a:off x="2248" y="800"/>
              <a:ext cx="1406" cy="2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6723">
                <a:defRPr/>
              </a:pPr>
              <a:r>
                <a:rPr lang="ru-RU" sz="1200" i="1" dirty="0">
                  <a:cs typeface="Times New Roman" pitchFamily="18" charset="0"/>
                </a:rPr>
                <a:t>ГУ «</a:t>
              </a:r>
              <a:r>
                <a:rPr lang="ru-RU" sz="1200" i="1" dirty="0" err="1">
                  <a:cs typeface="Times New Roman" pitchFamily="18" charset="0"/>
                </a:rPr>
                <a:t>Добрянская</a:t>
              </a:r>
              <a:r>
                <a:rPr lang="ru-RU" sz="1200" i="1" dirty="0">
                  <a:cs typeface="Times New Roman" pitchFamily="18" charset="0"/>
                </a:rPr>
                <a:t> станция по борьбе </a:t>
              </a:r>
            </a:p>
            <a:p>
              <a:pPr algn="ctr" defTabSz="1256723">
                <a:defRPr/>
              </a:pPr>
              <a:r>
                <a:rPr lang="ru-RU" sz="1200" i="1" dirty="0">
                  <a:cs typeface="Times New Roman" pitchFamily="18" charset="0"/>
                </a:rPr>
                <a:t>с болезнями животных»</a:t>
              </a:r>
            </a:p>
          </p:txBody>
        </p:sp>
        <p:sp>
          <p:nvSpPr>
            <p:cNvPr id="26692" name="Rectangle 81"/>
            <p:cNvSpPr>
              <a:spLocks noChangeArrowheads="1"/>
            </p:cNvSpPr>
            <p:nvPr/>
          </p:nvSpPr>
          <p:spPr bwMode="auto">
            <a:xfrm>
              <a:off x="2248" y="1030"/>
              <a:ext cx="1406" cy="2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6723"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Главный ветеринарный врач </a:t>
              </a:r>
            </a:p>
            <a:p>
              <a:pPr algn="ctr" defTabSz="1256723">
                <a:defRPr/>
              </a:pPr>
              <a:r>
                <a:rPr lang="ru-RU" sz="1200" dirty="0" err="1">
                  <a:latin typeface="Times New Roman" pitchFamily="18" charset="0"/>
                  <a:cs typeface="Times New Roman" pitchFamily="18" charset="0"/>
                </a:rPr>
                <a:t>Галикеев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 М.М.</a:t>
              </a:r>
            </a:p>
            <a:p>
              <a:pPr algn="ctr" defTabSz="1256723"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8(34265)22366</a:t>
              </a:r>
            </a:p>
          </p:txBody>
        </p:sp>
      </p:grpSp>
      <p:grpSp>
        <p:nvGrpSpPr>
          <p:cNvPr id="8" name="Group 92"/>
          <p:cNvGrpSpPr>
            <a:grpSpLocks/>
          </p:cNvGrpSpPr>
          <p:nvPr/>
        </p:nvGrpSpPr>
        <p:grpSpPr bwMode="auto">
          <a:xfrm>
            <a:off x="8115313" y="8443938"/>
            <a:ext cx="3786215" cy="899594"/>
            <a:chOff x="2211" y="816"/>
            <a:chExt cx="1406" cy="485"/>
          </a:xfrm>
        </p:grpSpPr>
        <p:sp>
          <p:nvSpPr>
            <p:cNvPr id="26683" name="Rectangle 93"/>
            <p:cNvSpPr>
              <a:spLocks noChangeArrowheads="1"/>
            </p:cNvSpPr>
            <p:nvPr/>
          </p:nvSpPr>
          <p:spPr bwMode="auto">
            <a:xfrm>
              <a:off x="2211" y="816"/>
              <a:ext cx="1406" cy="2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6723">
                <a:defRPr/>
              </a:pPr>
              <a:r>
                <a:rPr lang="ru-RU" sz="1400" i="1" dirty="0"/>
                <a:t>Представитель Восточного  филиала </a:t>
              </a:r>
            </a:p>
            <a:p>
              <a:pPr algn="ctr" defTabSz="1256723">
                <a:defRPr/>
              </a:pPr>
              <a:r>
                <a:rPr lang="ru-RU" sz="1400" i="1" dirty="0"/>
                <a:t>ФБУЗ «Центр гигиены и эпидемиологии в ПК»</a:t>
              </a:r>
              <a:endParaRPr lang="ru-RU" sz="1400" i="1" dirty="0">
                <a:cs typeface="Times New Roman" pitchFamily="18" charset="0"/>
              </a:endParaRPr>
            </a:p>
          </p:txBody>
        </p:sp>
        <p:sp>
          <p:nvSpPr>
            <p:cNvPr id="26684" name="Rectangle 94"/>
            <p:cNvSpPr>
              <a:spLocks noChangeArrowheads="1"/>
            </p:cNvSpPr>
            <p:nvPr/>
          </p:nvSpPr>
          <p:spPr bwMode="auto">
            <a:xfrm>
              <a:off x="2211" y="1047"/>
              <a:ext cx="1406" cy="25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6723">
                <a:spcBef>
                  <a:spcPct val="20000"/>
                </a:spcBef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Врач Бабенко О.С.</a:t>
              </a:r>
            </a:p>
            <a:p>
              <a:pPr algn="ctr"/>
              <a:r>
                <a:rPr lang="ru-RU" sz="1200" dirty="0" smtClean="0"/>
                <a:t>р.т. 8 (34256) 5- 47-61</a:t>
              </a:r>
            </a:p>
            <a:p>
              <a:pPr algn="ctr"/>
              <a:r>
                <a:rPr lang="ru-RU" sz="1200" dirty="0" smtClean="0"/>
                <a:t>89082782734</a:t>
              </a:r>
              <a:endParaRPr lang="ru-RU" sz="12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824" name="Line 95"/>
          <p:cNvSpPr>
            <a:spLocks noChangeShapeType="1"/>
          </p:cNvSpPr>
          <p:nvPr/>
        </p:nvSpPr>
        <p:spPr bwMode="auto">
          <a:xfrm flipH="1" flipV="1">
            <a:off x="3328966" y="5729294"/>
            <a:ext cx="1714514" cy="857256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422" tIns="55210" rIns="110422" bIns="55210"/>
          <a:lstStyle/>
          <a:p>
            <a:endParaRPr lang="ru-RU" sz="7700" dirty="0"/>
          </a:p>
        </p:txBody>
      </p:sp>
      <p:sp>
        <p:nvSpPr>
          <p:cNvPr id="33826" name="Line 97"/>
          <p:cNvSpPr>
            <a:spLocks noChangeShapeType="1"/>
          </p:cNvSpPr>
          <p:nvPr/>
        </p:nvSpPr>
        <p:spPr bwMode="auto">
          <a:xfrm flipH="1">
            <a:off x="3400405" y="6672810"/>
            <a:ext cx="1632245" cy="2199757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422" tIns="55210" rIns="110422" bIns="55210"/>
          <a:lstStyle/>
          <a:p>
            <a:endParaRPr lang="ru-RU" sz="7700" dirty="0"/>
          </a:p>
        </p:txBody>
      </p:sp>
      <p:sp>
        <p:nvSpPr>
          <p:cNvPr id="33827" name="Line 98"/>
          <p:cNvSpPr>
            <a:spLocks noChangeShapeType="1"/>
          </p:cNvSpPr>
          <p:nvPr/>
        </p:nvSpPr>
        <p:spPr bwMode="auto">
          <a:xfrm flipH="1" flipV="1">
            <a:off x="3328967" y="4229096"/>
            <a:ext cx="1714523" cy="216853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422" tIns="55210" rIns="110422" bIns="55210"/>
          <a:lstStyle/>
          <a:p>
            <a:endParaRPr lang="ru-RU" sz="7700" dirty="0"/>
          </a:p>
        </p:txBody>
      </p:sp>
      <p:sp>
        <p:nvSpPr>
          <p:cNvPr id="33828" name="Line 99"/>
          <p:cNvSpPr>
            <a:spLocks noChangeShapeType="1"/>
          </p:cNvSpPr>
          <p:nvPr/>
        </p:nvSpPr>
        <p:spPr bwMode="auto">
          <a:xfrm flipH="1">
            <a:off x="7615240" y="5872170"/>
            <a:ext cx="1714518" cy="70008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422" tIns="55210" rIns="110422" bIns="55210"/>
          <a:lstStyle/>
          <a:p>
            <a:endParaRPr lang="ru-RU" sz="7700" dirty="0"/>
          </a:p>
        </p:txBody>
      </p:sp>
      <p:sp>
        <p:nvSpPr>
          <p:cNvPr id="33829" name="Line 100"/>
          <p:cNvSpPr>
            <a:spLocks noChangeShapeType="1"/>
          </p:cNvSpPr>
          <p:nvPr/>
        </p:nvSpPr>
        <p:spPr bwMode="auto">
          <a:xfrm flipH="1" flipV="1">
            <a:off x="7615241" y="6786566"/>
            <a:ext cx="1571640" cy="1157306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422" tIns="55210" rIns="110422" bIns="55210"/>
          <a:lstStyle/>
          <a:p>
            <a:endParaRPr lang="ru-RU" sz="7700" dirty="0"/>
          </a:p>
        </p:txBody>
      </p:sp>
      <p:sp>
        <p:nvSpPr>
          <p:cNvPr id="33830" name="Line 101"/>
          <p:cNvSpPr>
            <a:spLocks noChangeShapeType="1"/>
          </p:cNvSpPr>
          <p:nvPr/>
        </p:nvSpPr>
        <p:spPr bwMode="auto">
          <a:xfrm flipH="1" flipV="1">
            <a:off x="7543808" y="6872302"/>
            <a:ext cx="928694" cy="1571636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422" tIns="55210" rIns="110422" bIns="55210"/>
          <a:lstStyle/>
          <a:p>
            <a:endParaRPr lang="ru-RU" sz="7700" dirty="0"/>
          </a:p>
        </p:txBody>
      </p:sp>
      <p:sp>
        <p:nvSpPr>
          <p:cNvPr id="33831" name="Line 102"/>
          <p:cNvSpPr>
            <a:spLocks noChangeShapeType="1"/>
          </p:cNvSpPr>
          <p:nvPr/>
        </p:nvSpPr>
        <p:spPr bwMode="auto">
          <a:xfrm flipH="1">
            <a:off x="7583491" y="4872039"/>
            <a:ext cx="1746266" cy="142399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422" tIns="55210" rIns="110422" bIns="55210"/>
          <a:lstStyle/>
          <a:p>
            <a:endParaRPr lang="ru-RU" sz="7700" dirty="0"/>
          </a:p>
        </p:txBody>
      </p:sp>
      <p:sp>
        <p:nvSpPr>
          <p:cNvPr id="33837" name="Line 110"/>
          <p:cNvSpPr>
            <a:spLocks noChangeShapeType="1"/>
          </p:cNvSpPr>
          <p:nvPr/>
        </p:nvSpPr>
        <p:spPr bwMode="auto">
          <a:xfrm>
            <a:off x="7615246" y="2157394"/>
            <a:ext cx="47291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422" tIns="55210" rIns="110422" bIns="55210"/>
          <a:lstStyle/>
          <a:p>
            <a:endParaRPr lang="ru-RU" sz="7700" dirty="0"/>
          </a:p>
        </p:txBody>
      </p:sp>
      <p:sp>
        <p:nvSpPr>
          <p:cNvPr id="33838" name="Line 112"/>
          <p:cNvSpPr>
            <a:spLocks noChangeShapeType="1"/>
          </p:cNvSpPr>
          <p:nvPr/>
        </p:nvSpPr>
        <p:spPr bwMode="auto">
          <a:xfrm flipH="1">
            <a:off x="11901527" y="8872566"/>
            <a:ext cx="53816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422" tIns="55210" rIns="110422" bIns="55210"/>
          <a:lstStyle/>
          <a:p>
            <a:endParaRPr lang="ru-RU" sz="7700" dirty="0"/>
          </a:p>
        </p:txBody>
      </p:sp>
      <p:sp>
        <p:nvSpPr>
          <p:cNvPr id="33839" name="Line 113"/>
          <p:cNvSpPr>
            <a:spLocks noChangeShapeType="1"/>
          </p:cNvSpPr>
          <p:nvPr/>
        </p:nvSpPr>
        <p:spPr bwMode="auto">
          <a:xfrm flipH="1">
            <a:off x="11901527" y="7800996"/>
            <a:ext cx="53816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422" tIns="55210" rIns="110422" bIns="55210"/>
          <a:lstStyle/>
          <a:p>
            <a:endParaRPr lang="ru-RU" sz="7700" dirty="0"/>
          </a:p>
        </p:txBody>
      </p:sp>
      <p:sp>
        <p:nvSpPr>
          <p:cNvPr id="33840" name="Line 114"/>
          <p:cNvSpPr>
            <a:spLocks noChangeShapeType="1"/>
          </p:cNvSpPr>
          <p:nvPr/>
        </p:nvSpPr>
        <p:spPr bwMode="auto">
          <a:xfrm flipH="1">
            <a:off x="11901531" y="5943608"/>
            <a:ext cx="53816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422" tIns="55210" rIns="110422" bIns="55210"/>
          <a:lstStyle/>
          <a:p>
            <a:endParaRPr lang="ru-RU" sz="7700" dirty="0"/>
          </a:p>
        </p:txBody>
      </p:sp>
      <p:sp>
        <p:nvSpPr>
          <p:cNvPr id="33841" name="Line 115"/>
          <p:cNvSpPr>
            <a:spLocks noChangeShapeType="1"/>
          </p:cNvSpPr>
          <p:nvPr/>
        </p:nvSpPr>
        <p:spPr bwMode="auto">
          <a:xfrm flipH="1">
            <a:off x="11830089" y="3871906"/>
            <a:ext cx="53816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422" tIns="55210" rIns="110422" bIns="55210"/>
          <a:lstStyle/>
          <a:p>
            <a:endParaRPr lang="ru-RU" sz="7700" dirty="0"/>
          </a:p>
        </p:txBody>
      </p:sp>
      <p:sp>
        <p:nvSpPr>
          <p:cNvPr id="33844" name="Line 120"/>
          <p:cNvSpPr>
            <a:spLocks noChangeShapeType="1"/>
          </p:cNvSpPr>
          <p:nvPr/>
        </p:nvSpPr>
        <p:spPr bwMode="auto">
          <a:xfrm>
            <a:off x="471446" y="7729558"/>
            <a:ext cx="357190" cy="4571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422" tIns="55210" rIns="110422" bIns="55210"/>
          <a:lstStyle/>
          <a:p>
            <a:endParaRPr lang="ru-RU" sz="7700" dirty="0"/>
          </a:p>
        </p:txBody>
      </p:sp>
      <p:sp>
        <p:nvSpPr>
          <p:cNvPr id="33845" name="Line 121"/>
          <p:cNvSpPr>
            <a:spLocks noChangeShapeType="1"/>
          </p:cNvSpPr>
          <p:nvPr/>
        </p:nvSpPr>
        <p:spPr bwMode="auto">
          <a:xfrm flipV="1">
            <a:off x="471446" y="5729294"/>
            <a:ext cx="332492" cy="4571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422" tIns="55210" rIns="110422" bIns="55210"/>
          <a:lstStyle/>
          <a:p>
            <a:endParaRPr lang="ru-RU" sz="7700" dirty="0"/>
          </a:p>
        </p:txBody>
      </p:sp>
      <p:sp>
        <p:nvSpPr>
          <p:cNvPr id="33846" name="Line 122"/>
          <p:cNvSpPr>
            <a:spLocks noChangeShapeType="1"/>
          </p:cNvSpPr>
          <p:nvPr/>
        </p:nvSpPr>
        <p:spPr bwMode="auto">
          <a:xfrm flipV="1">
            <a:off x="403762" y="4157658"/>
            <a:ext cx="424876" cy="7049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422" tIns="55210" rIns="110422" bIns="55210"/>
          <a:lstStyle/>
          <a:p>
            <a:endParaRPr lang="ru-RU" sz="7700" dirty="0"/>
          </a:p>
        </p:txBody>
      </p:sp>
      <p:grpSp>
        <p:nvGrpSpPr>
          <p:cNvPr id="9" name="Group 123"/>
          <p:cNvGrpSpPr>
            <a:grpSpLocks/>
          </p:cNvGrpSpPr>
          <p:nvPr/>
        </p:nvGrpSpPr>
        <p:grpSpPr bwMode="auto">
          <a:xfrm>
            <a:off x="9258320" y="2371708"/>
            <a:ext cx="2571768" cy="835815"/>
            <a:chOff x="2211" y="816"/>
            <a:chExt cx="1406" cy="451"/>
          </a:xfrm>
        </p:grpSpPr>
        <p:sp>
          <p:nvSpPr>
            <p:cNvPr id="26681" name="Rectangle 124"/>
            <p:cNvSpPr>
              <a:spLocks noChangeArrowheads="1"/>
            </p:cNvSpPr>
            <p:nvPr/>
          </p:nvSpPr>
          <p:spPr bwMode="auto">
            <a:xfrm>
              <a:off x="2211" y="816"/>
              <a:ext cx="1406" cy="2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6723"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КЧС и 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ОПБ 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ДМР</a:t>
              </a:r>
            </a:p>
          </p:txBody>
        </p:sp>
        <p:sp>
          <p:nvSpPr>
            <p:cNvPr id="26682" name="Rectangle 125"/>
            <p:cNvSpPr>
              <a:spLocks noChangeArrowheads="1"/>
            </p:cNvSpPr>
            <p:nvPr/>
          </p:nvSpPr>
          <p:spPr bwMode="auto">
            <a:xfrm>
              <a:off x="2211" y="1043"/>
              <a:ext cx="1406" cy="22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6723"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8(34265)26860</a:t>
              </a:r>
            </a:p>
            <a:p>
              <a:pPr algn="ctr" defTabSz="1256723">
                <a:defRPr/>
              </a:pPr>
              <a:endParaRPr lang="ru-RU" sz="1500" dirty="0">
                <a:cs typeface="Times New Roman" pitchFamily="18" charset="0"/>
              </a:endParaRPr>
            </a:p>
          </p:txBody>
        </p:sp>
      </p:grpSp>
      <p:sp>
        <p:nvSpPr>
          <p:cNvPr id="33849" name="Line 131"/>
          <p:cNvSpPr>
            <a:spLocks noChangeShapeType="1"/>
          </p:cNvSpPr>
          <p:nvPr/>
        </p:nvSpPr>
        <p:spPr bwMode="auto">
          <a:xfrm flipV="1">
            <a:off x="4186222" y="2871774"/>
            <a:ext cx="714380" cy="71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422" tIns="55210" rIns="110422" bIns="55210"/>
          <a:lstStyle/>
          <a:p>
            <a:endParaRPr lang="ru-RU" sz="7700" dirty="0"/>
          </a:p>
        </p:txBody>
      </p:sp>
      <p:sp>
        <p:nvSpPr>
          <p:cNvPr id="33850" name="Line 132"/>
          <p:cNvSpPr>
            <a:spLocks noChangeShapeType="1"/>
          </p:cNvSpPr>
          <p:nvPr/>
        </p:nvSpPr>
        <p:spPr bwMode="auto">
          <a:xfrm flipV="1">
            <a:off x="4194173" y="6416995"/>
            <a:ext cx="849304" cy="4571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422" tIns="55210" rIns="110422" bIns="55210"/>
          <a:lstStyle/>
          <a:p>
            <a:endParaRPr lang="ru-RU" sz="7700" dirty="0"/>
          </a:p>
        </p:txBody>
      </p:sp>
      <p:cxnSp>
        <p:nvCxnSpPr>
          <p:cNvPr id="33852" name="Прямая соединительная линия 81"/>
          <p:cNvCxnSpPr>
            <a:cxnSpLocks noChangeShapeType="1"/>
            <a:endCxn id="182" idx="1"/>
          </p:cNvCxnSpPr>
          <p:nvPr/>
        </p:nvCxnSpPr>
        <p:spPr bwMode="auto">
          <a:xfrm rot="16200000" flipV="1">
            <a:off x="-2100321" y="6372235"/>
            <a:ext cx="5143535" cy="2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53" name="Прямая соединительная линия 83"/>
          <p:cNvCxnSpPr>
            <a:cxnSpLocks noChangeShapeType="1"/>
            <a:stCxn id="33838" idx="0"/>
            <a:endCxn id="33837" idx="1"/>
          </p:cNvCxnSpPr>
          <p:nvPr/>
        </p:nvCxnSpPr>
        <p:spPr bwMode="auto">
          <a:xfrm rot="5400000" flipH="1">
            <a:off x="9034462" y="5467340"/>
            <a:ext cx="6715172" cy="9528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55" name="Прямая соединительная линия 129"/>
          <p:cNvCxnSpPr>
            <a:cxnSpLocks noChangeShapeType="1"/>
          </p:cNvCxnSpPr>
          <p:nvPr/>
        </p:nvCxnSpPr>
        <p:spPr bwMode="auto">
          <a:xfrm rot="16200000" flipH="1">
            <a:off x="2430447" y="4698987"/>
            <a:ext cx="3519501" cy="7951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57" name="Прямая соединительная линия 136"/>
          <p:cNvCxnSpPr>
            <a:cxnSpLocks noChangeShapeType="1"/>
          </p:cNvCxnSpPr>
          <p:nvPr/>
        </p:nvCxnSpPr>
        <p:spPr bwMode="auto">
          <a:xfrm rot="5400000">
            <a:off x="6044801" y="5728103"/>
            <a:ext cx="285752" cy="2382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" name="Group 82"/>
          <p:cNvGrpSpPr>
            <a:grpSpLocks/>
          </p:cNvGrpSpPr>
          <p:nvPr/>
        </p:nvGrpSpPr>
        <p:grpSpPr bwMode="auto">
          <a:xfrm>
            <a:off x="828637" y="5157791"/>
            <a:ext cx="2500312" cy="1285883"/>
            <a:chOff x="2211" y="816"/>
            <a:chExt cx="1406" cy="481"/>
          </a:xfrm>
        </p:grpSpPr>
        <p:sp>
          <p:nvSpPr>
            <p:cNvPr id="140" name="Rectangle 83"/>
            <p:cNvSpPr>
              <a:spLocks noChangeArrowheads="1"/>
            </p:cNvSpPr>
            <p:nvPr/>
          </p:nvSpPr>
          <p:spPr bwMode="auto">
            <a:xfrm>
              <a:off x="2211" y="816"/>
              <a:ext cx="1406" cy="2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7000">
                <a:defRPr/>
              </a:pPr>
              <a:r>
                <a:rPr lang="ru-RU" sz="1600" dirty="0" smtClean="0">
                  <a:cs typeface="Times New Roman" pitchFamily="18" charset="0"/>
                </a:rPr>
                <a:t>ООО «Полис»</a:t>
              </a:r>
            </a:p>
            <a:p>
              <a:pPr algn="ctr" defTabSz="1257000">
                <a:defRPr/>
              </a:pPr>
              <a:r>
                <a:rPr lang="ru-RU" sz="1600" dirty="0" smtClean="0">
                  <a:cs typeface="Times New Roman" pitchFamily="18" charset="0"/>
                </a:rPr>
                <a:t>(обслуживание дорог)</a:t>
              </a:r>
            </a:p>
          </p:txBody>
        </p:sp>
        <p:sp>
          <p:nvSpPr>
            <p:cNvPr id="141" name="Rectangle 84"/>
            <p:cNvSpPr>
              <a:spLocks noChangeArrowheads="1"/>
            </p:cNvSpPr>
            <p:nvPr/>
          </p:nvSpPr>
          <p:spPr bwMode="auto">
            <a:xfrm>
              <a:off x="2211" y="1043"/>
              <a:ext cx="1406" cy="25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7000">
                <a:spcBef>
                  <a:spcPct val="20000"/>
                </a:spcBef>
                <a:defRPr/>
              </a:pPr>
              <a:r>
                <a:rPr lang="ru-RU" sz="1400" dirty="0" smtClean="0">
                  <a:cs typeface="Times New Roman" pitchFamily="18" charset="0"/>
                </a:rPr>
                <a:t>Директор Дроздова О.А.</a:t>
              </a:r>
            </a:p>
            <a:p>
              <a:pPr algn="ctr" defTabSz="1257000">
                <a:spcBef>
                  <a:spcPct val="20000"/>
                </a:spcBef>
                <a:defRPr/>
              </a:pPr>
              <a:r>
                <a:rPr lang="ru-RU" sz="1400" dirty="0" smtClean="0">
                  <a:cs typeface="Times New Roman" pitchFamily="18" charset="0"/>
                </a:rPr>
                <a:t>8 942 23 99 846</a:t>
              </a:r>
            </a:p>
          </p:txBody>
        </p:sp>
      </p:grpSp>
      <p:sp>
        <p:nvSpPr>
          <p:cNvPr id="135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30013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406" tIns="45703" rIns="91406" bIns="45703" anchor="ctr"/>
          <a:lstStyle/>
          <a:p>
            <a:pPr algn="ctr" defTabSz="1279089">
              <a:lnSpc>
                <a:spcPct val="80000"/>
              </a:lnSpc>
              <a:defRPr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ПАСПОРТ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sz="2100" dirty="0" smtClean="0">
                <a:cs typeface="Times New Roman" pitchFamily="18" charset="0"/>
              </a:rPr>
              <a:t>д. </a:t>
            </a:r>
            <a:r>
              <a:rPr lang="ru-RU" sz="2100" dirty="0" err="1" smtClean="0">
                <a:cs typeface="Times New Roman" pitchFamily="18" charset="0"/>
              </a:rPr>
              <a:t>Ершовка</a:t>
            </a:r>
            <a:r>
              <a:rPr lang="ru-RU" sz="2100" dirty="0" smtClean="0">
                <a:cs typeface="Times New Roman" pitchFamily="18" charset="0"/>
              </a:rPr>
              <a:t>  </a:t>
            </a: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1279089">
              <a:lnSpc>
                <a:spcPct val="80000"/>
              </a:lnSpc>
              <a:defRPr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СЕНЬКИНСКОГО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ДОБРЯНСКОГО МУНИЦИПАЛЬНОГО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РАЙОНА</a:t>
            </a:r>
          </a:p>
          <a:p>
            <a:pPr algn="ctr" defTabSz="1279089">
              <a:lnSpc>
                <a:spcPct val="80000"/>
              </a:lnSpc>
              <a:defRPr/>
            </a:pPr>
            <a:r>
              <a:rPr lang="ru-RU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организации управления и взаимодействия)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1" name="Group 92"/>
          <p:cNvGrpSpPr>
            <a:grpSpLocks/>
          </p:cNvGrpSpPr>
          <p:nvPr/>
        </p:nvGrpSpPr>
        <p:grpSpPr bwMode="auto">
          <a:xfrm>
            <a:off x="828637" y="6872302"/>
            <a:ext cx="2571768" cy="1285885"/>
            <a:chOff x="2211" y="816"/>
            <a:chExt cx="1406" cy="481"/>
          </a:xfrm>
        </p:grpSpPr>
        <p:sp>
          <p:nvSpPr>
            <p:cNvPr id="130" name="Rectangle 93"/>
            <p:cNvSpPr>
              <a:spLocks noChangeArrowheads="1"/>
            </p:cNvSpPr>
            <p:nvPr/>
          </p:nvSpPr>
          <p:spPr bwMode="auto">
            <a:xfrm>
              <a:off x="2211" y="816"/>
              <a:ext cx="1406" cy="22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6723">
                <a:defRPr/>
              </a:pPr>
              <a:r>
                <a:rPr lang="ru-RU" sz="1400" i="1" dirty="0">
                  <a:cs typeface="Times New Roman" pitchFamily="18" charset="0"/>
                </a:rPr>
                <a:t>ГКУ «</a:t>
              </a:r>
              <a:r>
                <a:rPr lang="ru-RU" sz="1400" i="1" dirty="0" err="1">
                  <a:cs typeface="Times New Roman" pitchFamily="18" charset="0"/>
                </a:rPr>
                <a:t>Добрянское</a:t>
              </a:r>
              <a:r>
                <a:rPr lang="ru-RU" sz="1400" i="1" dirty="0">
                  <a:cs typeface="Times New Roman" pitchFamily="18" charset="0"/>
                </a:rPr>
                <a:t> лесничество»</a:t>
              </a:r>
            </a:p>
          </p:txBody>
        </p:sp>
        <p:sp>
          <p:nvSpPr>
            <p:cNvPr id="131" name="Rectangle 94"/>
            <p:cNvSpPr>
              <a:spLocks noChangeArrowheads="1"/>
            </p:cNvSpPr>
            <p:nvPr/>
          </p:nvSpPr>
          <p:spPr bwMode="auto">
            <a:xfrm>
              <a:off x="2211" y="1043"/>
              <a:ext cx="1406" cy="25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6723">
                <a:spcBef>
                  <a:spcPct val="20000"/>
                </a:spcBef>
                <a:defRPr/>
              </a:pPr>
              <a:r>
                <a:rPr lang="ru-RU" sz="1400" dirty="0" smtClean="0">
                  <a:cs typeface="Times New Roman" pitchFamily="18" charset="0"/>
                </a:rPr>
                <a:t>Директор  Соловьев Н.А.</a:t>
              </a:r>
            </a:p>
            <a:p>
              <a:pPr algn="ctr" defTabSz="1256723">
                <a:spcBef>
                  <a:spcPct val="20000"/>
                </a:spcBef>
                <a:defRPr/>
              </a:pPr>
              <a:r>
                <a:rPr lang="ru-RU" sz="1400" dirty="0" smtClean="0">
                  <a:cs typeface="Times New Roman" pitchFamily="18" charset="0"/>
                </a:rPr>
                <a:t>8 902 80 73 859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865" name="Text Box 172"/>
          <p:cNvSpPr txBox="1">
            <a:spLocks noChangeArrowheads="1"/>
          </p:cNvSpPr>
          <p:nvPr/>
        </p:nvSpPr>
        <p:spPr bwMode="auto">
          <a:xfrm>
            <a:off x="12082468" y="1"/>
            <a:ext cx="719137" cy="30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>
            <a:spAutoFit/>
          </a:bodyPr>
          <a:lstStyle>
            <a:lvl1pPr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400" dirty="0"/>
              <a:t>п. 3.3.</a:t>
            </a:r>
          </a:p>
        </p:txBody>
      </p:sp>
      <p:sp>
        <p:nvSpPr>
          <p:cNvPr id="114" name="Rectangle 66"/>
          <p:cNvSpPr>
            <a:spLocks noChangeArrowheads="1"/>
          </p:cNvSpPr>
          <p:nvPr/>
        </p:nvSpPr>
        <p:spPr bwMode="auto">
          <a:xfrm>
            <a:off x="5043477" y="5872176"/>
            <a:ext cx="2498726" cy="114350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06" tIns="45703" rIns="91406" bIns="45703" anchor="ctr"/>
          <a:lstStyle/>
          <a:p>
            <a:pPr algn="ctr" defTabSz="1256723">
              <a:spcBef>
                <a:spcPct val="20000"/>
              </a:spcBef>
              <a:defRPr/>
            </a:pPr>
            <a:r>
              <a:rPr lang="ru-RU" sz="1400" dirty="0">
                <a:cs typeface="Times New Roman" pitchFamily="18" charset="0"/>
              </a:rPr>
              <a:t>МКУ «ЕДДС ДМР»</a:t>
            </a:r>
          </a:p>
          <a:p>
            <a:pPr algn="ctr" defTabSz="1256723">
              <a:spcBef>
                <a:spcPct val="20000"/>
              </a:spcBef>
              <a:defRPr/>
            </a:pPr>
            <a:r>
              <a:rPr lang="ru-RU" sz="1400" dirty="0">
                <a:cs typeface="Times New Roman" pitchFamily="18" charset="0"/>
              </a:rPr>
              <a:t>8(34265) 2 61 74</a:t>
            </a:r>
          </a:p>
          <a:p>
            <a:pPr algn="ctr" defTabSz="1256723">
              <a:spcBef>
                <a:spcPct val="20000"/>
              </a:spcBef>
              <a:defRPr/>
            </a:pPr>
            <a:r>
              <a:rPr lang="ru-RU" sz="1400" dirty="0">
                <a:cs typeface="Times New Roman" pitchFamily="18" charset="0"/>
              </a:rPr>
              <a:t>8 922 38 45 533</a:t>
            </a:r>
          </a:p>
        </p:txBody>
      </p:sp>
      <p:cxnSp>
        <p:nvCxnSpPr>
          <p:cNvPr id="115" name="Прямая соединительная линия 121"/>
          <p:cNvCxnSpPr>
            <a:cxnSpLocks noChangeShapeType="1"/>
          </p:cNvCxnSpPr>
          <p:nvPr/>
        </p:nvCxnSpPr>
        <p:spPr bwMode="auto">
          <a:xfrm rot="5400000">
            <a:off x="6115056" y="7229491"/>
            <a:ext cx="428623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" name="Group 67"/>
          <p:cNvGrpSpPr>
            <a:grpSpLocks/>
          </p:cNvGrpSpPr>
          <p:nvPr/>
        </p:nvGrpSpPr>
        <p:grpSpPr bwMode="auto">
          <a:xfrm>
            <a:off x="9329758" y="4515741"/>
            <a:ext cx="2500313" cy="784514"/>
            <a:chOff x="2211" y="855"/>
            <a:chExt cx="1406" cy="423"/>
          </a:xfrm>
        </p:grpSpPr>
        <p:sp>
          <p:nvSpPr>
            <p:cNvPr id="118" name="Rectangle 68"/>
            <p:cNvSpPr>
              <a:spLocks noChangeArrowheads="1"/>
            </p:cNvSpPr>
            <p:nvPr/>
          </p:nvSpPr>
          <p:spPr bwMode="auto">
            <a:xfrm>
              <a:off x="2211" y="855"/>
              <a:ext cx="1406" cy="1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6723">
                <a:defRPr/>
              </a:pPr>
              <a:r>
                <a:rPr lang="ru-RU" sz="1400" i="1" dirty="0">
                  <a:cs typeface="Times New Roman" pitchFamily="18" charset="0"/>
                </a:rPr>
                <a:t>Опорный пункт полиции</a:t>
              </a:r>
            </a:p>
          </p:txBody>
        </p:sp>
        <p:sp>
          <p:nvSpPr>
            <p:cNvPr id="119" name="Rectangle 69"/>
            <p:cNvSpPr>
              <a:spLocks noChangeArrowheads="1"/>
            </p:cNvSpPr>
            <p:nvPr/>
          </p:nvSpPr>
          <p:spPr bwMode="auto">
            <a:xfrm>
              <a:off x="2211" y="1043"/>
              <a:ext cx="1406" cy="23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7000">
                <a:spcBef>
                  <a:spcPct val="20000"/>
                </a:spcBef>
                <a:defRPr/>
              </a:pPr>
              <a:r>
                <a:rPr lang="ru-RU" sz="1400" dirty="0" smtClean="0">
                  <a:cs typeface="Times New Roman" pitchFamily="18" charset="0"/>
                </a:rPr>
                <a:t>Улитин Э.Ю.</a:t>
              </a:r>
            </a:p>
            <a:p>
              <a:pPr algn="ctr" defTabSz="1257000">
                <a:spcBef>
                  <a:spcPct val="20000"/>
                </a:spcBef>
                <a:defRPr/>
              </a:pPr>
              <a:r>
                <a:rPr lang="ru-RU" sz="1400" dirty="0" smtClean="0">
                  <a:cs typeface="Times New Roman" pitchFamily="18" charset="0"/>
                </a:rPr>
                <a:t>8(342) 265 26 729</a:t>
              </a:r>
            </a:p>
          </p:txBody>
        </p:sp>
      </p:grpSp>
      <p:grpSp>
        <p:nvGrpSpPr>
          <p:cNvPr id="13" name="Group 123"/>
          <p:cNvGrpSpPr>
            <a:grpSpLocks/>
          </p:cNvGrpSpPr>
          <p:nvPr/>
        </p:nvGrpSpPr>
        <p:grpSpPr bwMode="auto">
          <a:xfrm>
            <a:off x="828636" y="2014518"/>
            <a:ext cx="2409826" cy="835815"/>
            <a:chOff x="2211" y="816"/>
            <a:chExt cx="1406" cy="451"/>
          </a:xfrm>
        </p:grpSpPr>
        <p:sp>
          <p:nvSpPr>
            <p:cNvPr id="111" name="Rectangle 124"/>
            <p:cNvSpPr>
              <a:spLocks noChangeArrowheads="1"/>
            </p:cNvSpPr>
            <p:nvPr/>
          </p:nvSpPr>
          <p:spPr bwMode="auto">
            <a:xfrm>
              <a:off x="2211" y="816"/>
              <a:ext cx="1406" cy="2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6723">
                <a:defRPr/>
              </a:pPr>
              <a:r>
                <a:rPr lang="ru-RU" sz="1400" i="1" dirty="0">
                  <a:cs typeface="Times New Roman" pitchFamily="18" charset="0"/>
                </a:rPr>
                <a:t>ГУ  МЧС по СРФ</a:t>
              </a:r>
            </a:p>
          </p:txBody>
        </p:sp>
        <p:sp>
          <p:nvSpPr>
            <p:cNvPr id="112" name="Rectangle 125"/>
            <p:cNvSpPr>
              <a:spLocks noChangeArrowheads="1"/>
            </p:cNvSpPr>
            <p:nvPr/>
          </p:nvSpPr>
          <p:spPr bwMode="auto">
            <a:xfrm>
              <a:off x="2211" y="1043"/>
              <a:ext cx="1406" cy="22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6723">
                <a:defRPr/>
              </a:pPr>
              <a:endParaRPr lang="ru-RU" sz="1500" dirty="0">
                <a:cs typeface="Times New Roman" pitchFamily="18" charset="0"/>
              </a:endParaRPr>
            </a:p>
            <a:p>
              <a:pPr algn="ctr" defTabSz="1256723"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ОДС</a:t>
              </a:r>
            </a:p>
            <a:p>
              <a:pPr algn="ctr" defTabSz="1256723"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8-3422-104-391</a:t>
              </a:r>
            </a:p>
            <a:p>
              <a:pPr algn="ctr" defTabSz="1256723">
                <a:defRPr/>
              </a:pP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23"/>
          <p:cNvGrpSpPr>
            <a:grpSpLocks/>
          </p:cNvGrpSpPr>
          <p:nvPr/>
        </p:nvGrpSpPr>
        <p:grpSpPr bwMode="auto">
          <a:xfrm>
            <a:off x="828637" y="8515378"/>
            <a:ext cx="2571768" cy="835815"/>
            <a:chOff x="2211" y="816"/>
            <a:chExt cx="1406" cy="451"/>
          </a:xfrm>
        </p:grpSpPr>
        <p:sp>
          <p:nvSpPr>
            <p:cNvPr id="120" name="Rectangle 124"/>
            <p:cNvSpPr>
              <a:spLocks noChangeArrowheads="1"/>
            </p:cNvSpPr>
            <p:nvPr/>
          </p:nvSpPr>
          <p:spPr bwMode="auto">
            <a:xfrm>
              <a:off x="2211" y="816"/>
              <a:ext cx="1406" cy="2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6723">
                <a:defRPr/>
              </a:pPr>
              <a:r>
                <a:rPr lang="ru-RU" sz="1400" i="1" dirty="0" smtClean="0">
                  <a:cs typeface="Times New Roman" pitchFamily="18" charset="0"/>
                </a:rPr>
                <a:t>ДПК п. Камский</a:t>
              </a:r>
              <a:endParaRPr lang="ru-RU" sz="1400" i="1" dirty="0">
                <a:cs typeface="Times New Roman" pitchFamily="18" charset="0"/>
              </a:endParaRPr>
            </a:p>
          </p:txBody>
        </p:sp>
        <p:sp>
          <p:nvSpPr>
            <p:cNvPr id="121" name="Rectangle 125"/>
            <p:cNvSpPr>
              <a:spLocks noChangeArrowheads="1"/>
            </p:cNvSpPr>
            <p:nvPr/>
          </p:nvSpPr>
          <p:spPr bwMode="auto">
            <a:xfrm>
              <a:off x="2211" y="1043"/>
              <a:ext cx="1406" cy="22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lvl="0" algn="ctr" defTabSz="912813"/>
              <a:r>
                <a:rPr lang="ru-RU" sz="1400" dirty="0" err="1" smtClean="0">
                  <a:cs typeface="Times New Roman" pitchFamily="18" charset="0"/>
                </a:rPr>
                <a:t>Плеснявцев</a:t>
              </a:r>
              <a:r>
                <a:rPr lang="ru-RU" sz="1400" dirty="0" smtClean="0">
                  <a:cs typeface="Times New Roman" pitchFamily="18" charset="0"/>
                </a:rPr>
                <a:t> А.Л.</a:t>
              </a:r>
            </a:p>
            <a:p>
              <a:pPr lvl="0" algn="ctr" defTabSz="912813"/>
              <a:r>
                <a:rPr lang="ru-RU" sz="1400" dirty="0" smtClean="0">
                  <a:cs typeface="Times New Roman" pitchFamily="18" charset="0"/>
                </a:rPr>
                <a:t>89194823521</a:t>
              </a:r>
            </a:p>
          </p:txBody>
        </p:sp>
      </p:grpSp>
      <p:sp>
        <p:nvSpPr>
          <p:cNvPr id="122" name="Line 97"/>
          <p:cNvSpPr>
            <a:spLocks noChangeShapeType="1"/>
          </p:cNvSpPr>
          <p:nvPr/>
        </p:nvSpPr>
        <p:spPr bwMode="auto">
          <a:xfrm flipH="1">
            <a:off x="3328966" y="8443939"/>
            <a:ext cx="1643074" cy="500066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422" tIns="55210" rIns="110422" bIns="55210"/>
          <a:lstStyle/>
          <a:p>
            <a:endParaRPr lang="ru-RU" sz="7700" dirty="0"/>
          </a:p>
        </p:txBody>
      </p:sp>
      <p:sp>
        <p:nvSpPr>
          <p:cNvPr id="124" name="Rectangle 77"/>
          <p:cNvSpPr>
            <a:spLocks noChangeArrowheads="1"/>
          </p:cNvSpPr>
          <p:nvPr/>
        </p:nvSpPr>
        <p:spPr bwMode="auto">
          <a:xfrm>
            <a:off x="9329759" y="6229361"/>
            <a:ext cx="2571751" cy="81120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06" tIns="45703" rIns="91406" bIns="45703" anchor="ctr"/>
          <a:lstStyle/>
          <a:p>
            <a:pPr algn="ctr" defTabSz="1279525">
              <a:defRPr/>
            </a:pPr>
            <a:r>
              <a:rPr lang="ru-RU" sz="1200" dirty="0">
                <a:cs typeface="Times New Roman" pitchFamily="18" charset="0"/>
              </a:rPr>
              <a:t>ФАП с. Усть-Гаревая</a:t>
            </a:r>
          </a:p>
          <a:p>
            <a:pPr algn="ctr" defTabSz="1279525">
              <a:defRPr/>
            </a:pPr>
            <a:r>
              <a:rPr lang="ru-RU" sz="1200" dirty="0">
                <a:cs typeface="Times New Roman" pitchFamily="18" charset="0"/>
              </a:rPr>
              <a:t>Тел.</a:t>
            </a:r>
            <a:r>
              <a:rPr lang="ru-RU" sz="1200" dirty="0">
                <a:cs typeface="Times New Roman" pitchFamily="18" charset="0"/>
                <a:sym typeface="Wingdings" pitchFamily="2" charset="2"/>
              </a:rPr>
              <a:t>: 8-922-20-33-348</a:t>
            </a:r>
          </a:p>
          <a:p>
            <a:pPr algn="ctr" defTabSz="1279525">
              <a:defRPr/>
            </a:pPr>
            <a:r>
              <a:rPr lang="ru-RU" sz="1200" dirty="0">
                <a:cs typeface="Times New Roman" pitchFamily="18" charset="0"/>
                <a:sym typeface="Wingdings" pitchFamily="2" charset="2"/>
              </a:rPr>
              <a:t>8-(34265) 7 02 23</a:t>
            </a:r>
            <a:endParaRPr lang="ru-RU" sz="1200" dirty="0">
              <a:cs typeface="Times New Roman" pitchFamily="18" charset="0"/>
            </a:endParaRPr>
          </a:p>
          <a:p>
            <a:pPr algn="ctr" defTabSz="1279525">
              <a:defRPr/>
            </a:pPr>
            <a:r>
              <a:rPr lang="ru-RU" sz="1200" dirty="0">
                <a:cs typeface="Times New Roman" pitchFamily="18" charset="0"/>
              </a:rPr>
              <a:t>Гурина Наталья Борисовна</a:t>
            </a:r>
          </a:p>
        </p:txBody>
      </p:sp>
      <p:sp>
        <p:nvSpPr>
          <p:cNvPr id="125" name="Line 99"/>
          <p:cNvSpPr>
            <a:spLocks noChangeShapeType="1"/>
          </p:cNvSpPr>
          <p:nvPr/>
        </p:nvSpPr>
        <p:spPr bwMode="auto">
          <a:xfrm flipH="1">
            <a:off x="7543810" y="6586551"/>
            <a:ext cx="1714511" cy="71438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422" tIns="55210" rIns="110422" bIns="55210"/>
          <a:lstStyle/>
          <a:p>
            <a:endParaRPr lang="ru-RU" sz="7700" dirty="0"/>
          </a:p>
        </p:txBody>
      </p:sp>
      <p:sp>
        <p:nvSpPr>
          <p:cNvPr id="126" name="Line 114"/>
          <p:cNvSpPr>
            <a:spLocks noChangeShapeType="1"/>
          </p:cNvSpPr>
          <p:nvPr/>
        </p:nvSpPr>
        <p:spPr bwMode="auto">
          <a:xfrm flipH="1">
            <a:off x="11901527" y="6586551"/>
            <a:ext cx="53816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422" tIns="55210" rIns="110422" bIns="55210"/>
          <a:lstStyle/>
          <a:p>
            <a:endParaRPr lang="ru-RU" sz="7700" dirty="0"/>
          </a:p>
        </p:txBody>
      </p:sp>
      <p:sp>
        <p:nvSpPr>
          <p:cNvPr id="127" name="Line 115"/>
          <p:cNvSpPr>
            <a:spLocks noChangeShapeType="1"/>
          </p:cNvSpPr>
          <p:nvPr/>
        </p:nvSpPr>
        <p:spPr bwMode="auto">
          <a:xfrm flipH="1">
            <a:off x="11830089" y="4872038"/>
            <a:ext cx="53816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422" tIns="55210" rIns="110422" bIns="55210"/>
          <a:lstStyle/>
          <a:p>
            <a:endParaRPr lang="ru-RU" sz="7700" dirty="0"/>
          </a:p>
        </p:txBody>
      </p:sp>
      <p:sp>
        <p:nvSpPr>
          <p:cNvPr id="128" name="Line 102"/>
          <p:cNvSpPr>
            <a:spLocks noChangeShapeType="1"/>
          </p:cNvSpPr>
          <p:nvPr/>
        </p:nvSpPr>
        <p:spPr bwMode="auto">
          <a:xfrm flipH="1">
            <a:off x="7543807" y="3943342"/>
            <a:ext cx="1785951" cy="2286017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422" tIns="55210" rIns="110422" bIns="55210"/>
          <a:lstStyle/>
          <a:p>
            <a:endParaRPr lang="ru-RU" sz="7700" dirty="0"/>
          </a:p>
        </p:txBody>
      </p:sp>
      <p:sp>
        <p:nvSpPr>
          <p:cNvPr id="129" name="Line 122"/>
          <p:cNvSpPr>
            <a:spLocks noChangeShapeType="1"/>
          </p:cNvSpPr>
          <p:nvPr/>
        </p:nvSpPr>
        <p:spPr bwMode="auto">
          <a:xfrm flipV="1">
            <a:off x="471447" y="8944004"/>
            <a:ext cx="517525" cy="4571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422" tIns="55210" rIns="110422" bIns="55210" anchor="ctr"/>
          <a:lstStyle/>
          <a:p>
            <a:endParaRPr lang="ru-RU" sz="7700" dirty="0"/>
          </a:p>
        </p:txBody>
      </p:sp>
      <p:grpSp>
        <p:nvGrpSpPr>
          <p:cNvPr id="15" name="Группа 133"/>
          <p:cNvGrpSpPr>
            <a:grpSpLocks/>
          </p:cNvGrpSpPr>
          <p:nvPr/>
        </p:nvGrpSpPr>
        <p:grpSpPr bwMode="auto">
          <a:xfrm>
            <a:off x="1900206" y="1443014"/>
            <a:ext cx="927100" cy="485775"/>
            <a:chOff x="6330950" y="1443038"/>
            <a:chExt cx="927100" cy="485775"/>
          </a:xfrm>
        </p:grpSpPr>
        <p:sp>
          <p:nvSpPr>
            <p:cNvPr id="136" name="Line 59"/>
            <p:cNvSpPr>
              <a:spLocks noChangeShapeType="1"/>
            </p:cNvSpPr>
            <p:nvPr/>
          </p:nvSpPr>
          <p:spPr bwMode="auto">
            <a:xfrm>
              <a:off x="6337300" y="1462088"/>
              <a:ext cx="0" cy="466725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lIns="91428" tIns="45714" rIns="91428" bIns="45714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40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12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684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56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ru-RU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37" name="Freeform 61"/>
            <p:cNvSpPr>
              <a:spLocks/>
            </p:cNvSpPr>
            <p:nvPr/>
          </p:nvSpPr>
          <p:spPr bwMode="auto">
            <a:xfrm>
              <a:off x="6480175" y="1589088"/>
              <a:ext cx="390525" cy="61912"/>
            </a:xfrm>
            <a:custGeom>
              <a:avLst/>
              <a:gdLst>
                <a:gd name="T0" fmla="*/ 0 w 136"/>
                <a:gd name="T1" fmla="*/ 2147483647 h 36"/>
                <a:gd name="T2" fmla="*/ 2147483647 w 136"/>
                <a:gd name="T3" fmla="*/ 0 h 36"/>
                <a:gd name="T4" fmla="*/ 2147483647 w 136"/>
                <a:gd name="T5" fmla="*/ 0 h 36"/>
                <a:gd name="T6" fmla="*/ 2147483647 w 136"/>
                <a:gd name="T7" fmla="*/ 0 h 36"/>
                <a:gd name="T8" fmla="*/ 2147483647 w 136"/>
                <a:gd name="T9" fmla="*/ 0 h 36"/>
                <a:gd name="T10" fmla="*/ 2147483647 w 136"/>
                <a:gd name="T11" fmla="*/ 2147483647 h 36"/>
                <a:gd name="T12" fmla="*/ 2147483647 w 136"/>
                <a:gd name="T13" fmla="*/ 2147483647 h 36"/>
                <a:gd name="T14" fmla="*/ 2147483647 w 136"/>
                <a:gd name="T15" fmla="*/ 2147483647 h 36"/>
                <a:gd name="T16" fmla="*/ 2147483647 w 136"/>
                <a:gd name="T17" fmla="*/ 2147483647 h 36"/>
                <a:gd name="T18" fmla="*/ 2147483647 w 136"/>
                <a:gd name="T19" fmla="*/ 2147483647 h 36"/>
                <a:gd name="T20" fmla="*/ 2147483647 w 136"/>
                <a:gd name="T21" fmla="*/ 2147483647 h 36"/>
                <a:gd name="T22" fmla="*/ 2147483647 w 136"/>
                <a:gd name="T23" fmla="*/ 2147483647 h 36"/>
                <a:gd name="T24" fmla="*/ 2147483647 w 136"/>
                <a:gd name="T25" fmla="*/ 2147483647 h 36"/>
                <a:gd name="T26" fmla="*/ 2147483647 w 136"/>
                <a:gd name="T27" fmla="*/ 2147483647 h 36"/>
                <a:gd name="T28" fmla="*/ 2147483647 w 136"/>
                <a:gd name="T29" fmla="*/ 2147483647 h 36"/>
                <a:gd name="T30" fmla="*/ 2147483647 w 136"/>
                <a:gd name="T31" fmla="*/ 2147483647 h 36"/>
                <a:gd name="T32" fmla="*/ 2147483647 w 136"/>
                <a:gd name="T33" fmla="*/ 2147483647 h 36"/>
                <a:gd name="T34" fmla="*/ 2147483647 w 136"/>
                <a:gd name="T35" fmla="*/ 2147483647 h 36"/>
                <a:gd name="T36" fmla="*/ 2147483647 w 136"/>
                <a:gd name="T37" fmla="*/ 2147483647 h 36"/>
                <a:gd name="T38" fmla="*/ 2147483647 w 136"/>
                <a:gd name="T39" fmla="*/ 2147483647 h 36"/>
                <a:gd name="T40" fmla="*/ 2147483647 w 136"/>
                <a:gd name="T41" fmla="*/ 2147483647 h 36"/>
                <a:gd name="T42" fmla="*/ 2147483647 w 136"/>
                <a:gd name="T43" fmla="*/ 2147483647 h 36"/>
                <a:gd name="T44" fmla="*/ 2147483647 w 136"/>
                <a:gd name="T45" fmla="*/ 2147483647 h 36"/>
                <a:gd name="T46" fmla="*/ 0 w 136"/>
                <a:gd name="T47" fmla="*/ 2147483647 h 36"/>
                <a:gd name="T48" fmla="*/ 0 w 136"/>
                <a:gd name="T49" fmla="*/ 214748364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36"/>
                <a:gd name="T77" fmla="*/ 136 w 136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36">
                  <a:moveTo>
                    <a:pt x="0" y="5"/>
                  </a:moveTo>
                  <a:lnTo>
                    <a:pt x="13" y="0"/>
                  </a:lnTo>
                  <a:lnTo>
                    <a:pt x="31" y="0"/>
                  </a:lnTo>
                  <a:lnTo>
                    <a:pt x="47" y="0"/>
                  </a:lnTo>
                  <a:lnTo>
                    <a:pt x="62" y="0"/>
                  </a:lnTo>
                  <a:lnTo>
                    <a:pt x="81" y="5"/>
                  </a:lnTo>
                  <a:lnTo>
                    <a:pt x="99" y="10"/>
                  </a:lnTo>
                  <a:lnTo>
                    <a:pt x="107" y="12"/>
                  </a:lnTo>
                  <a:lnTo>
                    <a:pt x="112" y="15"/>
                  </a:lnTo>
                  <a:lnTo>
                    <a:pt x="122" y="20"/>
                  </a:lnTo>
                  <a:lnTo>
                    <a:pt x="135" y="35"/>
                  </a:lnTo>
                  <a:lnTo>
                    <a:pt x="128" y="27"/>
                  </a:lnTo>
                  <a:lnTo>
                    <a:pt x="112" y="22"/>
                  </a:lnTo>
                  <a:lnTo>
                    <a:pt x="99" y="17"/>
                  </a:lnTo>
                  <a:lnTo>
                    <a:pt x="89" y="15"/>
                  </a:lnTo>
                  <a:lnTo>
                    <a:pt x="81" y="15"/>
                  </a:lnTo>
                  <a:lnTo>
                    <a:pt x="68" y="12"/>
                  </a:lnTo>
                  <a:lnTo>
                    <a:pt x="57" y="10"/>
                  </a:lnTo>
                  <a:lnTo>
                    <a:pt x="49" y="10"/>
                  </a:lnTo>
                  <a:lnTo>
                    <a:pt x="39" y="10"/>
                  </a:lnTo>
                  <a:lnTo>
                    <a:pt x="31" y="10"/>
                  </a:lnTo>
                  <a:lnTo>
                    <a:pt x="18" y="12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78904" tIns="39451" rIns="78904" bIns="39451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40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12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684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56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8" name="Freeform 62"/>
            <p:cNvSpPr>
              <a:spLocks/>
            </p:cNvSpPr>
            <p:nvPr/>
          </p:nvSpPr>
          <p:spPr bwMode="auto">
            <a:xfrm>
              <a:off x="6470650" y="1671638"/>
              <a:ext cx="465138" cy="73025"/>
            </a:xfrm>
            <a:custGeom>
              <a:avLst/>
              <a:gdLst>
                <a:gd name="T0" fmla="*/ 0 w 162"/>
                <a:gd name="T1" fmla="*/ 2147483647 h 42"/>
                <a:gd name="T2" fmla="*/ 2147483647 w 162"/>
                <a:gd name="T3" fmla="*/ 0 h 42"/>
                <a:gd name="T4" fmla="*/ 2147483647 w 162"/>
                <a:gd name="T5" fmla="*/ 0 h 42"/>
                <a:gd name="T6" fmla="*/ 2147483647 w 162"/>
                <a:gd name="T7" fmla="*/ 0 h 42"/>
                <a:gd name="T8" fmla="*/ 2147483647 w 162"/>
                <a:gd name="T9" fmla="*/ 0 h 42"/>
                <a:gd name="T10" fmla="*/ 2147483647 w 162"/>
                <a:gd name="T11" fmla="*/ 2147483647 h 42"/>
                <a:gd name="T12" fmla="*/ 2147483647 w 162"/>
                <a:gd name="T13" fmla="*/ 2147483647 h 42"/>
                <a:gd name="T14" fmla="*/ 2147483647 w 162"/>
                <a:gd name="T15" fmla="*/ 2147483647 h 42"/>
                <a:gd name="T16" fmla="*/ 2147483647 w 162"/>
                <a:gd name="T17" fmla="*/ 2147483647 h 42"/>
                <a:gd name="T18" fmla="*/ 2147483647 w 162"/>
                <a:gd name="T19" fmla="*/ 2147483647 h 42"/>
                <a:gd name="T20" fmla="*/ 2147483647 w 162"/>
                <a:gd name="T21" fmla="*/ 2147483647 h 42"/>
                <a:gd name="T22" fmla="*/ 2147483647 w 162"/>
                <a:gd name="T23" fmla="*/ 2147483647 h 42"/>
                <a:gd name="T24" fmla="*/ 2147483647 w 162"/>
                <a:gd name="T25" fmla="*/ 2147483647 h 42"/>
                <a:gd name="T26" fmla="*/ 2147483647 w 162"/>
                <a:gd name="T27" fmla="*/ 2147483647 h 42"/>
                <a:gd name="T28" fmla="*/ 2147483647 w 162"/>
                <a:gd name="T29" fmla="*/ 2147483647 h 42"/>
                <a:gd name="T30" fmla="*/ 2147483647 w 162"/>
                <a:gd name="T31" fmla="*/ 2147483647 h 42"/>
                <a:gd name="T32" fmla="*/ 2147483647 w 162"/>
                <a:gd name="T33" fmla="*/ 2147483647 h 42"/>
                <a:gd name="T34" fmla="*/ 2147483647 w 162"/>
                <a:gd name="T35" fmla="*/ 2147483647 h 42"/>
                <a:gd name="T36" fmla="*/ 2147483647 w 162"/>
                <a:gd name="T37" fmla="*/ 2147483647 h 42"/>
                <a:gd name="T38" fmla="*/ 2147483647 w 162"/>
                <a:gd name="T39" fmla="*/ 2147483647 h 42"/>
                <a:gd name="T40" fmla="*/ 2147483647 w 162"/>
                <a:gd name="T41" fmla="*/ 2147483647 h 42"/>
                <a:gd name="T42" fmla="*/ 0 w 162"/>
                <a:gd name="T43" fmla="*/ 2147483647 h 42"/>
                <a:gd name="T44" fmla="*/ 0 w 162"/>
                <a:gd name="T45" fmla="*/ 2147483647 h 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42"/>
                <a:gd name="T71" fmla="*/ 162 w 162"/>
                <a:gd name="T72" fmla="*/ 42 h 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42">
                  <a:moveTo>
                    <a:pt x="0" y="3"/>
                  </a:moveTo>
                  <a:lnTo>
                    <a:pt x="18" y="0"/>
                  </a:lnTo>
                  <a:lnTo>
                    <a:pt x="31" y="0"/>
                  </a:lnTo>
                  <a:lnTo>
                    <a:pt x="47" y="0"/>
                  </a:lnTo>
                  <a:lnTo>
                    <a:pt x="62" y="0"/>
                  </a:lnTo>
                  <a:lnTo>
                    <a:pt x="86" y="3"/>
                  </a:lnTo>
                  <a:lnTo>
                    <a:pt x="107" y="8"/>
                  </a:lnTo>
                  <a:lnTo>
                    <a:pt x="125" y="13"/>
                  </a:lnTo>
                  <a:lnTo>
                    <a:pt x="143" y="20"/>
                  </a:lnTo>
                  <a:lnTo>
                    <a:pt x="154" y="23"/>
                  </a:lnTo>
                  <a:lnTo>
                    <a:pt x="161" y="41"/>
                  </a:lnTo>
                  <a:lnTo>
                    <a:pt x="148" y="33"/>
                  </a:lnTo>
                  <a:lnTo>
                    <a:pt x="138" y="28"/>
                  </a:lnTo>
                  <a:lnTo>
                    <a:pt x="130" y="28"/>
                  </a:lnTo>
                  <a:lnTo>
                    <a:pt x="117" y="21"/>
                  </a:lnTo>
                  <a:lnTo>
                    <a:pt x="104" y="21"/>
                  </a:lnTo>
                  <a:lnTo>
                    <a:pt x="86" y="17"/>
                  </a:lnTo>
                  <a:lnTo>
                    <a:pt x="62" y="13"/>
                  </a:lnTo>
                  <a:lnTo>
                    <a:pt x="47" y="10"/>
                  </a:lnTo>
                  <a:lnTo>
                    <a:pt x="31" y="13"/>
                  </a:lnTo>
                  <a:lnTo>
                    <a:pt x="13" y="13"/>
                  </a:lnTo>
                  <a:lnTo>
                    <a:pt x="0" y="17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78904" tIns="39451" rIns="78904" bIns="39451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40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12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684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56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9" name="Freeform 63"/>
            <p:cNvSpPr>
              <a:spLocks/>
            </p:cNvSpPr>
            <p:nvPr/>
          </p:nvSpPr>
          <p:spPr bwMode="auto">
            <a:xfrm>
              <a:off x="7024688" y="1624013"/>
              <a:ext cx="120650" cy="80962"/>
            </a:xfrm>
            <a:custGeom>
              <a:avLst/>
              <a:gdLst>
                <a:gd name="T0" fmla="*/ 2147483647 w 42"/>
                <a:gd name="T1" fmla="*/ 2147483647 h 46"/>
                <a:gd name="T2" fmla="*/ 2147483647 w 42"/>
                <a:gd name="T3" fmla="*/ 2147483647 h 46"/>
                <a:gd name="T4" fmla="*/ 2147483647 w 42"/>
                <a:gd name="T5" fmla="*/ 2147483647 h 46"/>
                <a:gd name="T6" fmla="*/ 2147483647 w 42"/>
                <a:gd name="T7" fmla="*/ 2147483647 h 46"/>
                <a:gd name="T8" fmla="*/ 2147483647 w 42"/>
                <a:gd name="T9" fmla="*/ 2147483647 h 46"/>
                <a:gd name="T10" fmla="*/ 2147483647 w 42"/>
                <a:gd name="T11" fmla="*/ 2147483647 h 46"/>
                <a:gd name="T12" fmla="*/ 2147483647 w 42"/>
                <a:gd name="T13" fmla="*/ 2147483647 h 46"/>
                <a:gd name="T14" fmla="*/ 0 w 42"/>
                <a:gd name="T15" fmla="*/ 0 h 46"/>
                <a:gd name="T16" fmla="*/ 0 w 42"/>
                <a:gd name="T17" fmla="*/ 2147483647 h 46"/>
                <a:gd name="T18" fmla="*/ 2147483647 w 42"/>
                <a:gd name="T19" fmla="*/ 2147483647 h 46"/>
                <a:gd name="T20" fmla="*/ 2147483647 w 42"/>
                <a:gd name="T21" fmla="*/ 2147483647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46"/>
                <a:gd name="T35" fmla="*/ 42 w 42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46">
                  <a:moveTo>
                    <a:pt x="36" y="45"/>
                  </a:moveTo>
                  <a:lnTo>
                    <a:pt x="41" y="40"/>
                  </a:lnTo>
                  <a:lnTo>
                    <a:pt x="41" y="30"/>
                  </a:lnTo>
                  <a:lnTo>
                    <a:pt x="41" y="23"/>
                  </a:lnTo>
                  <a:lnTo>
                    <a:pt x="36" y="13"/>
                  </a:lnTo>
                  <a:lnTo>
                    <a:pt x="36" y="7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8"/>
                  </a:lnTo>
                  <a:lnTo>
                    <a:pt x="13" y="29"/>
                  </a:lnTo>
                  <a:lnTo>
                    <a:pt x="36" y="45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lIns="78904" tIns="39451" rIns="78904" bIns="39451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40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12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684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56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2" name="Freeform 64"/>
            <p:cNvSpPr>
              <a:spLocks/>
            </p:cNvSpPr>
            <p:nvPr/>
          </p:nvSpPr>
          <p:spPr bwMode="auto">
            <a:xfrm>
              <a:off x="6978650" y="1531938"/>
              <a:ext cx="120650" cy="107950"/>
            </a:xfrm>
            <a:custGeom>
              <a:avLst/>
              <a:gdLst>
                <a:gd name="T0" fmla="*/ 2147483647 w 42"/>
                <a:gd name="T1" fmla="*/ 2147483647 h 61"/>
                <a:gd name="T2" fmla="*/ 2147483647 w 42"/>
                <a:gd name="T3" fmla="*/ 2147483647 h 61"/>
                <a:gd name="T4" fmla="*/ 2147483647 w 42"/>
                <a:gd name="T5" fmla="*/ 2147483647 h 61"/>
                <a:gd name="T6" fmla="*/ 2147483647 w 42"/>
                <a:gd name="T7" fmla="*/ 2147483647 h 61"/>
                <a:gd name="T8" fmla="*/ 2147483647 w 42"/>
                <a:gd name="T9" fmla="*/ 0 h 61"/>
                <a:gd name="T10" fmla="*/ 0 w 42"/>
                <a:gd name="T11" fmla="*/ 0 h 61"/>
                <a:gd name="T12" fmla="*/ 0 w 42"/>
                <a:gd name="T13" fmla="*/ 2147483647 h 61"/>
                <a:gd name="T14" fmla="*/ 0 w 42"/>
                <a:gd name="T15" fmla="*/ 2147483647 h 61"/>
                <a:gd name="T16" fmla="*/ 2147483647 w 42"/>
                <a:gd name="T17" fmla="*/ 2147483647 h 61"/>
                <a:gd name="T18" fmla="*/ 2147483647 w 42"/>
                <a:gd name="T19" fmla="*/ 2147483647 h 61"/>
                <a:gd name="T20" fmla="*/ 2147483647 w 42"/>
                <a:gd name="T21" fmla="*/ 2147483647 h 61"/>
                <a:gd name="T22" fmla="*/ 2147483647 w 42"/>
                <a:gd name="T23" fmla="*/ 2147483647 h 61"/>
                <a:gd name="T24" fmla="*/ 2147483647 w 42"/>
                <a:gd name="T25" fmla="*/ 2147483647 h 61"/>
                <a:gd name="T26" fmla="*/ 2147483647 w 42"/>
                <a:gd name="T27" fmla="*/ 2147483647 h 61"/>
                <a:gd name="T28" fmla="*/ 2147483647 w 42"/>
                <a:gd name="T29" fmla="*/ 2147483647 h 61"/>
                <a:gd name="T30" fmla="*/ 2147483647 w 42"/>
                <a:gd name="T31" fmla="*/ 2147483647 h 61"/>
                <a:gd name="T32" fmla="*/ 2147483647 w 42"/>
                <a:gd name="T33" fmla="*/ 2147483647 h 61"/>
                <a:gd name="T34" fmla="*/ 2147483647 w 42"/>
                <a:gd name="T35" fmla="*/ 2147483647 h 61"/>
                <a:gd name="T36" fmla="*/ 2147483647 w 42"/>
                <a:gd name="T37" fmla="*/ 2147483647 h 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"/>
                <a:gd name="T58" fmla="*/ 0 h 61"/>
                <a:gd name="T59" fmla="*/ 42 w 42"/>
                <a:gd name="T60" fmla="*/ 61 h 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" h="61">
                  <a:moveTo>
                    <a:pt x="28" y="8"/>
                  </a:moveTo>
                  <a:lnTo>
                    <a:pt x="28" y="5"/>
                  </a:lnTo>
                  <a:lnTo>
                    <a:pt x="21" y="5"/>
                  </a:lnTo>
                  <a:lnTo>
                    <a:pt x="13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3" y="22"/>
                  </a:lnTo>
                  <a:lnTo>
                    <a:pt x="5" y="30"/>
                  </a:lnTo>
                  <a:lnTo>
                    <a:pt x="8" y="39"/>
                  </a:lnTo>
                  <a:lnTo>
                    <a:pt x="13" y="44"/>
                  </a:lnTo>
                  <a:lnTo>
                    <a:pt x="13" y="49"/>
                  </a:lnTo>
                  <a:lnTo>
                    <a:pt x="26" y="52"/>
                  </a:lnTo>
                  <a:lnTo>
                    <a:pt x="41" y="60"/>
                  </a:lnTo>
                  <a:lnTo>
                    <a:pt x="34" y="35"/>
                  </a:lnTo>
                  <a:lnTo>
                    <a:pt x="34" y="30"/>
                  </a:lnTo>
                  <a:lnTo>
                    <a:pt x="28" y="17"/>
                  </a:lnTo>
                  <a:lnTo>
                    <a:pt x="28" y="8"/>
                  </a:lnTo>
                </a:path>
              </a:pathLst>
            </a:custGeom>
            <a:solidFill>
              <a:srgbClr val="F9F9F9"/>
            </a:solidFill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lIns="78904" tIns="39451" rIns="78904" bIns="39451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40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12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684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56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3" name="Freeform 65"/>
            <p:cNvSpPr>
              <a:spLocks/>
            </p:cNvSpPr>
            <p:nvPr/>
          </p:nvSpPr>
          <p:spPr bwMode="auto">
            <a:xfrm>
              <a:off x="6742113" y="1479550"/>
              <a:ext cx="254000" cy="146050"/>
            </a:xfrm>
            <a:custGeom>
              <a:avLst/>
              <a:gdLst>
                <a:gd name="T0" fmla="*/ 2147483647 w 89"/>
                <a:gd name="T1" fmla="*/ 2147483647 h 83"/>
                <a:gd name="T2" fmla="*/ 0 w 89"/>
                <a:gd name="T3" fmla="*/ 2147483647 h 83"/>
                <a:gd name="T4" fmla="*/ 0 w 89"/>
                <a:gd name="T5" fmla="*/ 2147483647 h 83"/>
                <a:gd name="T6" fmla="*/ 0 w 89"/>
                <a:gd name="T7" fmla="*/ 2147483647 h 83"/>
                <a:gd name="T8" fmla="*/ 0 w 89"/>
                <a:gd name="T9" fmla="*/ 2147483647 h 83"/>
                <a:gd name="T10" fmla="*/ 2147483647 w 89"/>
                <a:gd name="T11" fmla="*/ 0 h 83"/>
                <a:gd name="T12" fmla="*/ 2147483647 w 89"/>
                <a:gd name="T13" fmla="*/ 0 h 83"/>
                <a:gd name="T14" fmla="*/ 2147483647 w 89"/>
                <a:gd name="T15" fmla="*/ 0 h 83"/>
                <a:gd name="T16" fmla="*/ 2147483647 w 89"/>
                <a:gd name="T17" fmla="*/ 2147483647 h 83"/>
                <a:gd name="T18" fmla="*/ 2147483647 w 89"/>
                <a:gd name="T19" fmla="*/ 2147483647 h 83"/>
                <a:gd name="T20" fmla="*/ 2147483647 w 89"/>
                <a:gd name="T21" fmla="*/ 2147483647 h 83"/>
                <a:gd name="T22" fmla="*/ 2147483647 w 89"/>
                <a:gd name="T23" fmla="*/ 2147483647 h 83"/>
                <a:gd name="T24" fmla="*/ 2147483647 w 89"/>
                <a:gd name="T25" fmla="*/ 2147483647 h 83"/>
                <a:gd name="T26" fmla="*/ 2147483647 w 89"/>
                <a:gd name="T27" fmla="*/ 2147483647 h 83"/>
                <a:gd name="T28" fmla="*/ 2147483647 w 89"/>
                <a:gd name="T29" fmla="*/ 2147483647 h 83"/>
                <a:gd name="T30" fmla="*/ 2147483647 w 89"/>
                <a:gd name="T31" fmla="*/ 2147483647 h 83"/>
                <a:gd name="T32" fmla="*/ 2147483647 w 89"/>
                <a:gd name="T33" fmla="*/ 2147483647 h 83"/>
                <a:gd name="T34" fmla="*/ 2147483647 w 89"/>
                <a:gd name="T35" fmla="*/ 2147483647 h 83"/>
                <a:gd name="T36" fmla="*/ 2147483647 w 89"/>
                <a:gd name="T37" fmla="*/ 2147483647 h 83"/>
                <a:gd name="T38" fmla="*/ 2147483647 w 89"/>
                <a:gd name="T39" fmla="*/ 2147483647 h 83"/>
                <a:gd name="T40" fmla="*/ 2147483647 w 89"/>
                <a:gd name="T41" fmla="*/ 2147483647 h 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9"/>
                <a:gd name="T64" fmla="*/ 0 h 83"/>
                <a:gd name="T65" fmla="*/ 89 w 89"/>
                <a:gd name="T66" fmla="*/ 83 h 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9" h="83">
                  <a:moveTo>
                    <a:pt x="8" y="69"/>
                  </a:moveTo>
                  <a:lnTo>
                    <a:pt x="0" y="54"/>
                  </a:lnTo>
                  <a:lnTo>
                    <a:pt x="0" y="49"/>
                  </a:lnTo>
                  <a:lnTo>
                    <a:pt x="0" y="37"/>
                  </a:lnTo>
                  <a:lnTo>
                    <a:pt x="0" y="8"/>
                  </a:lnTo>
                  <a:lnTo>
                    <a:pt x="3" y="0"/>
                  </a:lnTo>
                  <a:lnTo>
                    <a:pt x="13" y="0"/>
                  </a:lnTo>
                  <a:lnTo>
                    <a:pt x="39" y="0"/>
                  </a:lnTo>
                  <a:lnTo>
                    <a:pt x="57" y="3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0" y="27"/>
                  </a:lnTo>
                  <a:lnTo>
                    <a:pt x="75" y="49"/>
                  </a:lnTo>
                  <a:lnTo>
                    <a:pt x="81" y="64"/>
                  </a:lnTo>
                  <a:lnTo>
                    <a:pt x="88" y="82"/>
                  </a:lnTo>
                  <a:lnTo>
                    <a:pt x="75" y="79"/>
                  </a:lnTo>
                  <a:lnTo>
                    <a:pt x="65" y="74"/>
                  </a:lnTo>
                  <a:lnTo>
                    <a:pt x="52" y="69"/>
                  </a:lnTo>
                  <a:lnTo>
                    <a:pt x="42" y="69"/>
                  </a:lnTo>
                  <a:lnTo>
                    <a:pt x="29" y="69"/>
                  </a:lnTo>
                  <a:lnTo>
                    <a:pt x="8" y="6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lIns="78904" tIns="39451" rIns="78904" bIns="39451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40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12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684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56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4" name="Freeform 66"/>
            <p:cNvSpPr>
              <a:spLocks/>
            </p:cNvSpPr>
            <p:nvPr/>
          </p:nvSpPr>
          <p:spPr bwMode="auto">
            <a:xfrm>
              <a:off x="6681788" y="1470025"/>
              <a:ext cx="120650" cy="103188"/>
            </a:xfrm>
            <a:custGeom>
              <a:avLst/>
              <a:gdLst>
                <a:gd name="T0" fmla="*/ 0 w 42"/>
                <a:gd name="T1" fmla="*/ 0 h 59"/>
                <a:gd name="T2" fmla="*/ 2147483647 w 42"/>
                <a:gd name="T3" fmla="*/ 0 h 59"/>
                <a:gd name="T4" fmla="*/ 2147483647 w 42"/>
                <a:gd name="T5" fmla="*/ 0 h 59"/>
                <a:gd name="T6" fmla="*/ 2147483647 w 42"/>
                <a:gd name="T7" fmla="*/ 2147483647 h 59"/>
                <a:gd name="T8" fmla="*/ 2147483647 w 42"/>
                <a:gd name="T9" fmla="*/ 2147483647 h 59"/>
                <a:gd name="T10" fmla="*/ 2147483647 w 42"/>
                <a:gd name="T11" fmla="*/ 2147483647 h 59"/>
                <a:gd name="T12" fmla="*/ 2147483647 w 42"/>
                <a:gd name="T13" fmla="*/ 2147483647 h 59"/>
                <a:gd name="T14" fmla="*/ 2147483647 w 42"/>
                <a:gd name="T15" fmla="*/ 2147483647 h 59"/>
                <a:gd name="T16" fmla="*/ 2147483647 w 42"/>
                <a:gd name="T17" fmla="*/ 2147483647 h 59"/>
                <a:gd name="T18" fmla="*/ 2147483647 w 42"/>
                <a:gd name="T19" fmla="*/ 2147483647 h 59"/>
                <a:gd name="T20" fmla="*/ 2147483647 w 42"/>
                <a:gd name="T21" fmla="*/ 2147483647 h 59"/>
                <a:gd name="T22" fmla="*/ 2147483647 w 42"/>
                <a:gd name="T23" fmla="*/ 2147483647 h 59"/>
                <a:gd name="T24" fmla="*/ 2147483647 w 42"/>
                <a:gd name="T25" fmla="*/ 2147483647 h 59"/>
                <a:gd name="T26" fmla="*/ 2147483647 w 42"/>
                <a:gd name="T27" fmla="*/ 2147483647 h 59"/>
                <a:gd name="T28" fmla="*/ 2147483647 w 42"/>
                <a:gd name="T29" fmla="*/ 2147483647 h 59"/>
                <a:gd name="T30" fmla="*/ 2147483647 w 42"/>
                <a:gd name="T31" fmla="*/ 2147483647 h 59"/>
                <a:gd name="T32" fmla="*/ 2147483647 w 42"/>
                <a:gd name="T33" fmla="*/ 2147483647 h 59"/>
                <a:gd name="T34" fmla="*/ 2147483647 w 42"/>
                <a:gd name="T35" fmla="*/ 2147483647 h 59"/>
                <a:gd name="T36" fmla="*/ 2147483647 w 42"/>
                <a:gd name="T37" fmla="*/ 2147483647 h 59"/>
                <a:gd name="T38" fmla="*/ 2147483647 w 42"/>
                <a:gd name="T39" fmla="*/ 2147483647 h 59"/>
                <a:gd name="T40" fmla="*/ 0 w 42"/>
                <a:gd name="T41" fmla="*/ 2147483647 h 59"/>
                <a:gd name="T42" fmla="*/ 0 w 42"/>
                <a:gd name="T43" fmla="*/ 0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59"/>
                <a:gd name="T68" fmla="*/ 42 w 42"/>
                <a:gd name="T69" fmla="*/ 59 h 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59">
                  <a:moveTo>
                    <a:pt x="0" y="0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13" y="2"/>
                  </a:lnTo>
                  <a:lnTo>
                    <a:pt x="21" y="2"/>
                  </a:lnTo>
                  <a:lnTo>
                    <a:pt x="26" y="2"/>
                  </a:lnTo>
                  <a:lnTo>
                    <a:pt x="34" y="5"/>
                  </a:lnTo>
                  <a:lnTo>
                    <a:pt x="41" y="5"/>
                  </a:lnTo>
                  <a:lnTo>
                    <a:pt x="36" y="13"/>
                  </a:lnTo>
                  <a:lnTo>
                    <a:pt x="34" y="28"/>
                  </a:lnTo>
                  <a:lnTo>
                    <a:pt x="34" y="33"/>
                  </a:lnTo>
                  <a:lnTo>
                    <a:pt x="34" y="38"/>
                  </a:lnTo>
                  <a:lnTo>
                    <a:pt x="34" y="42"/>
                  </a:lnTo>
                  <a:lnTo>
                    <a:pt x="34" y="58"/>
                  </a:lnTo>
                  <a:lnTo>
                    <a:pt x="26" y="50"/>
                  </a:lnTo>
                  <a:lnTo>
                    <a:pt x="21" y="38"/>
                  </a:lnTo>
                  <a:lnTo>
                    <a:pt x="13" y="28"/>
                  </a:lnTo>
                  <a:lnTo>
                    <a:pt x="8" y="22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9F9F9"/>
            </a:solidFill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lIns="78904" tIns="39451" rIns="78904" bIns="39451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40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12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684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56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5" name="Freeform 67"/>
            <p:cNvSpPr>
              <a:spLocks/>
            </p:cNvSpPr>
            <p:nvPr/>
          </p:nvSpPr>
          <p:spPr bwMode="auto">
            <a:xfrm>
              <a:off x="6367463" y="1443038"/>
              <a:ext cx="396875" cy="139700"/>
            </a:xfrm>
            <a:custGeom>
              <a:avLst/>
              <a:gdLst>
                <a:gd name="T0" fmla="*/ 0 w 138"/>
                <a:gd name="T1" fmla="*/ 2147483647 h 79"/>
                <a:gd name="T2" fmla="*/ 0 w 138"/>
                <a:gd name="T3" fmla="*/ 2147483647 h 79"/>
                <a:gd name="T4" fmla="*/ 2147483647 w 138"/>
                <a:gd name="T5" fmla="*/ 2147483647 h 79"/>
                <a:gd name="T6" fmla="*/ 2147483647 w 138"/>
                <a:gd name="T7" fmla="*/ 2147483647 h 79"/>
                <a:gd name="T8" fmla="*/ 2147483647 w 138"/>
                <a:gd name="T9" fmla="*/ 0 h 79"/>
                <a:gd name="T10" fmla="*/ 2147483647 w 138"/>
                <a:gd name="T11" fmla="*/ 0 h 79"/>
                <a:gd name="T12" fmla="*/ 2147483647 w 138"/>
                <a:gd name="T13" fmla="*/ 0 h 79"/>
                <a:gd name="T14" fmla="*/ 2147483647 w 138"/>
                <a:gd name="T15" fmla="*/ 0 h 79"/>
                <a:gd name="T16" fmla="*/ 2147483647 w 138"/>
                <a:gd name="T17" fmla="*/ 0 h 79"/>
                <a:gd name="T18" fmla="*/ 2147483647 w 138"/>
                <a:gd name="T19" fmla="*/ 0 h 79"/>
                <a:gd name="T20" fmla="*/ 2147483647 w 138"/>
                <a:gd name="T21" fmla="*/ 0 h 79"/>
                <a:gd name="T22" fmla="*/ 2147483647 w 138"/>
                <a:gd name="T23" fmla="*/ 0 h 79"/>
                <a:gd name="T24" fmla="*/ 2147483647 w 138"/>
                <a:gd name="T25" fmla="*/ 0 h 79"/>
                <a:gd name="T26" fmla="*/ 2147483647 w 138"/>
                <a:gd name="T27" fmla="*/ 2147483647 h 79"/>
                <a:gd name="T28" fmla="*/ 2147483647 w 138"/>
                <a:gd name="T29" fmla="*/ 2147483647 h 79"/>
                <a:gd name="T30" fmla="*/ 2147483647 w 138"/>
                <a:gd name="T31" fmla="*/ 2147483647 h 79"/>
                <a:gd name="T32" fmla="*/ 2147483647 w 138"/>
                <a:gd name="T33" fmla="*/ 2147483647 h 79"/>
                <a:gd name="T34" fmla="*/ 2147483647 w 138"/>
                <a:gd name="T35" fmla="*/ 2147483647 h 79"/>
                <a:gd name="T36" fmla="*/ 2147483647 w 138"/>
                <a:gd name="T37" fmla="*/ 2147483647 h 79"/>
                <a:gd name="T38" fmla="*/ 2147483647 w 138"/>
                <a:gd name="T39" fmla="*/ 2147483647 h 79"/>
                <a:gd name="T40" fmla="*/ 2147483647 w 138"/>
                <a:gd name="T41" fmla="*/ 2147483647 h 79"/>
                <a:gd name="T42" fmla="*/ 2147483647 w 138"/>
                <a:gd name="T43" fmla="*/ 2147483647 h 79"/>
                <a:gd name="T44" fmla="*/ 2147483647 w 138"/>
                <a:gd name="T45" fmla="*/ 2147483647 h 79"/>
                <a:gd name="T46" fmla="*/ 2147483647 w 138"/>
                <a:gd name="T47" fmla="*/ 2147483647 h 79"/>
                <a:gd name="T48" fmla="*/ 2147483647 w 138"/>
                <a:gd name="T49" fmla="*/ 2147483647 h 79"/>
                <a:gd name="T50" fmla="*/ 2147483647 w 138"/>
                <a:gd name="T51" fmla="*/ 2147483647 h 79"/>
                <a:gd name="T52" fmla="*/ 2147483647 w 138"/>
                <a:gd name="T53" fmla="*/ 2147483647 h 79"/>
                <a:gd name="T54" fmla="*/ 2147483647 w 138"/>
                <a:gd name="T55" fmla="*/ 2147483647 h 79"/>
                <a:gd name="T56" fmla="*/ 2147483647 w 138"/>
                <a:gd name="T57" fmla="*/ 2147483647 h 79"/>
                <a:gd name="T58" fmla="*/ 2147483647 w 138"/>
                <a:gd name="T59" fmla="*/ 2147483647 h 79"/>
                <a:gd name="T60" fmla="*/ 2147483647 w 138"/>
                <a:gd name="T61" fmla="*/ 2147483647 h 79"/>
                <a:gd name="T62" fmla="*/ 2147483647 w 138"/>
                <a:gd name="T63" fmla="*/ 2147483647 h 79"/>
                <a:gd name="T64" fmla="*/ 2147483647 w 138"/>
                <a:gd name="T65" fmla="*/ 2147483647 h 79"/>
                <a:gd name="T66" fmla="*/ 2147483647 w 138"/>
                <a:gd name="T67" fmla="*/ 2147483647 h 79"/>
                <a:gd name="T68" fmla="*/ 2147483647 w 138"/>
                <a:gd name="T69" fmla="*/ 2147483647 h 79"/>
                <a:gd name="T70" fmla="*/ 2147483647 w 138"/>
                <a:gd name="T71" fmla="*/ 2147483647 h 79"/>
                <a:gd name="T72" fmla="*/ 2147483647 w 138"/>
                <a:gd name="T73" fmla="*/ 2147483647 h 79"/>
                <a:gd name="T74" fmla="*/ 2147483647 w 138"/>
                <a:gd name="T75" fmla="*/ 2147483647 h 79"/>
                <a:gd name="T76" fmla="*/ 2147483647 w 138"/>
                <a:gd name="T77" fmla="*/ 2147483647 h 79"/>
                <a:gd name="T78" fmla="*/ 2147483647 w 138"/>
                <a:gd name="T79" fmla="*/ 2147483647 h 79"/>
                <a:gd name="T80" fmla="*/ 2147483647 w 138"/>
                <a:gd name="T81" fmla="*/ 2147483647 h 79"/>
                <a:gd name="T82" fmla="*/ 2147483647 w 138"/>
                <a:gd name="T83" fmla="*/ 2147483647 h 79"/>
                <a:gd name="T84" fmla="*/ 0 w 138"/>
                <a:gd name="T85" fmla="*/ 2147483647 h 79"/>
                <a:gd name="T86" fmla="*/ 0 w 138"/>
                <a:gd name="T87" fmla="*/ 2147483647 h 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8"/>
                <a:gd name="T133" fmla="*/ 0 h 79"/>
                <a:gd name="T134" fmla="*/ 138 w 138"/>
                <a:gd name="T135" fmla="*/ 79 h 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8" h="79">
                  <a:moveTo>
                    <a:pt x="0" y="12"/>
                  </a:moveTo>
                  <a:lnTo>
                    <a:pt x="0" y="8"/>
                  </a:lnTo>
                  <a:lnTo>
                    <a:pt x="5" y="5"/>
                  </a:lnTo>
                  <a:lnTo>
                    <a:pt x="10" y="3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3" y="3"/>
                  </a:lnTo>
                  <a:lnTo>
                    <a:pt x="101" y="3"/>
                  </a:lnTo>
                  <a:lnTo>
                    <a:pt x="106" y="5"/>
                  </a:lnTo>
                  <a:lnTo>
                    <a:pt x="109" y="8"/>
                  </a:lnTo>
                  <a:lnTo>
                    <a:pt x="109" y="15"/>
                  </a:lnTo>
                  <a:lnTo>
                    <a:pt x="109" y="17"/>
                  </a:lnTo>
                  <a:lnTo>
                    <a:pt x="114" y="22"/>
                  </a:lnTo>
                  <a:lnTo>
                    <a:pt x="114" y="32"/>
                  </a:lnTo>
                  <a:lnTo>
                    <a:pt x="119" y="40"/>
                  </a:lnTo>
                  <a:lnTo>
                    <a:pt x="124" y="53"/>
                  </a:lnTo>
                  <a:lnTo>
                    <a:pt x="130" y="63"/>
                  </a:lnTo>
                  <a:lnTo>
                    <a:pt x="135" y="73"/>
                  </a:lnTo>
                  <a:lnTo>
                    <a:pt x="137" y="78"/>
                  </a:lnTo>
                  <a:lnTo>
                    <a:pt x="130" y="73"/>
                  </a:lnTo>
                  <a:lnTo>
                    <a:pt x="119" y="67"/>
                  </a:lnTo>
                  <a:lnTo>
                    <a:pt x="109" y="63"/>
                  </a:lnTo>
                  <a:lnTo>
                    <a:pt x="99" y="58"/>
                  </a:lnTo>
                  <a:lnTo>
                    <a:pt x="88" y="57"/>
                  </a:lnTo>
                  <a:lnTo>
                    <a:pt x="78" y="53"/>
                  </a:lnTo>
                  <a:lnTo>
                    <a:pt x="65" y="53"/>
                  </a:lnTo>
                  <a:lnTo>
                    <a:pt x="49" y="53"/>
                  </a:lnTo>
                  <a:lnTo>
                    <a:pt x="36" y="53"/>
                  </a:lnTo>
                  <a:lnTo>
                    <a:pt x="23" y="53"/>
                  </a:lnTo>
                  <a:lnTo>
                    <a:pt x="10" y="57"/>
                  </a:lnTo>
                  <a:lnTo>
                    <a:pt x="10" y="53"/>
                  </a:lnTo>
                  <a:lnTo>
                    <a:pt x="10" y="47"/>
                  </a:lnTo>
                  <a:lnTo>
                    <a:pt x="8" y="38"/>
                  </a:lnTo>
                  <a:lnTo>
                    <a:pt x="5" y="32"/>
                  </a:lnTo>
                  <a:lnTo>
                    <a:pt x="3" y="22"/>
                  </a:lnTo>
                  <a:lnTo>
                    <a:pt x="0" y="17"/>
                  </a:lnTo>
                  <a:lnTo>
                    <a:pt x="0" y="12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lIns="78904" tIns="39451" rIns="78904" bIns="39451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40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12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684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56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6" name="Freeform 68"/>
            <p:cNvSpPr>
              <a:spLocks/>
            </p:cNvSpPr>
            <p:nvPr/>
          </p:nvSpPr>
          <p:spPr bwMode="auto">
            <a:xfrm>
              <a:off x="7061200" y="1531938"/>
              <a:ext cx="112713" cy="107950"/>
            </a:xfrm>
            <a:custGeom>
              <a:avLst/>
              <a:gdLst>
                <a:gd name="T0" fmla="*/ 2147483647 w 39"/>
                <a:gd name="T1" fmla="*/ 2147483647 h 61"/>
                <a:gd name="T2" fmla="*/ 2147483647 w 39"/>
                <a:gd name="T3" fmla="*/ 2147483647 h 61"/>
                <a:gd name="T4" fmla="*/ 2147483647 w 39"/>
                <a:gd name="T5" fmla="*/ 2147483647 h 61"/>
                <a:gd name="T6" fmla="*/ 2147483647 w 39"/>
                <a:gd name="T7" fmla="*/ 2147483647 h 61"/>
                <a:gd name="T8" fmla="*/ 2147483647 w 39"/>
                <a:gd name="T9" fmla="*/ 2147483647 h 61"/>
                <a:gd name="T10" fmla="*/ 2147483647 w 39"/>
                <a:gd name="T11" fmla="*/ 2147483647 h 61"/>
                <a:gd name="T12" fmla="*/ 0 w 39"/>
                <a:gd name="T13" fmla="*/ 2147483647 h 61"/>
                <a:gd name="T14" fmla="*/ 0 w 39"/>
                <a:gd name="T15" fmla="*/ 2147483647 h 61"/>
                <a:gd name="T16" fmla="*/ 0 w 39"/>
                <a:gd name="T17" fmla="*/ 2147483647 h 61"/>
                <a:gd name="T18" fmla="*/ 0 w 39"/>
                <a:gd name="T19" fmla="*/ 2147483647 h 61"/>
                <a:gd name="T20" fmla="*/ 0 w 39"/>
                <a:gd name="T21" fmla="*/ 2147483647 h 61"/>
                <a:gd name="T22" fmla="*/ 0 w 39"/>
                <a:gd name="T23" fmla="*/ 2147483647 h 61"/>
                <a:gd name="T24" fmla="*/ 0 w 39"/>
                <a:gd name="T25" fmla="*/ 2147483647 h 61"/>
                <a:gd name="T26" fmla="*/ 0 w 39"/>
                <a:gd name="T27" fmla="*/ 0 h 61"/>
                <a:gd name="T28" fmla="*/ 2147483647 w 39"/>
                <a:gd name="T29" fmla="*/ 0 h 61"/>
                <a:gd name="T30" fmla="*/ 2147483647 w 39"/>
                <a:gd name="T31" fmla="*/ 0 h 61"/>
                <a:gd name="T32" fmla="*/ 2147483647 w 39"/>
                <a:gd name="T33" fmla="*/ 0 h 61"/>
                <a:gd name="T34" fmla="*/ 2147483647 w 39"/>
                <a:gd name="T35" fmla="*/ 0 h 61"/>
                <a:gd name="T36" fmla="*/ 2147483647 w 39"/>
                <a:gd name="T37" fmla="*/ 2147483647 h 61"/>
                <a:gd name="T38" fmla="*/ 2147483647 w 39"/>
                <a:gd name="T39" fmla="*/ 2147483647 h 61"/>
                <a:gd name="T40" fmla="*/ 2147483647 w 39"/>
                <a:gd name="T41" fmla="*/ 2147483647 h 61"/>
                <a:gd name="T42" fmla="*/ 2147483647 w 39"/>
                <a:gd name="T43" fmla="*/ 2147483647 h 61"/>
                <a:gd name="T44" fmla="*/ 2147483647 w 39"/>
                <a:gd name="T45" fmla="*/ 2147483647 h 61"/>
                <a:gd name="T46" fmla="*/ 2147483647 w 39"/>
                <a:gd name="T47" fmla="*/ 2147483647 h 61"/>
                <a:gd name="T48" fmla="*/ 2147483647 w 39"/>
                <a:gd name="T49" fmla="*/ 2147483647 h 61"/>
                <a:gd name="T50" fmla="*/ 2147483647 w 39"/>
                <a:gd name="T51" fmla="*/ 2147483647 h 61"/>
                <a:gd name="T52" fmla="*/ 2147483647 w 39"/>
                <a:gd name="T53" fmla="*/ 2147483647 h 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9"/>
                <a:gd name="T82" fmla="*/ 0 h 61"/>
                <a:gd name="T83" fmla="*/ 39 w 39"/>
                <a:gd name="T84" fmla="*/ 61 h 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9" h="61">
                  <a:moveTo>
                    <a:pt x="38" y="55"/>
                  </a:moveTo>
                  <a:lnTo>
                    <a:pt x="28" y="52"/>
                  </a:lnTo>
                  <a:lnTo>
                    <a:pt x="20" y="52"/>
                  </a:lnTo>
                  <a:lnTo>
                    <a:pt x="13" y="52"/>
                  </a:lnTo>
                  <a:lnTo>
                    <a:pt x="5" y="55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33" y="5"/>
                  </a:lnTo>
                  <a:lnTo>
                    <a:pt x="31" y="12"/>
                  </a:lnTo>
                  <a:lnTo>
                    <a:pt x="31" y="17"/>
                  </a:lnTo>
                  <a:lnTo>
                    <a:pt x="31" y="22"/>
                  </a:lnTo>
                  <a:lnTo>
                    <a:pt x="31" y="27"/>
                  </a:lnTo>
                  <a:lnTo>
                    <a:pt x="31" y="35"/>
                  </a:lnTo>
                  <a:lnTo>
                    <a:pt x="33" y="40"/>
                  </a:lnTo>
                  <a:lnTo>
                    <a:pt x="36" y="45"/>
                  </a:lnTo>
                  <a:lnTo>
                    <a:pt x="38" y="55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lIns="78904" tIns="39451" rIns="78904" bIns="39451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40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12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684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56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7" name="Freeform 69"/>
            <p:cNvSpPr>
              <a:spLocks/>
            </p:cNvSpPr>
            <p:nvPr/>
          </p:nvSpPr>
          <p:spPr bwMode="auto">
            <a:xfrm>
              <a:off x="7061200" y="1628775"/>
              <a:ext cx="160338" cy="68263"/>
            </a:xfrm>
            <a:custGeom>
              <a:avLst/>
              <a:gdLst>
                <a:gd name="T0" fmla="*/ 2147483647 w 55"/>
                <a:gd name="T1" fmla="*/ 2147483647 h 39"/>
                <a:gd name="T2" fmla="*/ 2147483647 w 55"/>
                <a:gd name="T3" fmla="*/ 2147483647 h 39"/>
                <a:gd name="T4" fmla="*/ 2147483647 w 55"/>
                <a:gd name="T5" fmla="*/ 2147483647 h 39"/>
                <a:gd name="T6" fmla="*/ 2147483647 w 55"/>
                <a:gd name="T7" fmla="*/ 0 h 39"/>
                <a:gd name="T8" fmla="*/ 2147483647 w 55"/>
                <a:gd name="T9" fmla="*/ 0 h 39"/>
                <a:gd name="T10" fmla="*/ 2147483647 w 55"/>
                <a:gd name="T11" fmla="*/ 0 h 39"/>
                <a:gd name="T12" fmla="*/ 2147483647 w 55"/>
                <a:gd name="T13" fmla="*/ 0 h 39"/>
                <a:gd name="T14" fmla="*/ 0 w 55"/>
                <a:gd name="T15" fmla="*/ 0 h 39"/>
                <a:gd name="T16" fmla="*/ 0 w 55"/>
                <a:gd name="T17" fmla="*/ 2147483647 h 39"/>
                <a:gd name="T18" fmla="*/ 0 w 55"/>
                <a:gd name="T19" fmla="*/ 2147483647 h 39"/>
                <a:gd name="T20" fmla="*/ 0 w 55"/>
                <a:gd name="T21" fmla="*/ 2147483647 h 39"/>
                <a:gd name="T22" fmla="*/ 0 w 55"/>
                <a:gd name="T23" fmla="*/ 2147483647 h 39"/>
                <a:gd name="T24" fmla="*/ 0 w 55"/>
                <a:gd name="T25" fmla="*/ 2147483647 h 39"/>
                <a:gd name="T26" fmla="*/ 2147483647 w 55"/>
                <a:gd name="T27" fmla="*/ 2147483647 h 39"/>
                <a:gd name="T28" fmla="*/ 2147483647 w 55"/>
                <a:gd name="T29" fmla="*/ 2147483647 h 39"/>
                <a:gd name="T30" fmla="*/ 2147483647 w 55"/>
                <a:gd name="T31" fmla="*/ 2147483647 h 39"/>
                <a:gd name="T32" fmla="*/ 2147483647 w 55"/>
                <a:gd name="T33" fmla="*/ 2147483647 h 39"/>
                <a:gd name="T34" fmla="*/ 2147483647 w 55"/>
                <a:gd name="T35" fmla="*/ 2147483647 h 39"/>
                <a:gd name="T36" fmla="*/ 2147483647 w 55"/>
                <a:gd name="T37" fmla="*/ 2147483647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"/>
                <a:gd name="T58" fmla="*/ 0 h 39"/>
                <a:gd name="T59" fmla="*/ 55 w 55"/>
                <a:gd name="T60" fmla="*/ 39 h 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" h="39">
                  <a:moveTo>
                    <a:pt x="54" y="35"/>
                  </a:moveTo>
                  <a:lnTo>
                    <a:pt x="47" y="22"/>
                  </a:lnTo>
                  <a:lnTo>
                    <a:pt x="44" y="8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38"/>
                  </a:lnTo>
                  <a:lnTo>
                    <a:pt x="10" y="30"/>
                  </a:lnTo>
                  <a:lnTo>
                    <a:pt x="23" y="30"/>
                  </a:lnTo>
                  <a:lnTo>
                    <a:pt x="36" y="30"/>
                  </a:lnTo>
                  <a:lnTo>
                    <a:pt x="47" y="30"/>
                  </a:lnTo>
                  <a:lnTo>
                    <a:pt x="54" y="35"/>
                  </a:lnTo>
                </a:path>
              </a:pathLst>
            </a:custGeom>
            <a:solidFill>
              <a:srgbClr val="114FFB"/>
            </a:solidFill>
            <a:ln w="9525">
              <a:noFill/>
              <a:miter lim="800000"/>
              <a:headEnd/>
              <a:tailEnd/>
            </a:ln>
          </p:spPr>
          <p:txBody>
            <a:bodyPr lIns="78904" tIns="39451" rIns="78904" bIns="39451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40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12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684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56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8" name="Freeform 70"/>
            <p:cNvSpPr>
              <a:spLocks/>
            </p:cNvSpPr>
            <p:nvPr/>
          </p:nvSpPr>
          <p:spPr bwMode="auto">
            <a:xfrm>
              <a:off x="6778625" y="1597025"/>
              <a:ext cx="282575" cy="84138"/>
            </a:xfrm>
            <a:custGeom>
              <a:avLst/>
              <a:gdLst>
                <a:gd name="T0" fmla="*/ 2147483647 w 99"/>
                <a:gd name="T1" fmla="*/ 2147483647 h 47"/>
                <a:gd name="T2" fmla="*/ 2147483647 w 99"/>
                <a:gd name="T3" fmla="*/ 2147483647 h 47"/>
                <a:gd name="T4" fmla="*/ 2147483647 w 99"/>
                <a:gd name="T5" fmla="*/ 2147483647 h 47"/>
                <a:gd name="T6" fmla="*/ 2147483647 w 99"/>
                <a:gd name="T7" fmla="*/ 2147483647 h 47"/>
                <a:gd name="T8" fmla="*/ 2147483647 w 99"/>
                <a:gd name="T9" fmla="*/ 2147483647 h 47"/>
                <a:gd name="T10" fmla="*/ 2147483647 w 99"/>
                <a:gd name="T11" fmla="*/ 2147483647 h 47"/>
                <a:gd name="T12" fmla="*/ 2147483647 w 99"/>
                <a:gd name="T13" fmla="*/ 2147483647 h 47"/>
                <a:gd name="T14" fmla="*/ 2147483647 w 99"/>
                <a:gd name="T15" fmla="*/ 2147483647 h 47"/>
                <a:gd name="T16" fmla="*/ 2147483647 w 99"/>
                <a:gd name="T17" fmla="*/ 2147483647 h 47"/>
                <a:gd name="T18" fmla="*/ 2147483647 w 99"/>
                <a:gd name="T19" fmla="*/ 2147483647 h 47"/>
                <a:gd name="T20" fmla="*/ 2147483647 w 99"/>
                <a:gd name="T21" fmla="*/ 2147483647 h 47"/>
                <a:gd name="T22" fmla="*/ 2147483647 w 99"/>
                <a:gd name="T23" fmla="*/ 0 h 47"/>
                <a:gd name="T24" fmla="*/ 2147483647 w 99"/>
                <a:gd name="T25" fmla="*/ 0 h 47"/>
                <a:gd name="T26" fmla="*/ 0 w 99"/>
                <a:gd name="T27" fmla="*/ 0 h 47"/>
                <a:gd name="T28" fmla="*/ 2147483647 w 99"/>
                <a:gd name="T29" fmla="*/ 2147483647 h 47"/>
                <a:gd name="T30" fmla="*/ 2147483647 w 99"/>
                <a:gd name="T31" fmla="*/ 2147483647 h 47"/>
                <a:gd name="T32" fmla="*/ 2147483647 w 9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9"/>
                <a:gd name="T52" fmla="*/ 0 h 47"/>
                <a:gd name="T53" fmla="*/ 99 w 99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9" h="47">
                  <a:moveTo>
                    <a:pt x="18" y="31"/>
                  </a:moveTo>
                  <a:lnTo>
                    <a:pt x="31" y="31"/>
                  </a:lnTo>
                  <a:lnTo>
                    <a:pt x="47" y="31"/>
                  </a:lnTo>
                  <a:lnTo>
                    <a:pt x="70" y="38"/>
                  </a:lnTo>
                  <a:lnTo>
                    <a:pt x="85" y="41"/>
                  </a:lnTo>
                  <a:lnTo>
                    <a:pt x="96" y="46"/>
                  </a:lnTo>
                  <a:lnTo>
                    <a:pt x="98" y="46"/>
                  </a:lnTo>
                  <a:lnTo>
                    <a:pt x="91" y="31"/>
                  </a:lnTo>
                  <a:lnTo>
                    <a:pt x="85" y="20"/>
                  </a:lnTo>
                  <a:lnTo>
                    <a:pt x="80" y="12"/>
                  </a:lnTo>
                  <a:lnTo>
                    <a:pt x="57" y="3"/>
                  </a:lnTo>
                  <a:lnTo>
                    <a:pt x="3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8" y="17"/>
                  </a:lnTo>
                  <a:lnTo>
                    <a:pt x="13" y="26"/>
                  </a:lnTo>
                  <a:lnTo>
                    <a:pt x="18" y="31"/>
                  </a:lnTo>
                </a:path>
              </a:pathLst>
            </a:custGeom>
            <a:solidFill>
              <a:srgbClr val="114FFB"/>
            </a:solidFill>
            <a:ln w="9525">
              <a:noFill/>
              <a:miter lim="800000"/>
              <a:headEnd/>
              <a:tailEnd/>
            </a:ln>
          </p:spPr>
          <p:txBody>
            <a:bodyPr lIns="78904" tIns="39451" rIns="78904" bIns="39451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40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12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684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56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9" name="Freeform 71"/>
            <p:cNvSpPr>
              <a:spLocks/>
            </p:cNvSpPr>
            <p:nvPr/>
          </p:nvSpPr>
          <p:spPr bwMode="auto">
            <a:xfrm>
              <a:off x="6405563" y="1539875"/>
              <a:ext cx="433387" cy="107950"/>
            </a:xfrm>
            <a:custGeom>
              <a:avLst/>
              <a:gdLst>
                <a:gd name="T0" fmla="*/ 0 w 151"/>
                <a:gd name="T1" fmla="*/ 2147483647 h 61"/>
                <a:gd name="T2" fmla="*/ 2147483647 w 151"/>
                <a:gd name="T3" fmla="*/ 2147483647 h 61"/>
                <a:gd name="T4" fmla="*/ 2147483647 w 151"/>
                <a:gd name="T5" fmla="*/ 2147483647 h 61"/>
                <a:gd name="T6" fmla="*/ 2147483647 w 151"/>
                <a:gd name="T7" fmla="*/ 2147483647 h 61"/>
                <a:gd name="T8" fmla="*/ 2147483647 w 151"/>
                <a:gd name="T9" fmla="*/ 2147483647 h 61"/>
                <a:gd name="T10" fmla="*/ 2147483647 w 151"/>
                <a:gd name="T11" fmla="*/ 2147483647 h 61"/>
                <a:gd name="T12" fmla="*/ 2147483647 w 151"/>
                <a:gd name="T13" fmla="*/ 2147483647 h 61"/>
                <a:gd name="T14" fmla="*/ 2147483647 w 151"/>
                <a:gd name="T15" fmla="*/ 2147483647 h 61"/>
                <a:gd name="T16" fmla="*/ 2147483647 w 151"/>
                <a:gd name="T17" fmla="*/ 2147483647 h 61"/>
                <a:gd name="T18" fmla="*/ 2147483647 w 151"/>
                <a:gd name="T19" fmla="*/ 2147483647 h 61"/>
                <a:gd name="T20" fmla="*/ 2147483647 w 151"/>
                <a:gd name="T21" fmla="*/ 2147483647 h 61"/>
                <a:gd name="T22" fmla="*/ 2147483647 w 151"/>
                <a:gd name="T23" fmla="*/ 2147483647 h 61"/>
                <a:gd name="T24" fmla="*/ 2147483647 w 151"/>
                <a:gd name="T25" fmla="*/ 2147483647 h 61"/>
                <a:gd name="T26" fmla="*/ 2147483647 w 151"/>
                <a:gd name="T27" fmla="*/ 0 h 61"/>
                <a:gd name="T28" fmla="*/ 2147483647 w 151"/>
                <a:gd name="T29" fmla="*/ 0 h 61"/>
                <a:gd name="T30" fmla="*/ 2147483647 w 151"/>
                <a:gd name="T31" fmla="*/ 0 h 61"/>
                <a:gd name="T32" fmla="*/ 0 w 151"/>
                <a:gd name="T33" fmla="*/ 2147483647 h 61"/>
                <a:gd name="T34" fmla="*/ 0 w 151"/>
                <a:gd name="T35" fmla="*/ 2147483647 h 61"/>
                <a:gd name="T36" fmla="*/ 0 w 151"/>
                <a:gd name="T37" fmla="*/ 2147483647 h 61"/>
                <a:gd name="T38" fmla="*/ 0 w 151"/>
                <a:gd name="T39" fmla="*/ 2147483647 h 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1"/>
                <a:gd name="T61" fmla="*/ 0 h 61"/>
                <a:gd name="T62" fmla="*/ 151 w 151"/>
                <a:gd name="T63" fmla="*/ 61 h 6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1" h="61">
                  <a:moveTo>
                    <a:pt x="0" y="35"/>
                  </a:moveTo>
                  <a:lnTo>
                    <a:pt x="5" y="35"/>
                  </a:lnTo>
                  <a:lnTo>
                    <a:pt x="29" y="32"/>
                  </a:lnTo>
                  <a:lnTo>
                    <a:pt x="44" y="32"/>
                  </a:lnTo>
                  <a:lnTo>
                    <a:pt x="62" y="35"/>
                  </a:lnTo>
                  <a:lnTo>
                    <a:pt x="91" y="40"/>
                  </a:lnTo>
                  <a:lnTo>
                    <a:pt x="132" y="52"/>
                  </a:lnTo>
                  <a:lnTo>
                    <a:pt x="150" y="60"/>
                  </a:lnTo>
                  <a:lnTo>
                    <a:pt x="137" y="37"/>
                  </a:lnTo>
                  <a:lnTo>
                    <a:pt x="127" y="25"/>
                  </a:lnTo>
                  <a:lnTo>
                    <a:pt x="122" y="20"/>
                  </a:lnTo>
                  <a:lnTo>
                    <a:pt x="104" y="12"/>
                  </a:lnTo>
                  <a:lnTo>
                    <a:pt x="78" y="3"/>
                  </a:lnTo>
                  <a:lnTo>
                    <a:pt x="49" y="0"/>
                  </a:lnTo>
                  <a:lnTo>
                    <a:pt x="23" y="0"/>
                  </a:lnTo>
                  <a:lnTo>
                    <a:pt x="10" y="0"/>
                  </a:lnTo>
                  <a:lnTo>
                    <a:pt x="0" y="5"/>
                  </a:lnTo>
                  <a:lnTo>
                    <a:pt x="0" y="13"/>
                  </a:lnTo>
                  <a:lnTo>
                    <a:pt x="0" y="27"/>
                  </a:lnTo>
                  <a:lnTo>
                    <a:pt x="0" y="35"/>
                  </a:lnTo>
                </a:path>
              </a:pathLst>
            </a:custGeom>
            <a:solidFill>
              <a:srgbClr val="114FFB"/>
            </a:solidFill>
            <a:ln w="9525">
              <a:noFill/>
              <a:miter lim="800000"/>
              <a:headEnd/>
              <a:tailEnd/>
            </a:ln>
          </p:spPr>
          <p:txBody>
            <a:bodyPr lIns="78904" tIns="39451" rIns="78904" bIns="39451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40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12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684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56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0" name="Freeform 72"/>
            <p:cNvSpPr>
              <a:spLocks/>
            </p:cNvSpPr>
            <p:nvPr/>
          </p:nvSpPr>
          <p:spPr bwMode="auto">
            <a:xfrm>
              <a:off x="6704013" y="1682750"/>
              <a:ext cx="180975" cy="58738"/>
            </a:xfrm>
            <a:custGeom>
              <a:avLst/>
              <a:gdLst>
                <a:gd name="T0" fmla="*/ 0 w 63"/>
                <a:gd name="T1" fmla="*/ 0 h 34"/>
                <a:gd name="T2" fmla="*/ 0 w 63"/>
                <a:gd name="T3" fmla="*/ 2147483647 h 34"/>
                <a:gd name="T4" fmla="*/ 2147483647 w 63"/>
                <a:gd name="T5" fmla="*/ 2147483647 h 34"/>
                <a:gd name="T6" fmla="*/ 2147483647 w 63"/>
                <a:gd name="T7" fmla="*/ 2147483647 h 34"/>
                <a:gd name="T8" fmla="*/ 2147483647 w 63"/>
                <a:gd name="T9" fmla="*/ 2147483647 h 34"/>
                <a:gd name="T10" fmla="*/ 2147483647 w 63"/>
                <a:gd name="T11" fmla="*/ 2147483647 h 34"/>
                <a:gd name="T12" fmla="*/ 2147483647 w 63"/>
                <a:gd name="T13" fmla="*/ 2147483647 h 34"/>
                <a:gd name="T14" fmla="*/ 2147483647 w 63"/>
                <a:gd name="T15" fmla="*/ 2147483647 h 34"/>
                <a:gd name="T16" fmla="*/ 2147483647 w 63"/>
                <a:gd name="T17" fmla="*/ 2147483647 h 34"/>
                <a:gd name="T18" fmla="*/ 2147483647 w 63"/>
                <a:gd name="T19" fmla="*/ 2147483647 h 34"/>
                <a:gd name="T20" fmla="*/ 2147483647 w 63"/>
                <a:gd name="T21" fmla="*/ 2147483647 h 34"/>
                <a:gd name="T22" fmla="*/ 2147483647 w 63"/>
                <a:gd name="T23" fmla="*/ 2147483647 h 34"/>
                <a:gd name="T24" fmla="*/ 2147483647 w 63"/>
                <a:gd name="T25" fmla="*/ 0 h 34"/>
                <a:gd name="T26" fmla="*/ 0 w 63"/>
                <a:gd name="T27" fmla="*/ 0 h 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"/>
                <a:gd name="T43" fmla="*/ 0 h 34"/>
                <a:gd name="T44" fmla="*/ 63 w 63"/>
                <a:gd name="T45" fmla="*/ 34 h 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" h="34">
                  <a:moveTo>
                    <a:pt x="0" y="0"/>
                  </a:moveTo>
                  <a:lnTo>
                    <a:pt x="0" y="33"/>
                  </a:lnTo>
                  <a:lnTo>
                    <a:pt x="8" y="25"/>
                  </a:lnTo>
                  <a:lnTo>
                    <a:pt x="13" y="23"/>
                  </a:lnTo>
                  <a:lnTo>
                    <a:pt x="21" y="23"/>
                  </a:lnTo>
                  <a:lnTo>
                    <a:pt x="31" y="23"/>
                  </a:lnTo>
                  <a:lnTo>
                    <a:pt x="42" y="25"/>
                  </a:lnTo>
                  <a:lnTo>
                    <a:pt x="55" y="25"/>
                  </a:lnTo>
                  <a:lnTo>
                    <a:pt x="60" y="23"/>
                  </a:lnTo>
                  <a:lnTo>
                    <a:pt x="62" y="17"/>
                  </a:lnTo>
                  <a:lnTo>
                    <a:pt x="55" y="15"/>
                  </a:lnTo>
                  <a:lnTo>
                    <a:pt x="39" y="8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solidFill>
              <a:srgbClr val="B9001E"/>
            </a:solidFill>
            <a:ln w="9525">
              <a:noFill/>
              <a:miter lim="800000"/>
              <a:headEnd/>
              <a:tailEnd/>
            </a:ln>
          </p:spPr>
          <p:txBody>
            <a:bodyPr lIns="78904" tIns="39451" rIns="78904" bIns="39451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40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12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684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56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1" name="Freeform 73"/>
            <p:cNvSpPr>
              <a:spLocks/>
            </p:cNvSpPr>
            <p:nvPr/>
          </p:nvSpPr>
          <p:spPr bwMode="auto">
            <a:xfrm>
              <a:off x="6396038" y="1597025"/>
              <a:ext cx="488950" cy="119063"/>
            </a:xfrm>
            <a:custGeom>
              <a:avLst/>
              <a:gdLst>
                <a:gd name="T0" fmla="*/ 2147483647 w 170"/>
                <a:gd name="T1" fmla="*/ 2147483647 h 67"/>
                <a:gd name="T2" fmla="*/ 2147483647 w 170"/>
                <a:gd name="T3" fmla="*/ 0 h 67"/>
                <a:gd name="T4" fmla="*/ 2147483647 w 170"/>
                <a:gd name="T5" fmla="*/ 0 h 67"/>
                <a:gd name="T6" fmla="*/ 2147483647 w 170"/>
                <a:gd name="T7" fmla="*/ 0 h 67"/>
                <a:gd name="T8" fmla="*/ 2147483647 w 170"/>
                <a:gd name="T9" fmla="*/ 0 h 67"/>
                <a:gd name="T10" fmla="*/ 2147483647 w 170"/>
                <a:gd name="T11" fmla="*/ 0 h 67"/>
                <a:gd name="T12" fmla="*/ 2147483647 w 170"/>
                <a:gd name="T13" fmla="*/ 2147483647 h 67"/>
                <a:gd name="T14" fmla="*/ 2147483647 w 170"/>
                <a:gd name="T15" fmla="*/ 2147483647 h 67"/>
                <a:gd name="T16" fmla="*/ 2147483647 w 170"/>
                <a:gd name="T17" fmla="*/ 2147483647 h 67"/>
                <a:gd name="T18" fmla="*/ 2147483647 w 170"/>
                <a:gd name="T19" fmla="*/ 2147483647 h 67"/>
                <a:gd name="T20" fmla="*/ 2147483647 w 170"/>
                <a:gd name="T21" fmla="*/ 2147483647 h 67"/>
                <a:gd name="T22" fmla="*/ 2147483647 w 170"/>
                <a:gd name="T23" fmla="*/ 2147483647 h 67"/>
                <a:gd name="T24" fmla="*/ 2147483647 w 170"/>
                <a:gd name="T25" fmla="*/ 2147483647 h 67"/>
                <a:gd name="T26" fmla="*/ 2147483647 w 170"/>
                <a:gd name="T27" fmla="*/ 2147483647 h 67"/>
                <a:gd name="T28" fmla="*/ 2147483647 w 170"/>
                <a:gd name="T29" fmla="*/ 2147483647 h 67"/>
                <a:gd name="T30" fmla="*/ 2147483647 w 170"/>
                <a:gd name="T31" fmla="*/ 2147483647 h 67"/>
                <a:gd name="T32" fmla="*/ 2147483647 w 170"/>
                <a:gd name="T33" fmla="*/ 2147483647 h 67"/>
                <a:gd name="T34" fmla="*/ 2147483647 w 170"/>
                <a:gd name="T35" fmla="*/ 2147483647 h 67"/>
                <a:gd name="T36" fmla="*/ 2147483647 w 170"/>
                <a:gd name="T37" fmla="*/ 2147483647 h 67"/>
                <a:gd name="T38" fmla="*/ 2147483647 w 170"/>
                <a:gd name="T39" fmla="*/ 2147483647 h 67"/>
                <a:gd name="T40" fmla="*/ 2147483647 w 170"/>
                <a:gd name="T41" fmla="*/ 2147483647 h 67"/>
                <a:gd name="T42" fmla="*/ 2147483647 w 170"/>
                <a:gd name="T43" fmla="*/ 2147483647 h 67"/>
                <a:gd name="T44" fmla="*/ 0 w 170"/>
                <a:gd name="T45" fmla="*/ 2147483647 h 67"/>
                <a:gd name="T46" fmla="*/ 0 w 170"/>
                <a:gd name="T47" fmla="*/ 2147483647 h 67"/>
                <a:gd name="T48" fmla="*/ 0 w 170"/>
                <a:gd name="T49" fmla="*/ 2147483647 h 67"/>
                <a:gd name="T50" fmla="*/ 2147483647 w 170"/>
                <a:gd name="T51" fmla="*/ 2147483647 h 67"/>
                <a:gd name="T52" fmla="*/ 2147483647 w 170"/>
                <a:gd name="T53" fmla="*/ 2147483647 h 67"/>
                <a:gd name="T54" fmla="*/ 2147483647 w 170"/>
                <a:gd name="T55" fmla="*/ 2147483647 h 67"/>
                <a:gd name="T56" fmla="*/ 2147483647 w 170"/>
                <a:gd name="T57" fmla="*/ 2147483647 h 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0"/>
                <a:gd name="T88" fmla="*/ 0 h 67"/>
                <a:gd name="T89" fmla="*/ 170 w 170"/>
                <a:gd name="T90" fmla="*/ 67 h 6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0" h="67">
                  <a:moveTo>
                    <a:pt x="8" y="3"/>
                  </a:moveTo>
                  <a:lnTo>
                    <a:pt x="18" y="0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6" y="3"/>
                  </a:lnTo>
                  <a:lnTo>
                    <a:pt x="102" y="8"/>
                  </a:lnTo>
                  <a:lnTo>
                    <a:pt x="120" y="12"/>
                  </a:lnTo>
                  <a:lnTo>
                    <a:pt x="143" y="20"/>
                  </a:lnTo>
                  <a:lnTo>
                    <a:pt x="151" y="25"/>
                  </a:lnTo>
                  <a:lnTo>
                    <a:pt x="169" y="66"/>
                  </a:lnTo>
                  <a:lnTo>
                    <a:pt x="167" y="58"/>
                  </a:lnTo>
                  <a:lnTo>
                    <a:pt x="159" y="58"/>
                  </a:lnTo>
                  <a:lnTo>
                    <a:pt x="151" y="53"/>
                  </a:lnTo>
                  <a:lnTo>
                    <a:pt x="138" y="48"/>
                  </a:lnTo>
                  <a:lnTo>
                    <a:pt x="120" y="46"/>
                  </a:lnTo>
                  <a:lnTo>
                    <a:pt x="96" y="40"/>
                  </a:lnTo>
                  <a:lnTo>
                    <a:pt x="81" y="40"/>
                  </a:lnTo>
                  <a:lnTo>
                    <a:pt x="60" y="40"/>
                  </a:lnTo>
                  <a:lnTo>
                    <a:pt x="39" y="43"/>
                  </a:lnTo>
                  <a:lnTo>
                    <a:pt x="13" y="46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3" y="30"/>
                  </a:lnTo>
                  <a:lnTo>
                    <a:pt x="5" y="23"/>
                  </a:lnTo>
                  <a:lnTo>
                    <a:pt x="5" y="13"/>
                  </a:lnTo>
                  <a:lnTo>
                    <a:pt x="8" y="3"/>
                  </a:lnTo>
                </a:path>
              </a:pathLst>
            </a:custGeom>
            <a:solidFill>
              <a:srgbClr val="FC0128"/>
            </a:solidFill>
            <a:ln w="9525">
              <a:noFill/>
              <a:miter lim="800000"/>
              <a:headEnd/>
              <a:tailEnd/>
            </a:ln>
          </p:spPr>
          <p:txBody>
            <a:bodyPr lIns="78904" tIns="39451" rIns="78904" bIns="39451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40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12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684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56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2" name="Freeform 74"/>
            <p:cNvSpPr>
              <a:spLocks/>
            </p:cNvSpPr>
            <p:nvPr/>
          </p:nvSpPr>
          <p:spPr bwMode="auto">
            <a:xfrm>
              <a:off x="7038975" y="1724025"/>
              <a:ext cx="120650" cy="65088"/>
            </a:xfrm>
            <a:custGeom>
              <a:avLst/>
              <a:gdLst>
                <a:gd name="T0" fmla="*/ 2147483647 w 42"/>
                <a:gd name="T1" fmla="*/ 2147483647 h 36"/>
                <a:gd name="T2" fmla="*/ 0 w 42"/>
                <a:gd name="T3" fmla="*/ 0 h 36"/>
                <a:gd name="T4" fmla="*/ 2147483647 w 42"/>
                <a:gd name="T5" fmla="*/ 2147483647 h 36"/>
                <a:gd name="T6" fmla="*/ 2147483647 w 42"/>
                <a:gd name="T7" fmla="*/ 2147483647 h 36"/>
                <a:gd name="T8" fmla="*/ 2147483647 w 42"/>
                <a:gd name="T9" fmla="*/ 214748364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6"/>
                <a:gd name="T17" fmla="*/ 42 w 4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6">
                  <a:moveTo>
                    <a:pt x="18" y="35"/>
                  </a:moveTo>
                  <a:lnTo>
                    <a:pt x="0" y="0"/>
                  </a:lnTo>
                  <a:lnTo>
                    <a:pt x="41" y="13"/>
                  </a:lnTo>
                  <a:lnTo>
                    <a:pt x="36" y="24"/>
                  </a:lnTo>
                  <a:lnTo>
                    <a:pt x="18" y="35"/>
                  </a:lnTo>
                </a:path>
              </a:pathLst>
            </a:custGeom>
            <a:solidFill>
              <a:srgbClr val="B9001E"/>
            </a:solidFill>
            <a:ln w="9525">
              <a:noFill/>
              <a:miter lim="800000"/>
              <a:headEnd/>
              <a:tailEnd/>
            </a:ln>
          </p:spPr>
          <p:txBody>
            <a:bodyPr lIns="78904" tIns="39451" rIns="78904" bIns="39451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40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12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684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56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3" name="Freeform 75"/>
            <p:cNvSpPr>
              <a:spLocks/>
            </p:cNvSpPr>
            <p:nvPr/>
          </p:nvSpPr>
          <p:spPr bwMode="auto">
            <a:xfrm>
              <a:off x="6696075" y="1654175"/>
              <a:ext cx="388938" cy="96838"/>
            </a:xfrm>
            <a:custGeom>
              <a:avLst/>
              <a:gdLst>
                <a:gd name="T0" fmla="*/ 2147483647 w 136"/>
                <a:gd name="T1" fmla="*/ 2147483647 h 54"/>
                <a:gd name="T2" fmla="*/ 2147483647 w 136"/>
                <a:gd name="T3" fmla="*/ 2147483647 h 54"/>
                <a:gd name="T4" fmla="*/ 2147483647 w 136"/>
                <a:gd name="T5" fmla="*/ 2147483647 h 54"/>
                <a:gd name="T6" fmla="*/ 2147483647 w 136"/>
                <a:gd name="T7" fmla="*/ 2147483647 h 54"/>
                <a:gd name="T8" fmla="*/ 2147483647 w 136"/>
                <a:gd name="T9" fmla="*/ 2147483647 h 54"/>
                <a:gd name="T10" fmla="*/ 2147483647 w 136"/>
                <a:gd name="T11" fmla="*/ 2147483647 h 54"/>
                <a:gd name="T12" fmla="*/ 2147483647 w 136"/>
                <a:gd name="T13" fmla="*/ 2147483647 h 54"/>
                <a:gd name="T14" fmla="*/ 2147483647 w 136"/>
                <a:gd name="T15" fmla="*/ 2147483647 h 54"/>
                <a:gd name="T16" fmla="*/ 2147483647 w 136"/>
                <a:gd name="T17" fmla="*/ 0 h 54"/>
                <a:gd name="T18" fmla="*/ 2147483647 w 136"/>
                <a:gd name="T19" fmla="*/ 0 h 54"/>
                <a:gd name="T20" fmla="*/ 2147483647 w 136"/>
                <a:gd name="T21" fmla="*/ 0 h 54"/>
                <a:gd name="T22" fmla="*/ 2147483647 w 136"/>
                <a:gd name="T23" fmla="*/ 0 h 54"/>
                <a:gd name="T24" fmla="*/ 2147483647 w 136"/>
                <a:gd name="T25" fmla="*/ 0 h 54"/>
                <a:gd name="T26" fmla="*/ 2147483647 w 136"/>
                <a:gd name="T27" fmla="*/ 2147483647 h 54"/>
                <a:gd name="T28" fmla="*/ 2147483647 w 136"/>
                <a:gd name="T29" fmla="*/ 2147483647 h 54"/>
                <a:gd name="T30" fmla="*/ 2147483647 w 136"/>
                <a:gd name="T31" fmla="*/ 2147483647 h 54"/>
                <a:gd name="T32" fmla="*/ 2147483647 w 136"/>
                <a:gd name="T33" fmla="*/ 2147483647 h 54"/>
                <a:gd name="T34" fmla="*/ 2147483647 w 136"/>
                <a:gd name="T35" fmla="*/ 2147483647 h 54"/>
                <a:gd name="T36" fmla="*/ 2147483647 w 136"/>
                <a:gd name="T37" fmla="*/ 2147483647 h 54"/>
                <a:gd name="T38" fmla="*/ 0 w 136"/>
                <a:gd name="T39" fmla="*/ 2147483647 h 54"/>
                <a:gd name="T40" fmla="*/ 2147483647 w 136"/>
                <a:gd name="T41" fmla="*/ 2147483647 h 54"/>
                <a:gd name="T42" fmla="*/ 2147483647 w 136"/>
                <a:gd name="T43" fmla="*/ 2147483647 h 54"/>
                <a:gd name="T44" fmla="*/ 2147483647 w 136"/>
                <a:gd name="T45" fmla="*/ 2147483647 h 54"/>
                <a:gd name="T46" fmla="*/ 2147483647 w 136"/>
                <a:gd name="T47" fmla="*/ 2147483647 h 54"/>
                <a:gd name="T48" fmla="*/ 2147483647 w 136"/>
                <a:gd name="T49" fmla="*/ 2147483647 h 54"/>
                <a:gd name="T50" fmla="*/ 2147483647 w 136"/>
                <a:gd name="T51" fmla="*/ 2147483647 h 54"/>
                <a:gd name="T52" fmla="*/ 2147483647 w 136"/>
                <a:gd name="T53" fmla="*/ 2147483647 h 54"/>
                <a:gd name="T54" fmla="*/ 2147483647 w 136"/>
                <a:gd name="T55" fmla="*/ 2147483647 h 54"/>
                <a:gd name="T56" fmla="*/ 2147483647 w 136"/>
                <a:gd name="T57" fmla="*/ 2147483647 h 54"/>
                <a:gd name="T58" fmla="*/ 2147483647 w 136"/>
                <a:gd name="T59" fmla="*/ 2147483647 h 54"/>
                <a:gd name="T60" fmla="*/ 2147483647 w 136"/>
                <a:gd name="T61" fmla="*/ 2147483647 h 54"/>
                <a:gd name="T62" fmla="*/ 2147483647 w 136"/>
                <a:gd name="T63" fmla="*/ 2147483647 h 54"/>
                <a:gd name="T64" fmla="*/ 2147483647 w 136"/>
                <a:gd name="T65" fmla="*/ 2147483647 h 54"/>
                <a:gd name="T66" fmla="*/ 2147483647 w 136"/>
                <a:gd name="T67" fmla="*/ 2147483647 h 54"/>
                <a:gd name="T68" fmla="*/ 2147483647 w 136"/>
                <a:gd name="T69" fmla="*/ 2147483647 h 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6"/>
                <a:gd name="T106" fmla="*/ 0 h 54"/>
                <a:gd name="T107" fmla="*/ 136 w 136"/>
                <a:gd name="T108" fmla="*/ 54 h 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6" h="54">
                  <a:moveTo>
                    <a:pt x="130" y="53"/>
                  </a:moveTo>
                  <a:lnTo>
                    <a:pt x="133" y="40"/>
                  </a:lnTo>
                  <a:lnTo>
                    <a:pt x="135" y="37"/>
                  </a:lnTo>
                  <a:lnTo>
                    <a:pt x="130" y="27"/>
                  </a:lnTo>
                  <a:lnTo>
                    <a:pt x="130" y="20"/>
                  </a:lnTo>
                  <a:lnTo>
                    <a:pt x="125" y="10"/>
                  </a:lnTo>
                  <a:lnTo>
                    <a:pt x="122" y="10"/>
                  </a:lnTo>
                  <a:lnTo>
                    <a:pt x="104" y="5"/>
                  </a:lnTo>
                  <a:lnTo>
                    <a:pt x="91" y="0"/>
                  </a:lnTo>
                  <a:lnTo>
                    <a:pt x="81" y="0"/>
                  </a:lnTo>
                  <a:lnTo>
                    <a:pt x="65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57" y="28"/>
                  </a:lnTo>
                  <a:lnTo>
                    <a:pt x="57" y="33"/>
                  </a:lnTo>
                  <a:lnTo>
                    <a:pt x="55" y="37"/>
                  </a:lnTo>
                  <a:lnTo>
                    <a:pt x="42" y="37"/>
                  </a:lnTo>
                  <a:lnTo>
                    <a:pt x="18" y="33"/>
                  </a:lnTo>
                  <a:lnTo>
                    <a:pt x="3" y="37"/>
                  </a:lnTo>
                  <a:lnTo>
                    <a:pt x="0" y="40"/>
                  </a:lnTo>
                  <a:lnTo>
                    <a:pt x="3" y="45"/>
                  </a:lnTo>
                  <a:lnTo>
                    <a:pt x="10" y="45"/>
                  </a:lnTo>
                  <a:lnTo>
                    <a:pt x="18" y="50"/>
                  </a:lnTo>
                  <a:lnTo>
                    <a:pt x="26" y="50"/>
                  </a:lnTo>
                  <a:lnTo>
                    <a:pt x="36" y="50"/>
                  </a:lnTo>
                  <a:lnTo>
                    <a:pt x="52" y="45"/>
                  </a:lnTo>
                  <a:lnTo>
                    <a:pt x="70" y="45"/>
                  </a:lnTo>
                  <a:lnTo>
                    <a:pt x="81" y="40"/>
                  </a:lnTo>
                  <a:lnTo>
                    <a:pt x="94" y="40"/>
                  </a:lnTo>
                  <a:lnTo>
                    <a:pt x="104" y="40"/>
                  </a:lnTo>
                  <a:lnTo>
                    <a:pt x="117" y="40"/>
                  </a:lnTo>
                  <a:lnTo>
                    <a:pt x="122" y="45"/>
                  </a:lnTo>
                  <a:lnTo>
                    <a:pt x="125" y="45"/>
                  </a:lnTo>
                  <a:lnTo>
                    <a:pt x="130" y="45"/>
                  </a:lnTo>
                  <a:lnTo>
                    <a:pt x="130" y="53"/>
                  </a:lnTo>
                </a:path>
              </a:pathLst>
            </a:custGeom>
            <a:solidFill>
              <a:srgbClr val="FC0128"/>
            </a:solidFill>
            <a:ln w="9525">
              <a:noFill/>
              <a:miter lim="800000"/>
              <a:headEnd/>
              <a:tailEnd/>
            </a:ln>
          </p:spPr>
          <p:txBody>
            <a:bodyPr lIns="78904" tIns="39451" rIns="78904" bIns="39451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40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12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684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56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4" name="Freeform 76"/>
            <p:cNvSpPr>
              <a:spLocks/>
            </p:cNvSpPr>
            <p:nvPr/>
          </p:nvSpPr>
          <p:spPr bwMode="auto">
            <a:xfrm>
              <a:off x="7075488" y="1676400"/>
              <a:ext cx="182562" cy="82550"/>
            </a:xfrm>
            <a:custGeom>
              <a:avLst/>
              <a:gdLst>
                <a:gd name="T0" fmla="*/ 2147483647 w 63"/>
                <a:gd name="T1" fmla="*/ 0 h 47"/>
                <a:gd name="T2" fmla="*/ 2147483647 w 63"/>
                <a:gd name="T3" fmla="*/ 0 h 47"/>
                <a:gd name="T4" fmla="*/ 2147483647 w 63"/>
                <a:gd name="T5" fmla="*/ 0 h 47"/>
                <a:gd name="T6" fmla="*/ 2147483647 w 63"/>
                <a:gd name="T7" fmla="*/ 0 h 47"/>
                <a:gd name="T8" fmla="*/ 2147483647 w 63"/>
                <a:gd name="T9" fmla="*/ 0 h 47"/>
                <a:gd name="T10" fmla="*/ 2147483647 w 63"/>
                <a:gd name="T11" fmla="*/ 0 h 47"/>
                <a:gd name="T12" fmla="*/ 2147483647 w 63"/>
                <a:gd name="T13" fmla="*/ 0 h 47"/>
                <a:gd name="T14" fmla="*/ 2147483647 w 63"/>
                <a:gd name="T15" fmla="*/ 2147483647 h 47"/>
                <a:gd name="T16" fmla="*/ 2147483647 w 63"/>
                <a:gd name="T17" fmla="*/ 2147483647 h 47"/>
                <a:gd name="T18" fmla="*/ 2147483647 w 63"/>
                <a:gd name="T19" fmla="*/ 2147483647 h 47"/>
                <a:gd name="T20" fmla="*/ 2147483647 w 63"/>
                <a:gd name="T21" fmla="*/ 2147483647 h 47"/>
                <a:gd name="T22" fmla="*/ 2147483647 w 63"/>
                <a:gd name="T23" fmla="*/ 2147483647 h 47"/>
                <a:gd name="T24" fmla="*/ 2147483647 w 63"/>
                <a:gd name="T25" fmla="*/ 2147483647 h 47"/>
                <a:gd name="T26" fmla="*/ 2147483647 w 63"/>
                <a:gd name="T27" fmla="*/ 2147483647 h 47"/>
                <a:gd name="T28" fmla="*/ 2147483647 w 63"/>
                <a:gd name="T29" fmla="*/ 2147483647 h 47"/>
                <a:gd name="T30" fmla="*/ 2147483647 w 63"/>
                <a:gd name="T31" fmla="*/ 2147483647 h 47"/>
                <a:gd name="T32" fmla="*/ 2147483647 w 63"/>
                <a:gd name="T33" fmla="*/ 2147483647 h 47"/>
                <a:gd name="T34" fmla="*/ 2147483647 w 63"/>
                <a:gd name="T35" fmla="*/ 2147483647 h 47"/>
                <a:gd name="T36" fmla="*/ 2147483647 w 63"/>
                <a:gd name="T37" fmla="*/ 2147483647 h 47"/>
                <a:gd name="T38" fmla="*/ 2147483647 w 63"/>
                <a:gd name="T39" fmla="*/ 2147483647 h 47"/>
                <a:gd name="T40" fmla="*/ 2147483647 w 63"/>
                <a:gd name="T41" fmla="*/ 2147483647 h 47"/>
                <a:gd name="T42" fmla="*/ 2147483647 w 63"/>
                <a:gd name="T43" fmla="*/ 2147483647 h 47"/>
                <a:gd name="T44" fmla="*/ 0 w 63"/>
                <a:gd name="T45" fmla="*/ 2147483647 h 47"/>
                <a:gd name="T46" fmla="*/ 0 w 63"/>
                <a:gd name="T47" fmla="*/ 2147483647 h 47"/>
                <a:gd name="T48" fmla="*/ 2147483647 w 63"/>
                <a:gd name="T49" fmla="*/ 2147483647 h 47"/>
                <a:gd name="T50" fmla="*/ 2147483647 w 63"/>
                <a:gd name="T51" fmla="*/ 2147483647 h 47"/>
                <a:gd name="T52" fmla="*/ 2147483647 w 63"/>
                <a:gd name="T53" fmla="*/ 2147483647 h 47"/>
                <a:gd name="T54" fmla="*/ 2147483647 w 63"/>
                <a:gd name="T55" fmla="*/ 2147483647 h 47"/>
                <a:gd name="T56" fmla="*/ 2147483647 w 63"/>
                <a:gd name="T57" fmla="*/ 2147483647 h 47"/>
                <a:gd name="T58" fmla="*/ 2147483647 w 63"/>
                <a:gd name="T59" fmla="*/ 0 h 4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3"/>
                <a:gd name="T91" fmla="*/ 0 h 47"/>
                <a:gd name="T92" fmla="*/ 63 w 63"/>
                <a:gd name="T93" fmla="*/ 47 h 4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3" h="47">
                  <a:moveTo>
                    <a:pt x="3" y="0"/>
                  </a:moveTo>
                  <a:lnTo>
                    <a:pt x="5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9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52" y="8"/>
                  </a:lnTo>
                  <a:lnTo>
                    <a:pt x="55" y="15"/>
                  </a:lnTo>
                  <a:lnTo>
                    <a:pt x="57" y="17"/>
                  </a:lnTo>
                  <a:lnTo>
                    <a:pt x="60" y="25"/>
                  </a:lnTo>
                  <a:lnTo>
                    <a:pt x="60" y="30"/>
                  </a:lnTo>
                  <a:lnTo>
                    <a:pt x="60" y="38"/>
                  </a:lnTo>
                  <a:lnTo>
                    <a:pt x="62" y="46"/>
                  </a:lnTo>
                  <a:lnTo>
                    <a:pt x="55" y="43"/>
                  </a:lnTo>
                  <a:lnTo>
                    <a:pt x="44" y="41"/>
                  </a:lnTo>
                  <a:lnTo>
                    <a:pt x="42" y="41"/>
                  </a:lnTo>
                  <a:lnTo>
                    <a:pt x="36" y="41"/>
                  </a:lnTo>
                  <a:lnTo>
                    <a:pt x="26" y="41"/>
                  </a:lnTo>
                  <a:lnTo>
                    <a:pt x="18" y="43"/>
                  </a:lnTo>
                  <a:lnTo>
                    <a:pt x="13" y="46"/>
                  </a:lnTo>
                  <a:lnTo>
                    <a:pt x="3" y="46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3" y="38"/>
                  </a:lnTo>
                  <a:lnTo>
                    <a:pt x="5" y="31"/>
                  </a:lnTo>
                  <a:lnTo>
                    <a:pt x="5" y="25"/>
                  </a:lnTo>
                  <a:lnTo>
                    <a:pt x="5" y="17"/>
                  </a:lnTo>
                  <a:lnTo>
                    <a:pt x="3" y="5"/>
                  </a:lnTo>
                  <a:lnTo>
                    <a:pt x="3" y="0"/>
                  </a:lnTo>
                </a:path>
              </a:pathLst>
            </a:custGeom>
            <a:solidFill>
              <a:srgbClr val="FC0128"/>
            </a:solidFill>
            <a:ln w="9525">
              <a:noFill/>
              <a:miter lim="800000"/>
              <a:headEnd/>
              <a:tailEnd/>
            </a:ln>
          </p:spPr>
          <p:txBody>
            <a:bodyPr lIns="78904" tIns="39451" rIns="78904" bIns="39451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40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12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684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56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grpSp>
          <p:nvGrpSpPr>
            <p:cNvPr id="16" name="Group 77"/>
            <p:cNvGrpSpPr>
              <a:grpSpLocks/>
            </p:cNvGrpSpPr>
            <p:nvPr/>
          </p:nvGrpSpPr>
          <p:grpSpPr bwMode="auto">
            <a:xfrm>
              <a:off x="6330950" y="1476351"/>
              <a:ext cx="120650" cy="244474"/>
              <a:chOff x="8747" y="3305"/>
              <a:chExt cx="42" cy="139"/>
            </a:xfrm>
          </p:grpSpPr>
          <p:sp>
            <p:nvSpPr>
              <p:cNvPr id="174" name="Freeform 78"/>
              <p:cNvSpPr>
                <a:spLocks/>
              </p:cNvSpPr>
              <p:nvPr/>
            </p:nvSpPr>
            <p:spPr bwMode="auto">
              <a:xfrm>
                <a:off x="8747" y="3305"/>
                <a:ext cx="42" cy="131"/>
              </a:xfrm>
              <a:custGeom>
                <a:avLst/>
                <a:gdLst>
                  <a:gd name="T0" fmla="*/ 13 w 42"/>
                  <a:gd name="T1" fmla="*/ 0 h 131"/>
                  <a:gd name="T2" fmla="*/ 23 w 42"/>
                  <a:gd name="T3" fmla="*/ 5 h 131"/>
                  <a:gd name="T4" fmla="*/ 28 w 42"/>
                  <a:gd name="T5" fmla="*/ 12 h 131"/>
                  <a:gd name="T6" fmla="*/ 28 w 42"/>
                  <a:gd name="T7" fmla="*/ 17 h 131"/>
                  <a:gd name="T8" fmla="*/ 31 w 42"/>
                  <a:gd name="T9" fmla="*/ 22 h 131"/>
                  <a:gd name="T10" fmla="*/ 36 w 42"/>
                  <a:gd name="T11" fmla="*/ 32 h 131"/>
                  <a:gd name="T12" fmla="*/ 41 w 42"/>
                  <a:gd name="T13" fmla="*/ 45 h 131"/>
                  <a:gd name="T14" fmla="*/ 41 w 42"/>
                  <a:gd name="T15" fmla="*/ 62 h 131"/>
                  <a:gd name="T16" fmla="*/ 41 w 42"/>
                  <a:gd name="T17" fmla="*/ 74 h 131"/>
                  <a:gd name="T18" fmla="*/ 36 w 42"/>
                  <a:gd name="T19" fmla="*/ 87 h 131"/>
                  <a:gd name="T20" fmla="*/ 31 w 42"/>
                  <a:gd name="T21" fmla="*/ 100 h 131"/>
                  <a:gd name="T22" fmla="*/ 23 w 42"/>
                  <a:gd name="T23" fmla="*/ 119 h 131"/>
                  <a:gd name="T24" fmla="*/ 18 w 42"/>
                  <a:gd name="T25" fmla="*/ 125 h 131"/>
                  <a:gd name="T26" fmla="*/ 0 w 42"/>
                  <a:gd name="T27" fmla="*/ 130 h 131"/>
                  <a:gd name="T28" fmla="*/ 5 w 42"/>
                  <a:gd name="T29" fmla="*/ 114 h 131"/>
                  <a:gd name="T30" fmla="*/ 18 w 42"/>
                  <a:gd name="T31" fmla="*/ 95 h 131"/>
                  <a:gd name="T32" fmla="*/ 23 w 42"/>
                  <a:gd name="T33" fmla="*/ 82 h 131"/>
                  <a:gd name="T34" fmla="*/ 28 w 42"/>
                  <a:gd name="T35" fmla="*/ 70 h 131"/>
                  <a:gd name="T36" fmla="*/ 28 w 42"/>
                  <a:gd name="T37" fmla="*/ 57 h 131"/>
                  <a:gd name="T38" fmla="*/ 28 w 42"/>
                  <a:gd name="T39" fmla="*/ 42 h 131"/>
                  <a:gd name="T40" fmla="*/ 28 w 42"/>
                  <a:gd name="T41" fmla="*/ 28 h 131"/>
                  <a:gd name="T42" fmla="*/ 18 w 42"/>
                  <a:gd name="T43" fmla="*/ 17 h 131"/>
                  <a:gd name="T44" fmla="*/ 13 w 42"/>
                  <a:gd name="T45" fmla="*/ 8 h 131"/>
                  <a:gd name="T46" fmla="*/ 8 w 42"/>
                  <a:gd name="T47" fmla="*/ 0 h 131"/>
                  <a:gd name="T48" fmla="*/ 13 w 42"/>
                  <a:gd name="T49" fmla="*/ 0 h 1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2"/>
                  <a:gd name="T76" fmla="*/ 0 h 131"/>
                  <a:gd name="T77" fmla="*/ 42 w 42"/>
                  <a:gd name="T78" fmla="*/ 131 h 1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2" h="131">
                    <a:moveTo>
                      <a:pt x="13" y="0"/>
                    </a:moveTo>
                    <a:lnTo>
                      <a:pt x="23" y="5"/>
                    </a:lnTo>
                    <a:lnTo>
                      <a:pt x="28" y="12"/>
                    </a:lnTo>
                    <a:lnTo>
                      <a:pt x="28" y="17"/>
                    </a:lnTo>
                    <a:lnTo>
                      <a:pt x="31" y="22"/>
                    </a:lnTo>
                    <a:lnTo>
                      <a:pt x="36" y="32"/>
                    </a:lnTo>
                    <a:lnTo>
                      <a:pt x="41" y="45"/>
                    </a:lnTo>
                    <a:lnTo>
                      <a:pt x="41" y="62"/>
                    </a:lnTo>
                    <a:lnTo>
                      <a:pt x="41" y="74"/>
                    </a:lnTo>
                    <a:lnTo>
                      <a:pt x="36" y="87"/>
                    </a:lnTo>
                    <a:lnTo>
                      <a:pt x="31" y="100"/>
                    </a:lnTo>
                    <a:lnTo>
                      <a:pt x="23" y="119"/>
                    </a:lnTo>
                    <a:lnTo>
                      <a:pt x="18" y="125"/>
                    </a:lnTo>
                    <a:lnTo>
                      <a:pt x="0" y="130"/>
                    </a:lnTo>
                    <a:lnTo>
                      <a:pt x="5" y="114"/>
                    </a:lnTo>
                    <a:lnTo>
                      <a:pt x="18" y="95"/>
                    </a:lnTo>
                    <a:lnTo>
                      <a:pt x="23" y="82"/>
                    </a:lnTo>
                    <a:lnTo>
                      <a:pt x="28" y="70"/>
                    </a:lnTo>
                    <a:lnTo>
                      <a:pt x="28" y="57"/>
                    </a:lnTo>
                    <a:lnTo>
                      <a:pt x="28" y="42"/>
                    </a:lnTo>
                    <a:lnTo>
                      <a:pt x="28" y="28"/>
                    </a:lnTo>
                    <a:lnTo>
                      <a:pt x="18" y="17"/>
                    </a:lnTo>
                    <a:lnTo>
                      <a:pt x="13" y="8"/>
                    </a:lnTo>
                    <a:lnTo>
                      <a:pt x="8" y="0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BFBFD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78913" tIns="39456" rIns="78913" bIns="39456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4025" indent="1588" algn="l" rtl="0" fontAlgn="base">
                  <a:spcBef>
                    <a:spcPct val="0"/>
                  </a:spcBef>
                  <a:spcAft>
                    <a:spcPct val="0"/>
                  </a:spcAft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1225" indent="1588" algn="l" rtl="0" fontAlgn="base">
                  <a:spcBef>
                    <a:spcPct val="0"/>
                  </a:spcBef>
                  <a:spcAft>
                    <a:spcPct val="0"/>
                  </a:spcAft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68425" indent="1588" algn="l" rtl="0" fontAlgn="base">
                  <a:spcBef>
                    <a:spcPct val="0"/>
                  </a:spcBef>
                  <a:spcAft>
                    <a:spcPct val="0"/>
                  </a:spcAft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5625" indent="1588" algn="l" rtl="0" fontAlgn="base">
                  <a:spcBef>
                    <a:spcPct val="0"/>
                  </a:spcBef>
                  <a:spcAft>
                    <a:spcPct val="0"/>
                  </a:spcAft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75" name="Oval 79"/>
              <p:cNvSpPr>
                <a:spLocks noChangeArrowheads="1"/>
              </p:cNvSpPr>
              <p:nvPr/>
            </p:nvSpPr>
            <p:spPr bwMode="auto">
              <a:xfrm>
                <a:off x="8765" y="3308"/>
                <a:ext cx="23" cy="22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lIns="78913" tIns="39456" rIns="78913" bIns="39456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4025" indent="1588" algn="l" rtl="0" fontAlgn="base">
                  <a:spcBef>
                    <a:spcPct val="0"/>
                  </a:spcBef>
                  <a:spcAft>
                    <a:spcPct val="0"/>
                  </a:spcAft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1225" indent="1588" algn="l" rtl="0" fontAlgn="base">
                  <a:spcBef>
                    <a:spcPct val="0"/>
                  </a:spcBef>
                  <a:spcAft>
                    <a:spcPct val="0"/>
                  </a:spcAft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68425" indent="1588" algn="l" rtl="0" fontAlgn="base">
                  <a:spcBef>
                    <a:spcPct val="0"/>
                  </a:spcBef>
                  <a:spcAft>
                    <a:spcPct val="0"/>
                  </a:spcAft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5625" indent="1588" algn="l" rtl="0" fontAlgn="base">
                  <a:spcBef>
                    <a:spcPct val="0"/>
                  </a:spcBef>
                  <a:spcAft>
                    <a:spcPct val="0"/>
                  </a:spcAft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defTabSz="787305"/>
                <a:endParaRPr lang="ru-RU" sz="800" dirty="0"/>
              </a:p>
            </p:txBody>
          </p:sp>
          <p:sp>
            <p:nvSpPr>
              <p:cNvPr id="176" name="Oval 80"/>
              <p:cNvSpPr>
                <a:spLocks noChangeArrowheads="1"/>
              </p:cNvSpPr>
              <p:nvPr/>
            </p:nvSpPr>
            <p:spPr bwMode="auto">
              <a:xfrm>
                <a:off x="8760" y="3421"/>
                <a:ext cx="23" cy="23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lIns="78913" tIns="39456" rIns="78913" bIns="39456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4025" indent="1588" algn="l" rtl="0" fontAlgn="base">
                  <a:spcBef>
                    <a:spcPct val="0"/>
                  </a:spcBef>
                  <a:spcAft>
                    <a:spcPct val="0"/>
                  </a:spcAft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1225" indent="1588" algn="l" rtl="0" fontAlgn="base">
                  <a:spcBef>
                    <a:spcPct val="0"/>
                  </a:spcBef>
                  <a:spcAft>
                    <a:spcPct val="0"/>
                  </a:spcAft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68425" indent="1588" algn="l" rtl="0" fontAlgn="base">
                  <a:spcBef>
                    <a:spcPct val="0"/>
                  </a:spcBef>
                  <a:spcAft>
                    <a:spcPct val="0"/>
                  </a:spcAft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5625" indent="1588" algn="l" rtl="0" fontAlgn="base">
                  <a:spcBef>
                    <a:spcPct val="0"/>
                  </a:spcBef>
                  <a:spcAft>
                    <a:spcPct val="0"/>
                  </a:spcAft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defTabSz="787305"/>
                <a:endParaRPr lang="ru-RU" sz="800" dirty="0"/>
              </a:p>
            </p:txBody>
          </p:sp>
        </p:grpSp>
        <p:sp>
          <p:nvSpPr>
            <p:cNvPr id="156" name="Freeform 81"/>
            <p:cNvSpPr>
              <a:spLocks/>
            </p:cNvSpPr>
            <p:nvPr/>
          </p:nvSpPr>
          <p:spPr bwMode="auto">
            <a:xfrm>
              <a:off x="6396038" y="1443038"/>
              <a:ext cx="385762" cy="134937"/>
            </a:xfrm>
            <a:custGeom>
              <a:avLst/>
              <a:gdLst>
                <a:gd name="T0" fmla="*/ 0 w 134"/>
                <a:gd name="T1" fmla="*/ 2147483647 h 76"/>
                <a:gd name="T2" fmla="*/ 2147483647 w 134"/>
                <a:gd name="T3" fmla="*/ 2147483647 h 76"/>
                <a:gd name="T4" fmla="*/ 2147483647 w 134"/>
                <a:gd name="T5" fmla="*/ 0 h 76"/>
                <a:gd name="T6" fmla="*/ 2147483647 w 134"/>
                <a:gd name="T7" fmla="*/ 0 h 76"/>
                <a:gd name="T8" fmla="*/ 2147483647 w 134"/>
                <a:gd name="T9" fmla="*/ 0 h 76"/>
                <a:gd name="T10" fmla="*/ 2147483647 w 134"/>
                <a:gd name="T11" fmla="*/ 0 h 76"/>
                <a:gd name="T12" fmla="*/ 2147483647 w 134"/>
                <a:gd name="T13" fmla="*/ 0 h 76"/>
                <a:gd name="T14" fmla="*/ 2147483647 w 134"/>
                <a:gd name="T15" fmla="*/ 0 h 76"/>
                <a:gd name="T16" fmla="*/ 2147483647 w 134"/>
                <a:gd name="T17" fmla="*/ 2147483647 h 76"/>
                <a:gd name="T18" fmla="*/ 2147483647 w 134"/>
                <a:gd name="T19" fmla="*/ 2147483647 h 76"/>
                <a:gd name="T20" fmla="*/ 2147483647 w 134"/>
                <a:gd name="T21" fmla="*/ 2147483647 h 76"/>
                <a:gd name="T22" fmla="*/ 2147483647 w 134"/>
                <a:gd name="T23" fmla="*/ 2147483647 h 76"/>
                <a:gd name="T24" fmla="*/ 2147483647 w 134"/>
                <a:gd name="T25" fmla="*/ 2147483647 h 76"/>
                <a:gd name="T26" fmla="*/ 2147483647 w 134"/>
                <a:gd name="T27" fmla="*/ 2147483647 h 76"/>
                <a:gd name="T28" fmla="*/ 2147483647 w 134"/>
                <a:gd name="T29" fmla="*/ 2147483647 h 76"/>
                <a:gd name="T30" fmla="*/ 2147483647 w 134"/>
                <a:gd name="T31" fmla="*/ 2147483647 h 76"/>
                <a:gd name="T32" fmla="*/ 2147483647 w 134"/>
                <a:gd name="T33" fmla="*/ 2147483647 h 76"/>
                <a:gd name="T34" fmla="*/ 2147483647 w 134"/>
                <a:gd name="T35" fmla="*/ 2147483647 h 76"/>
                <a:gd name="T36" fmla="*/ 2147483647 w 134"/>
                <a:gd name="T37" fmla="*/ 2147483647 h 76"/>
                <a:gd name="T38" fmla="*/ 2147483647 w 134"/>
                <a:gd name="T39" fmla="*/ 2147483647 h 76"/>
                <a:gd name="T40" fmla="*/ 2147483647 w 134"/>
                <a:gd name="T41" fmla="*/ 2147483647 h 76"/>
                <a:gd name="T42" fmla="*/ 2147483647 w 134"/>
                <a:gd name="T43" fmla="*/ 2147483647 h 76"/>
                <a:gd name="T44" fmla="*/ 2147483647 w 134"/>
                <a:gd name="T45" fmla="*/ 2147483647 h 76"/>
                <a:gd name="T46" fmla="*/ 2147483647 w 134"/>
                <a:gd name="T47" fmla="*/ 2147483647 h 76"/>
                <a:gd name="T48" fmla="*/ 2147483647 w 134"/>
                <a:gd name="T49" fmla="*/ 2147483647 h 76"/>
                <a:gd name="T50" fmla="*/ 2147483647 w 134"/>
                <a:gd name="T51" fmla="*/ 2147483647 h 76"/>
                <a:gd name="T52" fmla="*/ 2147483647 w 134"/>
                <a:gd name="T53" fmla="*/ 2147483647 h 76"/>
                <a:gd name="T54" fmla="*/ 2147483647 w 134"/>
                <a:gd name="T55" fmla="*/ 2147483647 h 76"/>
                <a:gd name="T56" fmla="*/ 2147483647 w 134"/>
                <a:gd name="T57" fmla="*/ 2147483647 h 76"/>
                <a:gd name="T58" fmla="*/ 2147483647 w 134"/>
                <a:gd name="T59" fmla="*/ 2147483647 h 76"/>
                <a:gd name="T60" fmla="*/ 2147483647 w 134"/>
                <a:gd name="T61" fmla="*/ 2147483647 h 76"/>
                <a:gd name="T62" fmla="*/ 2147483647 w 134"/>
                <a:gd name="T63" fmla="*/ 2147483647 h 76"/>
                <a:gd name="T64" fmla="*/ 2147483647 w 134"/>
                <a:gd name="T65" fmla="*/ 2147483647 h 76"/>
                <a:gd name="T66" fmla="*/ 2147483647 w 134"/>
                <a:gd name="T67" fmla="*/ 2147483647 h 76"/>
                <a:gd name="T68" fmla="*/ 2147483647 w 134"/>
                <a:gd name="T69" fmla="*/ 2147483647 h 76"/>
                <a:gd name="T70" fmla="*/ 2147483647 w 134"/>
                <a:gd name="T71" fmla="*/ 2147483647 h 76"/>
                <a:gd name="T72" fmla="*/ 0 w 134"/>
                <a:gd name="T73" fmla="*/ 2147483647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4"/>
                <a:gd name="T112" fmla="*/ 0 h 76"/>
                <a:gd name="T113" fmla="*/ 134 w 134"/>
                <a:gd name="T114" fmla="*/ 76 h 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4" h="76">
                  <a:moveTo>
                    <a:pt x="0" y="12"/>
                  </a:moveTo>
                  <a:lnTo>
                    <a:pt x="8" y="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4" y="0"/>
                  </a:lnTo>
                  <a:lnTo>
                    <a:pt x="60" y="0"/>
                  </a:lnTo>
                  <a:lnTo>
                    <a:pt x="73" y="0"/>
                  </a:lnTo>
                  <a:lnTo>
                    <a:pt x="89" y="0"/>
                  </a:lnTo>
                  <a:lnTo>
                    <a:pt x="102" y="5"/>
                  </a:lnTo>
                  <a:lnTo>
                    <a:pt x="107" y="8"/>
                  </a:lnTo>
                  <a:lnTo>
                    <a:pt x="107" y="17"/>
                  </a:lnTo>
                  <a:lnTo>
                    <a:pt x="112" y="22"/>
                  </a:lnTo>
                  <a:lnTo>
                    <a:pt x="112" y="28"/>
                  </a:lnTo>
                  <a:lnTo>
                    <a:pt x="115" y="38"/>
                  </a:lnTo>
                  <a:lnTo>
                    <a:pt x="115" y="44"/>
                  </a:lnTo>
                  <a:lnTo>
                    <a:pt x="120" y="54"/>
                  </a:lnTo>
                  <a:lnTo>
                    <a:pt x="128" y="64"/>
                  </a:lnTo>
                  <a:lnTo>
                    <a:pt x="131" y="70"/>
                  </a:lnTo>
                  <a:lnTo>
                    <a:pt x="133" y="75"/>
                  </a:lnTo>
                  <a:lnTo>
                    <a:pt x="120" y="67"/>
                  </a:lnTo>
                  <a:lnTo>
                    <a:pt x="112" y="64"/>
                  </a:lnTo>
                  <a:lnTo>
                    <a:pt x="107" y="60"/>
                  </a:lnTo>
                  <a:lnTo>
                    <a:pt x="97" y="59"/>
                  </a:lnTo>
                  <a:lnTo>
                    <a:pt x="92" y="55"/>
                  </a:lnTo>
                  <a:lnTo>
                    <a:pt x="78" y="55"/>
                  </a:lnTo>
                  <a:lnTo>
                    <a:pt x="68" y="54"/>
                  </a:lnTo>
                  <a:lnTo>
                    <a:pt x="55" y="54"/>
                  </a:lnTo>
                  <a:lnTo>
                    <a:pt x="39" y="54"/>
                  </a:lnTo>
                  <a:lnTo>
                    <a:pt x="26" y="54"/>
                  </a:lnTo>
                  <a:lnTo>
                    <a:pt x="18" y="55"/>
                  </a:lnTo>
                  <a:lnTo>
                    <a:pt x="13" y="59"/>
                  </a:lnTo>
                  <a:lnTo>
                    <a:pt x="13" y="50"/>
                  </a:lnTo>
                  <a:lnTo>
                    <a:pt x="13" y="42"/>
                  </a:lnTo>
                  <a:lnTo>
                    <a:pt x="8" y="33"/>
                  </a:lnTo>
                  <a:lnTo>
                    <a:pt x="3" y="23"/>
                  </a:lnTo>
                  <a:lnTo>
                    <a:pt x="3" y="18"/>
                  </a:lnTo>
                  <a:lnTo>
                    <a:pt x="0" y="12"/>
                  </a:lnTo>
                </a:path>
              </a:pathLst>
            </a:custGeom>
            <a:solidFill>
              <a:srgbClr val="C1CEFF"/>
            </a:solidFill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lIns="78904" tIns="39451" rIns="78904" bIns="39451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40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12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684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5625" indent="1588" algn="l" rtl="0" fontAlgn="base">
                <a:spcBef>
                  <a:spcPct val="0"/>
                </a:spcBef>
                <a:spcAft>
                  <a:spcPct val="0"/>
                </a:spcAft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5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grpSp>
          <p:nvGrpSpPr>
            <p:cNvPr id="17" name="Group 82"/>
            <p:cNvGrpSpPr>
              <a:grpSpLocks/>
            </p:cNvGrpSpPr>
            <p:nvPr/>
          </p:nvGrpSpPr>
          <p:grpSpPr bwMode="auto">
            <a:xfrm>
              <a:off x="6494327" y="1455738"/>
              <a:ext cx="187324" cy="79375"/>
              <a:chOff x="8804" y="3294"/>
              <a:chExt cx="65" cy="45"/>
            </a:xfrm>
          </p:grpSpPr>
          <p:grpSp>
            <p:nvGrpSpPr>
              <p:cNvPr id="18" name="Group 83"/>
              <p:cNvGrpSpPr>
                <a:grpSpLocks/>
              </p:cNvGrpSpPr>
              <p:nvPr/>
            </p:nvGrpSpPr>
            <p:grpSpPr bwMode="auto">
              <a:xfrm>
                <a:off x="8822" y="3307"/>
                <a:ext cx="47" cy="29"/>
                <a:chOff x="8822" y="3307"/>
                <a:chExt cx="47" cy="29"/>
              </a:xfrm>
            </p:grpSpPr>
            <p:grpSp>
              <p:nvGrpSpPr>
                <p:cNvPr id="19" name="Group 84"/>
                <p:cNvGrpSpPr>
                  <a:grpSpLocks/>
                </p:cNvGrpSpPr>
                <p:nvPr/>
              </p:nvGrpSpPr>
              <p:grpSpPr bwMode="auto">
                <a:xfrm>
                  <a:off x="8822" y="3307"/>
                  <a:ext cx="47" cy="22"/>
                  <a:chOff x="8822" y="3307"/>
                  <a:chExt cx="47" cy="22"/>
                </a:xfrm>
              </p:grpSpPr>
              <p:sp>
                <p:nvSpPr>
                  <p:cNvPr id="172" name="AutoShape 85"/>
                  <p:cNvSpPr>
                    <a:spLocks noChangeArrowheads="1"/>
                  </p:cNvSpPr>
                  <p:nvPr/>
                </p:nvSpPr>
                <p:spPr bwMode="auto">
                  <a:xfrm rot="2940000">
                    <a:off x="8845" y="3297"/>
                    <a:ext cx="14" cy="34"/>
                  </a:xfrm>
                  <a:prstGeom prst="triangle">
                    <a:avLst>
                      <a:gd name="adj" fmla="val 4994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78913" tIns="39456" rIns="78913" bIns="39456" anchor="ctr"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4025" indent="1588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1225" indent="1588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68425" indent="1588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5625" indent="1588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defTabSz="787305"/>
                    <a:endParaRPr lang="ru-RU" sz="800" dirty="0"/>
                  </a:p>
                </p:txBody>
              </p:sp>
              <p:sp>
                <p:nvSpPr>
                  <p:cNvPr id="173" name="AutoShape 86"/>
                  <p:cNvSpPr>
                    <a:spLocks noChangeArrowheads="1"/>
                  </p:cNvSpPr>
                  <p:nvPr/>
                </p:nvSpPr>
                <p:spPr bwMode="auto">
                  <a:xfrm rot="13740000" flipH="1">
                    <a:off x="8831" y="3306"/>
                    <a:ext cx="14" cy="31"/>
                  </a:xfrm>
                  <a:prstGeom prst="triangle">
                    <a:avLst>
                      <a:gd name="adj" fmla="val 4994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lIns="78913" tIns="39456" rIns="78913" bIns="39456" anchor="ctr"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4025" indent="1588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1225" indent="1588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68425" indent="1588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5625" indent="1588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defTabSz="787305"/>
                    <a:endParaRPr lang="ru-RU" sz="800" dirty="0"/>
                  </a:p>
                </p:txBody>
              </p:sp>
            </p:grpSp>
            <p:grpSp>
              <p:nvGrpSpPr>
                <p:cNvPr id="20" name="Group 87"/>
                <p:cNvGrpSpPr>
                  <a:grpSpLocks/>
                </p:cNvGrpSpPr>
                <p:nvPr/>
              </p:nvGrpSpPr>
              <p:grpSpPr bwMode="auto">
                <a:xfrm>
                  <a:off x="8822" y="3312"/>
                  <a:ext cx="34" cy="24"/>
                  <a:chOff x="8822" y="3312"/>
                  <a:chExt cx="34" cy="24"/>
                </a:xfrm>
              </p:grpSpPr>
              <p:sp>
                <p:nvSpPr>
                  <p:cNvPr id="170" name="AutoShape 88"/>
                  <p:cNvSpPr>
                    <a:spLocks noChangeArrowheads="1"/>
                  </p:cNvSpPr>
                  <p:nvPr/>
                </p:nvSpPr>
                <p:spPr bwMode="auto">
                  <a:xfrm rot="-2460000">
                    <a:off x="8822" y="3312"/>
                    <a:ext cx="21" cy="19"/>
                  </a:xfrm>
                  <a:prstGeom prst="triangle">
                    <a:avLst>
                      <a:gd name="adj" fmla="val 4994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78913" tIns="39456" rIns="78913" bIns="39456" anchor="ctr"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4025" indent="1588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1225" indent="1588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68425" indent="1588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5625" indent="1588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defTabSz="787305"/>
                    <a:endParaRPr lang="ru-RU" sz="800" dirty="0"/>
                  </a:p>
                </p:txBody>
              </p:sp>
              <p:sp>
                <p:nvSpPr>
                  <p:cNvPr id="171" name="AutoShape 89"/>
                  <p:cNvSpPr>
                    <a:spLocks noChangeArrowheads="1"/>
                  </p:cNvSpPr>
                  <p:nvPr/>
                </p:nvSpPr>
                <p:spPr bwMode="auto">
                  <a:xfrm rot="8340000" flipH="1">
                    <a:off x="8832" y="3317"/>
                    <a:ext cx="24" cy="19"/>
                  </a:xfrm>
                  <a:prstGeom prst="triangle">
                    <a:avLst>
                      <a:gd name="adj" fmla="val 4994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lIns="78913" tIns="39456" rIns="78913" bIns="39456" anchor="ctr"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4025" indent="1588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1225" indent="1588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68425" indent="1588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5625" indent="1588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defTabSz="787305"/>
                    <a:endParaRPr lang="ru-RU" sz="800" dirty="0"/>
                  </a:p>
                </p:txBody>
              </p:sp>
            </p:grpSp>
          </p:grpSp>
          <p:grpSp>
            <p:nvGrpSpPr>
              <p:cNvPr id="21" name="Group 90"/>
              <p:cNvGrpSpPr>
                <a:grpSpLocks/>
              </p:cNvGrpSpPr>
              <p:nvPr/>
            </p:nvGrpSpPr>
            <p:grpSpPr bwMode="auto">
              <a:xfrm>
                <a:off x="8804" y="3294"/>
                <a:ext cx="52" cy="45"/>
                <a:chOff x="8804" y="3294"/>
                <a:chExt cx="52" cy="45"/>
              </a:xfrm>
            </p:grpSpPr>
            <p:grpSp>
              <p:nvGrpSpPr>
                <p:cNvPr id="22" name="Group 91"/>
                <p:cNvGrpSpPr>
                  <a:grpSpLocks/>
                </p:cNvGrpSpPr>
                <p:nvPr/>
              </p:nvGrpSpPr>
              <p:grpSpPr bwMode="auto">
                <a:xfrm>
                  <a:off x="8827" y="3294"/>
                  <a:ext cx="24" cy="45"/>
                  <a:chOff x="8827" y="3294"/>
                  <a:chExt cx="24" cy="45"/>
                </a:xfrm>
              </p:grpSpPr>
              <p:sp>
                <p:nvSpPr>
                  <p:cNvPr id="166" name="AutoShape 92"/>
                  <p:cNvSpPr>
                    <a:spLocks noChangeArrowheads="1"/>
                  </p:cNvSpPr>
                  <p:nvPr/>
                </p:nvSpPr>
                <p:spPr bwMode="auto">
                  <a:xfrm>
                    <a:off x="8827" y="3294"/>
                    <a:ext cx="24" cy="25"/>
                  </a:xfrm>
                  <a:prstGeom prst="triangle">
                    <a:avLst>
                      <a:gd name="adj" fmla="val 4994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78913" tIns="39456" rIns="78913" bIns="39456" anchor="ctr"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4025" indent="1588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1225" indent="1588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68425" indent="1588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5625" indent="1588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defTabSz="787305"/>
                    <a:endParaRPr lang="ru-RU" sz="800" dirty="0"/>
                  </a:p>
                </p:txBody>
              </p:sp>
              <p:sp>
                <p:nvSpPr>
                  <p:cNvPr id="167" name="AutoShape 93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8827" y="3316"/>
                    <a:ext cx="24" cy="23"/>
                  </a:xfrm>
                  <a:prstGeom prst="triangle">
                    <a:avLst>
                      <a:gd name="adj" fmla="val 4994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lIns="78913" tIns="39456" rIns="78913" bIns="39456" anchor="ctr"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4025" indent="1588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1225" indent="1588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68425" indent="1588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5625" indent="1588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defTabSz="787305"/>
                    <a:endParaRPr lang="ru-RU" sz="800" dirty="0"/>
                  </a:p>
                </p:txBody>
              </p:sp>
            </p:grpSp>
            <p:grpSp>
              <p:nvGrpSpPr>
                <p:cNvPr id="23" name="Group 94"/>
                <p:cNvGrpSpPr>
                  <a:grpSpLocks/>
                </p:cNvGrpSpPr>
                <p:nvPr/>
              </p:nvGrpSpPr>
              <p:grpSpPr bwMode="auto">
                <a:xfrm>
                  <a:off x="8804" y="3316"/>
                  <a:ext cx="52" cy="16"/>
                  <a:chOff x="8804" y="3316"/>
                  <a:chExt cx="52" cy="16"/>
                </a:xfrm>
              </p:grpSpPr>
              <p:sp>
                <p:nvSpPr>
                  <p:cNvPr id="164" name="AutoShape 9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8808" y="3312"/>
                    <a:ext cx="12" cy="20"/>
                  </a:xfrm>
                  <a:prstGeom prst="triangle">
                    <a:avLst>
                      <a:gd name="adj" fmla="val 4994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lIns="78913" tIns="39456" rIns="78913" bIns="39456" anchor="ctr"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4025" indent="1588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1225" indent="1588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68425" indent="1588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5625" indent="1588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defTabSz="787305"/>
                    <a:endParaRPr lang="ru-RU" sz="800" dirty="0"/>
                  </a:p>
                </p:txBody>
              </p:sp>
              <p:sp>
                <p:nvSpPr>
                  <p:cNvPr id="165" name="AutoShape 96"/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8835" y="3311"/>
                    <a:ext cx="16" cy="26"/>
                  </a:xfrm>
                  <a:prstGeom prst="triangle">
                    <a:avLst>
                      <a:gd name="adj" fmla="val 4994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78913" tIns="39456" rIns="78913" bIns="39456" anchor="ctr"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4025" indent="1588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1225" indent="1588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68425" indent="1588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5625" indent="1588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55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defTabSz="787305"/>
                    <a:endParaRPr lang="ru-RU" sz="800" dirty="0"/>
                  </a:p>
                </p:txBody>
              </p:sp>
            </p:grpSp>
          </p:grpSp>
          <p:sp>
            <p:nvSpPr>
              <p:cNvPr id="160" name="Oval 97"/>
              <p:cNvSpPr>
                <a:spLocks noChangeArrowheads="1"/>
              </p:cNvSpPr>
              <p:nvPr/>
            </p:nvSpPr>
            <p:spPr bwMode="auto">
              <a:xfrm>
                <a:off x="8827" y="3312"/>
                <a:ext cx="24" cy="19"/>
              </a:xfrm>
              <a:prstGeom prst="ellipse">
                <a:avLst/>
              </a:prstGeom>
              <a:solidFill>
                <a:srgbClr val="FE9B0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8913" tIns="39456" rIns="78913" bIns="39456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4025" indent="1588" algn="l" rtl="0" fontAlgn="base">
                  <a:spcBef>
                    <a:spcPct val="0"/>
                  </a:spcBef>
                  <a:spcAft>
                    <a:spcPct val="0"/>
                  </a:spcAft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1225" indent="1588" algn="l" rtl="0" fontAlgn="base">
                  <a:spcBef>
                    <a:spcPct val="0"/>
                  </a:spcBef>
                  <a:spcAft>
                    <a:spcPct val="0"/>
                  </a:spcAft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68425" indent="1588" algn="l" rtl="0" fontAlgn="base">
                  <a:spcBef>
                    <a:spcPct val="0"/>
                  </a:spcBef>
                  <a:spcAft>
                    <a:spcPct val="0"/>
                  </a:spcAft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5625" indent="1588" algn="l" rtl="0" fontAlgn="base">
                  <a:spcBef>
                    <a:spcPct val="0"/>
                  </a:spcBef>
                  <a:spcAft>
                    <a:spcPct val="0"/>
                  </a:spcAft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defTabSz="787305"/>
                <a:endParaRPr lang="ru-RU" sz="800" dirty="0"/>
              </a:p>
            </p:txBody>
          </p:sp>
          <p:sp>
            <p:nvSpPr>
              <p:cNvPr id="161" name="AutoShape 98"/>
              <p:cNvSpPr>
                <a:spLocks noChangeArrowheads="1"/>
              </p:cNvSpPr>
              <p:nvPr/>
            </p:nvSpPr>
            <p:spPr bwMode="auto">
              <a:xfrm>
                <a:off x="8827" y="3312"/>
                <a:ext cx="24" cy="19"/>
              </a:xfrm>
              <a:prstGeom prst="triangle">
                <a:avLst>
                  <a:gd name="adj" fmla="val 49940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8913" tIns="39456" rIns="78913" bIns="39456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4025" indent="1588" algn="l" rtl="0" fontAlgn="base">
                  <a:spcBef>
                    <a:spcPct val="0"/>
                  </a:spcBef>
                  <a:spcAft>
                    <a:spcPct val="0"/>
                  </a:spcAft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1225" indent="1588" algn="l" rtl="0" fontAlgn="base">
                  <a:spcBef>
                    <a:spcPct val="0"/>
                  </a:spcBef>
                  <a:spcAft>
                    <a:spcPct val="0"/>
                  </a:spcAft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68425" indent="1588" algn="l" rtl="0" fontAlgn="base">
                  <a:spcBef>
                    <a:spcPct val="0"/>
                  </a:spcBef>
                  <a:spcAft>
                    <a:spcPct val="0"/>
                  </a:spcAft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5625" indent="1588" algn="l" rtl="0" fontAlgn="base">
                  <a:spcBef>
                    <a:spcPct val="0"/>
                  </a:spcBef>
                  <a:spcAft>
                    <a:spcPct val="0"/>
                  </a:spcAft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55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defTabSz="787305"/>
                <a:endParaRPr lang="ru-RU" sz="800" dirty="0"/>
              </a:p>
            </p:txBody>
          </p:sp>
        </p:grpSp>
      </p:grpSp>
      <p:sp>
        <p:nvSpPr>
          <p:cNvPr id="177" name="Line 98"/>
          <p:cNvSpPr>
            <a:spLocks noChangeShapeType="1"/>
          </p:cNvSpPr>
          <p:nvPr/>
        </p:nvSpPr>
        <p:spPr bwMode="auto">
          <a:xfrm flipH="1">
            <a:off x="3328966" y="2443147"/>
            <a:ext cx="1500198" cy="71436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422" tIns="55210" rIns="110422" bIns="55210"/>
          <a:lstStyle/>
          <a:p>
            <a:endParaRPr lang="ru-RU" sz="7700" dirty="0"/>
          </a:p>
        </p:txBody>
      </p:sp>
      <p:sp>
        <p:nvSpPr>
          <p:cNvPr id="178" name="Line 98"/>
          <p:cNvSpPr>
            <a:spLocks noChangeShapeType="1"/>
          </p:cNvSpPr>
          <p:nvPr/>
        </p:nvSpPr>
        <p:spPr bwMode="auto">
          <a:xfrm flipH="1" flipV="1">
            <a:off x="3328967" y="2728898"/>
            <a:ext cx="1714511" cy="3429024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422" tIns="55210" rIns="110422" bIns="55210"/>
          <a:lstStyle/>
          <a:p>
            <a:endParaRPr lang="ru-RU" sz="7700" dirty="0"/>
          </a:p>
        </p:txBody>
      </p:sp>
      <p:sp>
        <p:nvSpPr>
          <p:cNvPr id="179" name="Line 98"/>
          <p:cNvSpPr>
            <a:spLocks noChangeShapeType="1"/>
          </p:cNvSpPr>
          <p:nvPr/>
        </p:nvSpPr>
        <p:spPr bwMode="auto">
          <a:xfrm flipH="1" flipV="1">
            <a:off x="3328967" y="2586024"/>
            <a:ext cx="1500197" cy="1214444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422" tIns="55210" rIns="110422" bIns="55210"/>
          <a:lstStyle/>
          <a:p>
            <a:endParaRPr lang="ru-RU" sz="7700" dirty="0"/>
          </a:p>
        </p:txBody>
      </p:sp>
      <p:sp>
        <p:nvSpPr>
          <p:cNvPr id="181" name="Line 97"/>
          <p:cNvSpPr>
            <a:spLocks noChangeShapeType="1"/>
          </p:cNvSpPr>
          <p:nvPr/>
        </p:nvSpPr>
        <p:spPr bwMode="auto">
          <a:xfrm flipH="1">
            <a:off x="3400403" y="6657989"/>
            <a:ext cx="1643075" cy="928694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422" tIns="55210" rIns="110422" bIns="55210"/>
          <a:lstStyle/>
          <a:p>
            <a:endParaRPr lang="ru-RU" sz="7700" dirty="0"/>
          </a:p>
        </p:txBody>
      </p:sp>
      <p:sp>
        <p:nvSpPr>
          <p:cNvPr id="155" name="Rectangle 75"/>
          <p:cNvSpPr>
            <a:spLocks noChangeArrowheads="1"/>
          </p:cNvSpPr>
          <p:nvPr/>
        </p:nvSpPr>
        <p:spPr bwMode="auto">
          <a:xfrm>
            <a:off x="4829164" y="4800600"/>
            <a:ext cx="2786386" cy="73707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defTabSz="1256723">
              <a:spcBef>
                <a:spcPct val="20000"/>
              </a:spcBef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1256723">
              <a:spcBef>
                <a:spcPct val="20000"/>
              </a:spcBef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Староста</a:t>
            </a:r>
          </a:p>
          <a:p>
            <a:pPr algn="ctr">
              <a:defRPr/>
            </a:pPr>
            <a:r>
              <a:rPr lang="ru-RU" sz="1200" dirty="0" smtClean="0">
                <a:cs typeface="Times New Roman" pitchFamily="18" charset="0"/>
              </a:rPr>
              <a:t>Гарифуллина Елена Алексеевна</a:t>
            </a:r>
          </a:p>
          <a:p>
            <a:pPr algn="ctr">
              <a:defRPr/>
            </a:pPr>
            <a:r>
              <a:rPr lang="ru-RU" sz="1200" dirty="0" smtClean="0">
                <a:cs typeface="Times New Roman" pitchFamily="18" charset="0"/>
              </a:rPr>
              <a:t>8 919 49 611 72</a:t>
            </a:r>
          </a:p>
          <a:p>
            <a:pPr algn="ctr" defTabSz="1256723">
              <a:spcBef>
                <a:spcPct val="20000"/>
              </a:spcBef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Line 102"/>
          <p:cNvSpPr>
            <a:spLocks noChangeShapeType="1"/>
          </p:cNvSpPr>
          <p:nvPr/>
        </p:nvSpPr>
        <p:spPr bwMode="auto">
          <a:xfrm flipH="1" flipV="1">
            <a:off x="7543807" y="2514584"/>
            <a:ext cx="1714511" cy="142876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422" tIns="55210" rIns="110422" bIns="55210"/>
          <a:lstStyle/>
          <a:p>
            <a:endParaRPr lang="ru-RU" sz="7700" dirty="0"/>
          </a:p>
        </p:txBody>
      </p:sp>
      <p:sp>
        <p:nvSpPr>
          <p:cNvPr id="182" name="Line 102"/>
          <p:cNvSpPr>
            <a:spLocks noChangeShapeType="1"/>
          </p:cNvSpPr>
          <p:nvPr/>
        </p:nvSpPr>
        <p:spPr bwMode="auto">
          <a:xfrm flipH="1">
            <a:off x="471445" y="2586022"/>
            <a:ext cx="4357719" cy="1214446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422" tIns="55210" rIns="110422" bIns="55210"/>
          <a:lstStyle/>
          <a:p>
            <a:endParaRPr lang="ru-RU" sz="7700" dirty="0"/>
          </a:p>
        </p:txBody>
      </p:sp>
      <p:sp>
        <p:nvSpPr>
          <p:cNvPr id="185" name="Line 102"/>
          <p:cNvSpPr>
            <a:spLocks noChangeShapeType="1"/>
          </p:cNvSpPr>
          <p:nvPr/>
        </p:nvSpPr>
        <p:spPr bwMode="auto">
          <a:xfrm flipH="1">
            <a:off x="7543806" y="2943212"/>
            <a:ext cx="1714513" cy="3071834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422" tIns="55210" rIns="110422" bIns="55210"/>
          <a:lstStyle/>
          <a:p>
            <a:endParaRPr lang="ru-RU" sz="7700" dirty="0"/>
          </a:p>
        </p:txBody>
      </p:sp>
      <p:sp>
        <p:nvSpPr>
          <p:cNvPr id="186" name="Line 102"/>
          <p:cNvSpPr>
            <a:spLocks noChangeShapeType="1"/>
          </p:cNvSpPr>
          <p:nvPr/>
        </p:nvSpPr>
        <p:spPr bwMode="auto">
          <a:xfrm flipH="1">
            <a:off x="7615244" y="2800336"/>
            <a:ext cx="1643075" cy="1000132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422" tIns="55210" rIns="110422" bIns="55210"/>
          <a:lstStyle/>
          <a:p>
            <a:endParaRPr lang="ru-RU" sz="7700" dirty="0"/>
          </a:p>
        </p:txBody>
      </p:sp>
      <p:grpSp>
        <p:nvGrpSpPr>
          <p:cNvPr id="132" name="Group 82"/>
          <p:cNvGrpSpPr>
            <a:grpSpLocks/>
          </p:cNvGrpSpPr>
          <p:nvPr/>
        </p:nvGrpSpPr>
        <p:grpSpPr bwMode="auto">
          <a:xfrm>
            <a:off x="828638" y="2943807"/>
            <a:ext cx="2500330" cy="1999669"/>
            <a:chOff x="2196" y="549"/>
            <a:chExt cx="1421" cy="748"/>
          </a:xfrm>
        </p:grpSpPr>
        <p:sp>
          <p:nvSpPr>
            <p:cNvPr id="133" name="Rectangle 83"/>
            <p:cNvSpPr>
              <a:spLocks noChangeArrowheads="1"/>
            </p:cNvSpPr>
            <p:nvPr/>
          </p:nvSpPr>
          <p:spPr bwMode="auto">
            <a:xfrm>
              <a:off x="2196" y="549"/>
              <a:ext cx="1421" cy="4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7150">
                <a:defRPr/>
              </a:pPr>
              <a:r>
                <a:rPr lang="ru-RU" sz="1400" i="1" dirty="0" smtClean="0">
                  <a:cs typeface="Times New Roman" pitchFamily="18" charset="0"/>
                </a:rPr>
                <a:t>Орджоникидзевский район</a:t>
              </a:r>
            </a:p>
            <a:p>
              <a:pPr algn="ctr" defTabSz="1257150">
                <a:defRPr/>
              </a:pPr>
              <a:r>
                <a:rPr lang="ru-RU" sz="1400" i="1" dirty="0" smtClean="0">
                  <a:cs typeface="Times New Roman" pitchFamily="18" charset="0"/>
                </a:rPr>
                <a:t> производственного отделения</a:t>
              </a:r>
            </a:p>
            <a:p>
              <a:pPr algn="ctr" defTabSz="1257150">
                <a:defRPr/>
              </a:pPr>
              <a:r>
                <a:rPr lang="ru-RU" sz="1400" i="1" dirty="0" smtClean="0">
                  <a:cs typeface="Times New Roman" pitchFamily="18" charset="0"/>
                </a:rPr>
                <a:t>«Ильинские районные</a:t>
              </a:r>
            </a:p>
            <a:p>
              <a:pPr algn="ctr" defTabSz="1257150">
                <a:defRPr/>
              </a:pPr>
              <a:r>
                <a:rPr lang="ru-RU" sz="1400" i="1" dirty="0" smtClean="0">
                  <a:cs typeface="Times New Roman" pitchFamily="18" charset="0"/>
                </a:rPr>
                <a:t>электрические сети» </a:t>
              </a:r>
            </a:p>
            <a:p>
              <a:pPr algn="ctr" defTabSz="1257150">
                <a:defRPr/>
              </a:pPr>
              <a:r>
                <a:rPr lang="ru-RU" sz="1400" i="1" dirty="0" smtClean="0">
                  <a:cs typeface="Times New Roman" pitchFamily="18" charset="0"/>
                </a:rPr>
                <a:t>ОАО «МРСК Урала» – </a:t>
              </a:r>
            </a:p>
            <a:p>
              <a:pPr algn="ctr" defTabSz="1257150">
                <a:defRPr/>
              </a:pPr>
              <a:r>
                <a:rPr lang="ru-RU" sz="1400" i="1" dirty="0" smtClean="0">
                  <a:cs typeface="Times New Roman" pitchFamily="18" charset="0"/>
                </a:rPr>
                <a:t>Филиал ОАО «Пермэнерго»</a:t>
              </a:r>
              <a:endParaRPr lang="ru-RU" sz="1400" i="1" dirty="0">
                <a:cs typeface="Times New Roman" pitchFamily="18" charset="0"/>
              </a:endParaRPr>
            </a:p>
          </p:txBody>
        </p:sp>
        <p:sp>
          <p:nvSpPr>
            <p:cNvPr id="134" name="Rectangle 84"/>
            <p:cNvSpPr>
              <a:spLocks noChangeArrowheads="1"/>
            </p:cNvSpPr>
            <p:nvPr/>
          </p:nvSpPr>
          <p:spPr bwMode="auto">
            <a:xfrm>
              <a:off x="2196" y="1043"/>
              <a:ext cx="1421" cy="25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7150">
                <a:spcBef>
                  <a:spcPct val="20000"/>
                </a:spcBef>
                <a:defRPr/>
              </a:pPr>
              <a:r>
                <a:rPr lang="ru-RU" sz="1400" dirty="0" smtClean="0">
                  <a:cs typeface="Times New Roman" pitchFamily="18" charset="0"/>
                </a:rPr>
                <a:t>Начальник  Валов И.В.</a:t>
              </a:r>
            </a:p>
            <a:p>
              <a:pPr algn="ctr" defTabSz="1257150">
                <a:spcBef>
                  <a:spcPct val="20000"/>
                </a:spcBef>
                <a:defRPr/>
              </a:pPr>
              <a:r>
                <a:rPr lang="ru-RU" sz="1400" dirty="0" smtClean="0">
                  <a:cs typeface="Times New Roman" pitchFamily="18" charset="0"/>
                </a:rPr>
                <a:t>89083761569</a:t>
              </a:r>
            </a:p>
            <a:p>
              <a:pPr algn="ctr" defTabSz="1257150">
                <a:spcBef>
                  <a:spcPct val="20000"/>
                </a:spcBef>
                <a:defRPr/>
              </a:pPr>
              <a:r>
                <a:rPr lang="ru-RU" sz="1400" dirty="0" smtClean="0">
                  <a:cs typeface="Times New Roman" pitchFamily="18" charset="0"/>
                </a:rPr>
                <a:t>83427691255</a:t>
              </a:r>
              <a:endParaRPr lang="ru-RU" sz="1400" dirty="0"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5827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АСПОРТА\Ершовка\Scan0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312" y="2232660"/>
            <a:ext cx="7046976" cy="513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Text Box 553"/>
          <p:cNvSpPr txBox="1">
            <a:spLocks noChangeArrowheads="1"/>
          </p:cNvSpPr>
          <p:nvPr/>
        </p:nvSpPr>
        <p:spPr bwMode="auto">
          <a:xfrm>
            <a:off x="0" y="1"/>
            <a:ext cx="12801600" cy="108582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46419" tIns="23213" rIns="46419" bIns="23213" anchor="ctr" anchorCtr="1"/>
          <a:lstStyle/>
          <a:p>
            <a:pPr algn="ctr" defTabSz="1275482">
              <a:lnSpc>
                <a:spcPct val="90000"/>
              </a:lnSpc>
            </a:pPr>
            <a:r>
              <a:rPr lang="ru-RU" sz="2100" dirty="0">
                <a:cs typeface="Times New Roman" pitchFamily="18" charset="0"/>
              </a:rPr>
              <a:t>ПАСПОРТ </a:t>
            </a:r>
            <a:r>
              <a:rPr lang="ru-RU" sz="2100" dirty="0" smtClean="0">
                <a:cs typeface="Times New Roman" pitchFamily="18" charset="0"/>
              </a:rPr>
              <a:t>ТЕРРИТОРИИ д. </a:t>
            </a:r>
            <a:r>
              <a:rPr lang="ru-RU" sz="2100" dirty="0" err="1" smtClean="0">
                <a:cs typeface="Times New Roman" pitchFamily="18" charset="0"/>
              </a:rPr>
              <a:t>Ершовка</a:t>
            </a:r>
            <a:r>
              <a:rPr lang="ru-RU" sz="2100" dirty="0" smtClean="0">
                <a:cs typeface="Times New Roman" pitchFamily="18" charset="0"/>
              </a:rPr>
              <a:t>  </a:t>
            </a:r>
          </a:p>
          <a:p>
            <a:pPr algn="ctr" defTabSz="1275482">
              <a:lnSpc>
                <a:spcPct val="90000"/>
              </a:lnSpc>
            </a:pPr>
            <a:r>
              <a:rPr lang="ru-RU" sz="2100" dirty="0" smtClean="0">
                <a:cs typeface="Times New Roman" pitchFamily="18" charset="0"/>
              </a:rPr>
              <a:t>СЕНЬКИНСКОГО </a:t>
            </a:r>
            <a:r>
              <a:rPr lang="ru-RU" sz="2100" dirty="0">
                <a:cs typeface="Times New Roman" pitchFamily="18" charset="0"/>
              </a:rPr>
              <a:t>СЕЛЬСКОГО ПОСЕЛЕНИЯ ДОБРЯНСКОГО МУНИЦИПАЛЬНОГО </a:t>
            </a:r>
            <a:r>
              <a:rPr lang="ru-RU" sz="2100" dirty="0" smtClean="0">
                <a:cs typeface="Times New Roman" pitchFamily="18" charset="0"/>
              </a:rPr>
              <a:t>РАЙОНА</a:t>
            </a:r>
          </a:p>
          <a:p>
            <a:pPr algn="ctr" defTabSz="1275482">
              <a:lnSpc>
                <a:spcPct val="90000"/>
              </a:lnSpc>
            </a:pPr>
            <a:r>
              <a:rPr lang="ru-RU" sz="2100" dirty="0" smtClean="0">
                <a:solidFill>
                  <a:srgbClr val="0000FF"/>
                </a:solidFill>
                <a:cs typeface="Times New Roman" pitchFamily="18" charset="0"/>
              </a:rPr>
              <a:t>(общая информация, характеристика)</a:t>
            </a:r>
            <a:endParaRPr lang="ru-RU" sz="2100" dirty="0">
              <a:cs typeface="Times New Roman" pitchFamily="18" charset="0"/>
            </a:endParaRPr>
          </a:p>
        </p:txBody>
      </p:sp>
      <p:graphicFrame>
        <p:nvGraphicFramePr>
          <p:cNvPr id="31891" name="Group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84535"/>
              </p:ext>
            </p:extLst>
          </p:nvPr>
        </p:nvGraphicFramePr>
        <p:xfrm>
          <a:off x="10687080" y="6683148"/>
          <a:ext cx="2114520" cy="2918052"/>
        </p:xfrm>
        <a:graphic>
          <a:graphicData uri="http://schemas.openxmlformats.org/drawingml/2006/table">
            <a:tbl>
              <a:tblPr/>
              <a:tblGrid>
                <a:gridCol w="1571636"/>
                <a:gridCol w="542884"/>
              </a:tblGrid>
              <a:tr h="240232"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Характеристика зданий и сооружений</a:t>
                      </a:r>
                    </a:p>
                  </a:txBody>
                  <a:tcPr marL="25165" marR="25165" marT="50334" marB="503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232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производственных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</a:tr>
              <a:tr h="240232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складских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</a:tr>
              <a:tr h="240232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общественных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</a:tr>
              <a:tr h="357832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в т.ч. с массовым пребыванием людей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</a:tr>
              <a:tr h="240232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домов под дачу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</a:tr>
              <a:tr h="240232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жилых домов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</a:tr>
              <a:tr h="398132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из них </a:t>
                      </a:r>
                    </a:p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частных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</a:tr>
              <a:tr h="240232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- 1-3 этажных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</a:tr>
              <a:tr h="240232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- 4-9этажных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</a:tr>
              <a:tr h="240232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степени огнестойкости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Group 4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555509"/>
              </p:ext>
            </p:extLst>
          </p:nvPr>
        </p:nvGraphicFramePr>
        <p:xfrm>
          <a:off x="9258320" y="1300138"/>
          <a:ext cx="3543280" cy="1228214"/>
        </p:xfrm>
        <a:graphic>
          <a:graphicData uri="http://schemas.openxmlformats.org/drawingml/2006/table">
            <a:tbl>
              <a:tblPr/>
              <a:tblGrid>
                <a:gridCol w="786225"/>
                <a:gridCol w="985436"/>
                <a:gridCol w="434687"/>
                <a:gridCol w="417132"/>
                <a:gridCol w="419476"/>
                <a:gridCol w="500324"/>
              </a:tblGrid>
              <a:tr h="192954">
                <a:tc rowSpan="3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ПЧ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Силы и средства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9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дежурстве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9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</a:tr>
              <a:tr h="22397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7-ПЧ ГУ 7-ОФПС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Пермь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</a:tr>
              <a:tr h="200716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ДПД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 Камский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 Сенькино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Group 4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948934"/>
              </p:ext>
            </p:extLst>
          </p:nvPr>
        </p:nvGraphicFramePr>
        <p:xfrm>
          <a:off x="2828900" y="1300139"/>
          <a:ext cx="4786311" cy="1324799"/>
        </p:xfrm>
        <a:graphic>
          <a:graphicData uri="http://schemas.openxmlformats.org/drawingml/2006/table">
            <a:tbl>
              <a:tblPr/>
              <a:tblGrid>
                <a:gridCol w="1482725"/>
                <a:gridCol w="1920875"/>
                <a:gridCol w="1382711"/>
              </a:tblGrid>
              <a:tr h="157942">
                <a:tc gridSpan="3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Таблица вызовов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942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Ф.И.О. Должность руководителя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</a:tr>
              <a:tr h="38899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Гарифуллина Елена Алексеевна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Гарифуллина Елена Алексеевна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Глава поселения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8 919 496 11 72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</a:tr>
              <a:tr h="27347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7-ОФПС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ПЧ – 7 г. Пермь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Начальник части Смольников Д.В.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8 922 24 32 512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ЕДДС- 112 (2 61 74)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</a:tr>
              <a:tr h="23609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ДПД п. Камский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Плеснявцев А.Л.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8 919 48 23 521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</a:tr>
            </a:tbl>
          </a:graphicData>
        </a:graphic>
      </p:graphicFrame>
      <p:sp>
        <p:nvSpPr>
          <p:cNvPr id="3171" name="Text Box 193"/>
          <p:cNvSpPr txBox="1">
            <a:spLocks noChangeArrowheads="1"/>
          </p:cNvSpPr>
          <p:nvPr/>
        </p:nvSpPr>
        <p:spPr bwMode="auto">
          <a:xfrm>
            <a:off x="10938770" y="5729294"/>
            <a:ext cx="1535817" cy="621555"/>
          </a:xfrm>
          <a:prstGeom prst="rect">
            <a:avLst/>
          </a:prstGeom>
          <a:solidFill>
            <a:srgbClr val="7CCE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7863" tIns="63932" rIns="127863" bIns="63932">
            <a:spAutoFit/>
          </a:bodyPr>
          <a:lstStyle/>
          <a:p>
            <a:pPr defTabSz="1785675"/>
            <a:r>
              <a:rPr lang="ru-RU" sz="800" u="sng" dirty="0">
                <a:latin typeface="Calibri" pitchFamily="34" charset="0"/>
              </a:rPr>
              <a:t>Подлежит эвакуации</a:t>
            </a:r>
          </a:p>
          <a:p>
            <a:pPr defTabSz="1785675"/>
            <a:r>
              <a:rPr lang="ru-RU" sz="800" i="1" dirty="0">
                <a:latin typeface="Calibri" pitchFamily="34" charset="0"/>
              </a:rPr>
              <a:t>Население </a:t>
            </a:r>
            <a:r>
              <a:rPr lang="ru-RU" sz="800" i="1" dirty="0" smtClean="0">
                <a:latin typeface="Calibri" pitchFamily="34" charset="0"/>
              </a:rPr>
              <a:t>– </a:t>
            </a:r>
            <a:r>
              <a:rPr lang="ru-RU" sz="800" i="1" dirty="0">
                <a:latin typeface="Calibri" pitchFamily="34" charset="0"/>
              </a:rPr>
              <a:t>4</a:t>
            </a:r>
            <a:r>
              <a:rPr lang="ru-RU" sz="800" i="1" dirty="0" smtClean="0">
                <a:latin typeface="Calibri" pitchFamily="34" charset="0"/>
              </a:rPr>
              <a:t> </a:t>
            </a:r>
            <a:r>
              <a:rPr lang="ru-RU" sz="800" i="1" dirty="0">
                <a:latin typeface="Calibri" pitchFamily="34" charset="0"/>
              </a:rPr>
              <a:t>чел.</a:t>
            </a:r>
          </a:p>
          <a:p>
            <a:pPr defTabSz="1785675"/>
            <a:r>
              <a:rPr lang="ru-RU" sz="800" i="1" dirty="0">
                <a:latin typeface="Calibri" pitchFamily="34" charset="0"/>
              </a:rPr>
              <a:t>В том числе детей – </a:t>
            </a:r>
            <a:r>
              <a:rPr lang="ru-RU" sz="800" i="1" dirty="0" smtClean="0">
                <a:latin typeface="Calibri" pitchFamily="34" charset="0"/>
              </a:rPr>
              <a:t>0 </a:t>
            </a:r>
            <a:r>
              <a:rPr lang="ru-RU" sz="800" i="1" dirty="0">
                <a:latin typeface="Calibri" pitchFamily="34" charset="0"/>
              </a:rPr>
              <a:t>чел.</a:t>
            </a:r>
          </a:p>
          <a:p>
            <a:pPr defTabSz="1785675"/>
            <a:r>
              <a:rPr lang="ru-RU" sz="800" i="1" dirty="0">
                <a:latin typeface="Calibri" pitchFamily="34" charset="0"/>
              </a:rPr>
              <a:t>Голов скота – 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924021" y="3801490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Камское водохранилище</a:t>
            </a:r>
            <a:endParaRPr lang="ru-RU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5451173" y="4567743"/>
            <a:ext cx="1143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Лесной массив</a:t>
            </a:r>
            <a:endParaRPr lang="ru-RU" sz="1000" dirty="0"/>
          </a:p>
        </p:txBody>
      </p:sp>
      <p:sp>
        <p:nvSpPr>
          <p:cNvPr id="67" name="Полилиния 125"/>
          <p:cNvSpPr>
            <a:spLocks noChangeArrowheads="1"/>
          </p:cNvSpPr>
          <p:nvPr/>
        </p:nvSpPr>
        <p:spPr bwMode="auto">
          <a:xfrm rot="6268215">
            <a:off x="5752188" y="4402859"/>
            <a:ext cx="1718333" cy="4141377"/>
          </a:xfrm>
          <a:custGeom>
            <a:avLst/>
            <a:gdLst>
              <a:gd name="T0" fmla="*/ 1 w 3335048"/>
              <a:gd name="T1" fmla="*/ 2147483647 h 933450"/>
              <a:gd name="T2" fmla="*/ 1 w 3335048"/>
              <a:gd name="T3" fmla="*/ 2147483647 h 933450"/>
              <a:gd name="T4" fmla="*/ 1 w 3335048"/>
              <a:gd name="T5" fmla="*/ 2147483647 h 933450"/>
              <a:gd name="T6" fmla="*/ 1 w 3335048"/>
              <a:gd name="T7" fmla="*/ 2147483647 h 933450"/>
              <a:gd name="T8" fmla="*/ 1 w 3335048"/>
              <a:gd name="T9" fmla="*/ 2147483647 h 933450"/>
              <a:gd name="T10" fmla="*/ 1 w 3335048"/>
              <a:gd name="T11" fmla="*/ 2147483647 h 933450"/>
              <a:gd name="T12" fmla="*/ 2 w 3335048"/>
              <a:gd name="T13" fmla="*/ 2147483647 h 933450"/>
              <a:gd name="T14" fmla="*/ 2 w 3335048"/>
              <a:gd name="T15" fmla="*/ 2147483647 h 933450"/>
              <a:gd name="T16" fmla="*/ 3 w 3335048"/>
              <a:gd name="T17" fmla="*/ 2147483647 h 933450"/>
              <a:gd name="T18" fmla="*/ 3 w 3335048"/>
              <a:gd name="T19" fmla="*/ 2147483647 h 933450"/>
              <a:gd name="T20" fmla="*/ 4 w 3335048"/>
              <a:gd name="T21" fmla="*/ 2147483647 h 933450"/>
              <a:gd name="T22" fmla="*/ 4 w 3335048"/>
              <a:gd name="T23" fmla="*/ 2147483647 h 933450"/>
              <a:gd name="T24" fmla="*/ 4 w 3335048"/>
              <a:gd name="T25" fmla="*/ 2147483647 h 933450"/>
              <a:gd name="T26" fmla="*/ 4 w 3335048"/>
              <a:gd name="T27" fmla="*/ 2147483647 h 933450"/>
              <a:gd name="T28" fmla="*/ 5 w 3335048"/>
              <a:gd name="T29" fmla="*/ 2147483647 h 933450"/>
              <a:gd name="T30" fmla="*/ 5 w 3335048"/>
              <a:gd name="T31" fmla="*/ 2147483647 h 933450"/>
              <a:gd name="T32" fmla="*/ 5 w 3335048"/>
              <a:gd name="T33" fmla="*/ 2147483647 h 933450"/>
              <a:gd name="T34" fmla="*/ 6 w 3335048"/>
              <a:gd name="T35" fmla="*/ 2147483647 h 933450"/>
              <a:gd name="T36" fmla="*/ 7 w 3335048"/>
              <a:gd name="T37" fmla="*/ 2147483647 h 933450"/>
              <a:gd name="T38" fmla="*/ 7 w 3335048"/>
              <a:gd name="T39" fmla="*/ 0 h 933450"/>
              <a:gd name="T40" fmla="*/ 8 w 3335048"/>
              <a:gd name="T41" fmla="*/ 2147483647 h 933450"/>
              <a:gd name="T42" fmla="*/ 8 w 3335048"/>
              <a:gd name="T43" fmla="*/ 2147483647 h 933450"/>
              <a:gd name="T44" fmla="*/ 8 w 3335048"/>
              <a:gd name="T45" fmla="*/ 2147483647 h 933450"/>
              <a:gd name="T46" fmla="*/ 8 w 3335048"/>
              <a:gd name="T47" fmla="*/ 2147483647 h 933450"/>
              <a:gd name="T48" fmla="*/ 8 w 3335048"/>
              <a:gd name="T49" fmla="*/ 2147483647 h 933450"/>
              <a:gd name="T50" fmla="*/ 8 w 3335048"/>
              <a:gd name="T51" fmla="*/ 2147483647 h 933450"/>
              <a:gd name="T52" fmla="*/ 8 w 3335048"/>
              <a:gd name="T53" fmla="*/ 2147483647 h 933450"/>
              <a:gd name="T54" fmla="*/ 8 w 3335048"/>
              <a:gd name="T55" fmla="*/ 2147483647 h 933450"/>
              <a:gd name="T56" fmla="*/ 8 w 3335048"/>
              <a:gd name="T57" fmla="*/ 2147483647 h 933450"/>
              <a:gd name="T58" fmla="*/ 8 w 3335048"/>
              <a:gd name="T59" fmla="*/ 2147483647 h 933450"/>
              <a:gd name="T60" fmla="*/ 7 w 3335048"/>
              <a:gd name="T61" fmla="*/ 2147483647 h 933450"/>
              <a:gd name="T62" fmla="*/ 7 w 3335048"/>
              <a:gd name="T63" fmla="*/ 2147483647 h 933450"/>
              <a:gd name="T64" fmla="*/ 7 w 3335048"/>
              <a:gd name="T65" fmla="*/ 2147483647 h 933450"/>
              <a:gd name="T66" fmla="*/ 6 w 3335048"/>
              <a:gd name="T67" fmla="*/ 2147483647 h 933450"/>
              <a:gd name="T68" fmla="*/ 4 w 3335048"/>
              <a:gd name="T69" fmla="*/ 2147483647 h 933450"/>
              <a:gd name="T70" fmla="*/ 4 w 3335048"/>
              <a:gd name="T71" fmla="*/ 2147483647 h 933450"/>
              <a:gd name="T72" fmla="*/ 4 w 3335048"/>
              <a:gd name="T73" fmla="*/ 2147483647 h 933450"/>
              <a:gd name="T74" fmla="*/ 3 w 3335048"/>
              <a:gd name="T75" fmla="*/ 2147483647 h 933450"/>
              <a:gd name="T76" fmla="*/ 3 w 3335048"/>
              <a:gd name="T77" fmla="*/ 2147483647 h 933450"/>
              <a:gd name="T78" fmla="*/ 3 w 3335048"/>
              <a:gd name="T79" fmla="*/ 2147483647 h 933450"/>
              <a:gd name="T80" fmla="*/ 2 w 3335048"/>
              <a:gd name="T81" fmla="*/ 2147483647 h 933450"/>
              <a:gd name="T82" fmla="*/ 2 w 3335048"/>
              <a:gd name="T83" fmla="*/ 2147483647 h 933450"/>
              <a:gd name="T84" fmla="*/ 2 w 3335048"/>
              <a:gd name="T85" fmla="*/ 2147483647 h 933450"/>
              <a:gd name="T86" fmla="*/ 2 w 3335048"/>
              <a:gd name="T87" fmla="*/ 2147483647 h 933450"/>
              <a:gd name="T88" fmla="*/ 1 w 3335048"/>
              <a:gd name="T89" fmla="*/ 2147483647 h 933450"/>
              <a:gd name="T90" fmla="*/ 1 w 3335048"/>
              <a:gd name="T91" fmla="*/ 2147483647 h 933450"/>
              <a:gd name="T92" fmla="*/ 1 w 3335048"/>
              <a:gd name="T93" fmla="*/ 2147483647 h 933450"/>
              <a:gd name="T94" fmla="*/ 1 w 3335048"/>
              <a:gd name="T95" fmla="*/ 2147483647 h 933450"/>
              <a:gd name="T96" fmla="*/ 1 w 3335048"/>
              <a:gd name="T97" fmla="*/ 2147483647 h 933450"/>
              <a:gd name="T98" fmla="*/ 1 w 3335048"/>
              <a:gd name="T99" fmla="*/ 2147483647 h 933450"/>
              <a:gd name="T100" fmla="*/ 1 w 3335048"/>
              <a:gd name="T101" fmla="*/ 2147483647 h 9334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335048"/>
              <a:gd name="T154" fmla="*/ 0 h 933450"/>
              <a:gd name="T155" fmla="*/ 3335048 w 3335048"/>
              <a:gd name="T156" fmla="*/ 933450 h 93345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335048" h="933450">
                <a:moveTo>
                  <a:pt x="96548" y="609600"/>
                </a:moveTo>
                <a:cubicBezTo>
                  <a:pt x="102898" y="590550"/>
                  <a:pt x="101399" y="566649"/>
                  <a:pt x="115598" y="552450"/>
                </a:cubicBezTo>
                <a:cubicBezTo>
                  <a:pt x="129797" y="538251"/>
                  <a:pt x="154787" y="542380"/>
                  <a:pt x="172748" y="533400"/>
                </a:cubicBezTo>
                <a:cubicBezTo>
                  <a:pt x="193226" y="523161"/>
                  <a:pt x="208976" y="504599"/>
                  <a:pt x="229898" y="495300"/>
                </a:cubicBezTo>
                <a:cubicBezTo>
                  <a:pt x="266598" y="478989"/>
                  <a:pt x="344198" y="457200"/>
                  <a:pt x="344198" y="457200"/>
                </a:cubicBezTo>
                <a:cubicBezTo>
                  <a:pt x="367509" y="463028"/>
                  <a:pt x="503896" y="492985"/>
                  <a:pt x="553748" y="514350"/>
                </a:cubicBezTo>
                <a:cubicBezTo>
                  <a:pt x="718529" y="584970"/>
                  <a:pt x="553071" y="526824"/>
                  <a:pt x="687098" y="571500"/>
                </a:cubicBezTo>
                <a:cubicBezTo>
                  <a:pt x="788698" y="565150"/>
                  <a:pt x="890605" y="562579"/>
                  <a:pt x="991898" y="552450"/>
                </a:cubicBezTo>
                <a:cubicBezTo>
                  <a:pt x="1033027" y="548337"/>
                  <a:pt x="1156821" y="503826"/>
                  <a:pt x="1182398" y="495300"/>
                </a:cubicBezTo>
                <a:cubicBezTo>
                  <a:pt x="1201448" y="488950"/>
                  <a:pt x="1222840" y="487389"/>
                  <a:pt x="1239548" y="476250"/>
                </a:cubicBezTo>
                <a:lnTo>
                  <a:pt x="1468148" y="323850"/>
                </a:lnTo>
                <a:cubicBezTo>
                  <a:pt x="1487198" y="311150"/>
                  <a:pt x="1503578" y="292990"/>
                  <a:pt x="1525298" y="285750"/>
                </a:cubicBezTo>
                <a:cubicBezTo>
                  <a:pt x="1563398" y="273050"/>
                  <a:pt x="1606182" y="269927"/>
                  <a:pt x="1639598" y="247650"/>
                </a:cubicBezTo>
                <a:cubicBezTo>
                  <a:pt x="1803382" y="138461"/>
                  <a:pt x="1596157" y="269370"/>
                  <a:pt x="1753898" y="190500"/>
                </a:cubicBezTo>
                <a:cubicBezTo>
                  <a:pt x="1819722" y="157588"/>
                  <a:pt x="1796374" y="145321"/>
                  <a:pt x="1868198" y="133350"/>
                </a:cubicBezTo>
                <a:cubicBezTo>
                  <a:pt x="1924917" y="123897"/>
                  <a:pt x="1982498" y="120650"/>
                  <a:pt x="2039648" y="114300"/>
                </a:cubicBezTo>
                <a:cubicBezTo>
                  <a:pt x="2065048" y="107950"/>
                  <a:pt x="2090089" y="99934"/>
                  <a:pt x="2115848" y="95250"/>
                </a:cubicBezTo>
                <a:cubicBezTo>
                  <a:pt x="2218790" y="76533"/>
                  <a:pt x="2337527" y="67367"/>
                  <a:pt x="2439698" y="57150"/>
                </a:cubicBezTo>
                <a:cubicBezTo>
                  <a:pt x="2576724" y="11475"/>
                  <a:pt x="2405606" y="66890"/>
                  <a:pt x="2573048" y="19050"/>
                </a:cubicBezTo>
                <a:cubicBezTo>
                  <a:pt x="2592356" y="13533"/>
                  <a:pt x="2611148" y="6350"/>
                  <a:pt x="2630198" y="0"/>
                </a:cubicBezTo>
                <a:cubicBezTo>
                  <a:pt x="2757198" y="6350"/>
                  <a:pt x="2884517" y="8034"/>
                  <a:pt x="3011198" y="19050"/>
                </a:cubicBezTo>
                <a:cubicBezTo>
                  <a:pt x="3031203" y="20790"/>
                  <a:pt x="3050387" y="29120"/>
                  <a:pt x="3068348" y="38100"/>
                </a:cubicBezTo>
                <a:cubicBezTo>
                  <a:pt x="3088826" y="48339"/>
                  <a:pt x="3105619" y="64841"/>
                  <a:pt x="3125498" y="76200"/>
                </a:cubicBezTo>
                <a:cubicBezTo>
                  <a:pt x="3150154" y="90289"/>
                  <a:pt x="3179523" y="96560"/>
                  <a:pt x="3201698" y="114300"/>
                </a:cubicBezTo>
                <a:cubicBezTo>
                  <a:pt x="3243772" y="147960"/>
                  <a:pt x="3315998" y="228600"/>
                  <a:pt x="3315998" y="228600"/>
                </a:cubicBezTo>
                <a:cubicBezTo>
                  <a:pt x="3322348" y="247650"/>
                  <a:pt x="3335048" y="265670"/>
                  <a:pt x="3335048" y="285750"/>
                </a:cubicBezTo>
                <a:cubicBezTo>
                  <a:pt x="3335048" y="305830"/>
                  <a:pt x="3324978" y="324939"/>
                  <a:pt x="3315998" y="342900"/>
                </a:cubicBezTo>
                <a:cubicBezTo>
                  <a:pt x="3292412" y="390071"/>
                  <a:pt x="3269734" y="416379"/>
                  <a:pt x="3220748" y="438150"/>
                </a:cubicBezTo>
                <a:cubicBezTo>
                  <a:pt x="3184048" y="454461"/>
                  <a:pt x="3144548" y="463550"/>
                  <a:pt x="3106448" y="476250"/>
                </a:cubicBezTo>
                <a:lnTo>
                  <a:pt x="2934998" y="533400"/>
                </a:lnTo>
                <a:cubicBezTo>
                  <a:pt x="2915948" y="539750"/>
                  <a:pt x="2895809" y="543470"/>
                  <a:pt x="2877848" y="552450"/>
                </a:cubicBezTo>
                <a:cubicBezTo>
                  <a:pt x="2765727" y="608511"/>
                  <a:pt x="2828589" y="581570"/>
                  <a:pt x="2687348" y="628650"/>
                </a:cubicBezTo>
                <a:cubicBezTo>
                  <a:pt x="2668298" y="635000"/>
                  <a:pt x="2646906" y="636561"/>
                  <a:pt x="2630198" y="647700"/>
                </a:cubicBezTo>
                <a:cubicBezTo>
                  <a:pt x="2577002" y="683164"/>
                  <a:pt x="2529216" y="722261"/>
                  <a:pt x="2458748" y="723900"/>
                </a:cubicBezTo>
                <a:lnTo>
                  <a:pt x="1639598" y="742950"/>
                </a:lnTo>
                <a:cubicBezTo>
                  <a:pt x="1601498" y="755650"/>
                  <a:pt x="1553696" y="752652"/>
                  <a:pt x="1525298" y="781050"/>
                </a:cubicBezTo>
                <a:cubicBezTo>
                  <a:pt x="1483167" y="823181"/>
                  <a:pt x="1464042" y="849778"/>
                  <a:pt x="1410998" y="876300"/>
                </a:cubicBezTo>
                <a:cubicBezTo>
                  <a:pt x="1380548" y="891525"/>
                  <a:pt x="1306132" y="906262"/>
                  <a:pt x="1277648" y="914400"/>
                </a:cubicBezTo>
                <a:cubicBezTo>
                  <a:pt x="1258340" y="919917"/>
                  <a:pt x="1239548" y="927100"/>
                  <a:pt x="1220498" y="933450"/>
                </a:cubicBezTo>
                <a:cubicBezTo>
                  <a:pt x="1163348" y="927100"/>
                  <a:pt x="1105767" y="923853"/>
                  <a:pt x="1049048" y="914400"/>
                </a:cubicBezTo>
                <a:cubicBezTo>
                  <a:pt x="1029241" y="911099"/>
                  <a:pt x="1011206" y="900867"/>
                  <a:pt x="991898" y="895350"/>
                </a:cubicBezTo>
                <a:cubicBezTo>
                  <a:pt x="966724" y="888157"/>
                  <a:pt x="941098" y="882650"/>
                  <a:pt x="915698" y="876300"/>
                </a:cubicBezTo>
                <a:cubicBezTo>
                  <a:pt x="826798" y="882650"/>
                  <a:pt x="737514" y="884936"/>
                  <a:pt x="648998" y="895350"/>
                </a:cubicBezTo>
                <a:cubicBezTo>
                  <a:pt x="629055" y="897696"/>
                  <a:pt x="611928" y="914400"/>
                  <a:pt x="591848" y="914400"/>
                </a:cubicBezTo>
                <a:cubicBezTo>
                  <a:pt x="477372" y="914400"/>
                  <a:pt x="363248" y="901700"/>
                  <a:pt x="248948" y="895350"/>
                </a:cubicBezTo>
                <a:cubicBezTo>
                  <a:pt x="229898" y="889000"/>
                  <a:pt x="211279" y="881170"/>
                  <a:pt x="191798" y="876300"/>
                </a:cubicBezTo>
                <a:cubicBezTo>
                  <a:pt x="160386" y="868447"/>
                  <a:pt x="125508" y="871730"/>
                  <a:pt x="96548" y="857250"/>
                </a:cubicBezTo>
                <a:cubicBezTo>
                  <a:pt x="72451" y="845202"/>
                  <a:pt x="58448" y="819150"/>
                  <a:pt x="39398" y="800100"/>
                </a:cubicBezTo>
                <a:cubicBezTo>
                  <a:pt x="23940" y="753725"/>
                  <a:pt x="0" y="715998"/>
                  <a:pt x="39398" y="666750"/>
                </a:cubicBezTo>
                <a:cubicBezTo>
                  <a:pt x="51942" y="651070"/>
                  <a:pt x="77498" y="654050"/>
                  <a:pt x="96548" y="647700"/>
                </a:cubicBezTo>
                <a:cubicBezTo>
                  <a:pt x="142524" y="578736"/>
                  <a:pt x="144887" y="611028"/>
                  <a:pt x="115598" y="552450"/>
                </a:cubicBezTo>
              </a:path>
            </a:pathLst>
          </a:cu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lIns="91432" tIns="45716" rIns="91432" bIns="45716"/>
          <a:lstStyle/>
          <a:p>
            <a:endParaRPr lang="ru-RU"/>
          </a:p>
        </p:txBody>
      </p:sp>
      <p:grpSp>
        <p:nvGrpSpPr>
          <p:cNvPr id="68" name="Group 125"/>
          <p:cNvGrpSpPr>
            <a:grpSpLocks/>
          </p:cNvGrpSpPr>
          <p:nvPr/>
        </p:nvGrpSpPr>
        <p:grpSpPr bwMode="auto">
          <a:xfrm>
            <a:off x="8633048" y="7563529"/>
            <a:ext cx="1714512" cy="2181062"/>
            <a:chOff x="5847" y="4910"/>
            <a:chExt cx="2142" cy="1637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5847" y="4910"/>
              <a:ext cx="2142" cy="15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 defTabSz="12795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500" b="0" dirty="0"/>
            </a:p>
          </p:txBody>
        </p:sp>
        <p:pic>
          <p:nvPicPr>
            <p:cNvPr id="70" name="Picture 5" descr="C:\Documents and Settings\Andrey N. Smerdev\Рабочий стол\ПГ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85" y="5156"/>
              <a:ext cx="25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6" descr="C:\Documents and Settings\Andrey N. Smerdev\Рабочий стол\пожарный водоисточник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28" y="5571"/>
              <a:ext cx="25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TextBox 51"/>
            <p:cNvSpPr txBox="1">
              <a:spLocks noChangeArrowheads="1"/>
            </p:cNvSpPr>
            <p:nvPr/>
          </p:nvSpPr>
          <p:spPr bwMode="auto">
            <a:xfrm>
              <a:off x="6363" y="5156"/>
              <a:ext cx="1110" cy="1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28016" tIns="64008" rIns="128016" bIns="64008">
              <a:spAutoFit/>
            </a:bodyPr>
            <a:lstStyle/>
            <a:p>
              <a:pPr defTabSz="1279525">
                <a:buFontTx/>
                <a:buChar char="-"/>
              </a:pPr>
              <a:r>
                <a:rPr lang="ru-RU" sz="800" b="0" dirty="0">
                  <a:cs typeface="Times New Roman" pitchFamily="18" charset="0"/>
                </a:rPr>
                <a:t>пожарный </a:t>
              </a:r>
              <a:r>
                <a:rPr lang="ru-RU" sz="800" b="0" dirty="0" smtClean="0">
                  <a:cs typeface="Times New Roman" pitchFamily="18" charset="0"/>
                </a:rPr>
                <a:t>гидрант</a:t>
              </a:r>
            </a:p>
            <a:p>
              <a:pPr defTabSz="1279525">
                <a:buFontTx/>
                <a:buChar char="-"/>
              </a:pPr>
              <a:r>
                <a:rPr lang="ru-RU" sz="1600" b="0" dirty="0" smtClean="0">
                  <a:cs typeface="Times New Roman" pitchFamily="18" charset="0"/>
                </a:rPr>
                <a:t>нет</a:t>
              </a:r>
              <a:endParaRPr lang="ru-RU" sz="1600" b="0" dirty="0">
                <a:cs typeface="Times New Roman" pitchFamily="18" charset="0"/>
              </a:endParaRPr>
            </a:p>
            <a:p>
              <a:pPr defTabSz="1279525">
                <a:buFontTx/>
                <a:buChar char="-"/>
              </a:pPr>
              <a:endParaRPr lang="ru-RU" sz="800" b="0" dirty="0">
                <a:cs typeface="Times New Roman" pitchFamily="18" charset="0"/>
              </a:endParaRPr>
            </a:p>
            <a:p>
              <a:pPr defTabSz="1279525">
                <a:buFontTx/>
                <a:buChar char="-"/>
              </a:pPr>
              <a:r>
                <a:rPr lang="ru-RU" sz="800" b="0" dirty="0">
                  <a:cs typeface="Times New Roman" pitchFamily="18" charset="0"/>
                </a:rPr>
                <a:t>пожарный </a:t>
              </a:r>
              <a:r>
                <a:rPr lang="ru-RU" sz="800" b="0" dirty="0" err="1" smtClean="0">
                  <a:cs typeface="Times New Roman" pitchFamily="18" charset="0"/>
                </a:rPr>
                <a:t>водоисточник</a:t>
              </a:r>
              <a:r>
                <a:rPr lang="ru-RU" sz="800" b="0" dirty="0" smtClean="0">
                  <a:cs typeface="Times New Roman" pitchFamily="18" charset="0"/>
                </a:rPr>
                <a:t>  (водозабор) --</a:t>
              </a:r>
              <a:r>
                <a:rPr lang="ru-RU" sz="1600" b="0" dirty="0" smtClean="0">
                  <a:cs typeface="Times New Roman" pitchFamily="18" charset="0"/>
                </a:rPr>
                <a:t>нет</a:t>
              </a:r>
              <a:endParaRPr lang="ru-RU" sz="1600" b="0" dirty="0">
                <a:cs typeface="Times New Roman" pitchFamily="18" charset="0"/>
              </a:endParaRPr>
            </a:p>
            <a:p>
              <a:pPr defTabSz="1279525">
                <a:buFontTx/>
                <a:buChar char="-"/>
              </a:pPr>
              <a:endParaRPr lang="ru-RU" sz="800" b="0" dirty="0">
                <a:cs typeface="Times New Roman" pitchFamily="18" charset="0"/>
              </a:endParaRPr>
            </a:p>
            <a:p>
              <a:pPr defTabSz="1279525">
                <a:buFontTx/>
                <a:buChar char="-"/>
              </a:pPr>
              <a:endParaRPr lang="ru-RU" sz="800" b="0" dirty="0" smtClean="0">
                <a:cs typeface="Times New Roman" pitchFamily="18" charset="0"/>
              </a:endParaRPr>
            </a:p>
            <a:p>
              <a:pPr defTabSz="1279525">
                <a:buFontTx/>
                <a:buChar char="-"/>
              </a:pPr>
              <a:endParaRPr lang="ru-RU" sz="800" b="0" dirty="0">
                <a:cs typeface="Times New Roman" pitchFamily="18" charset="0"/>
              </a:endParaRPr>
            </a:p>
            <a:p>
              <a:pPr defTabSz="1279525">
                <a:buFontTx/>
                <a:buChar char="-"/>
              </a:pPr>
              <a:endParaRPr lang="ru-RU" sz="800" b="0" dirty="0">
                <a:cs typeface="Times New Roman" pitchFamily="18" charset="0"/>
              </a:endParaRPr>
            </a:p>
          </p:txBody>
        </p:sp>
      </p:grpSp>
      <p:graphicFrame>
        <p:nvGraphicFramePr>
          <p:cNvPr id="77" name="Group 2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126299"/>
              </p:ext>
            </p:extLst>
          </p:nvPr>
        </p:nvGraphicFramePr>
        <p:xfrm>
          <a:off x="0" y="8199121"/>
          <a:ext cx="4757726" cy="1402080"/>
        </p:xfrm>
        <a:graphic>
          <a:graphicData uri="http://schemas.openxmlformats.org/drawingml/2006/table">
            <a:tbl>
              <a:tblPr/>
              <a:tblGrid>
                <a:gridCol w="1828768"/>
                <a:gridCol w="2928958"/>
              </a:tblGrid>
              <a:tr h="180498">
                <a:tc gridSpan="2">
                  <a:txBody>
                    <a:bodyPr/>
                    <a:lstStyle/>
                    <a:p>
                      <a:pPr marL="0" marR="0" lvl="0" indent="0" algn="ctr" defTabSz="1276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Характеристика населенного пункта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639">
                <a:tc>
                  <a:txBody>
                    <a:bodyPr/>
                    <a:lstStyle/>
                    <a:p>
                      <a:pPr marL="0" marR="0" lvl="0" indent="0" algn="l" defTabSz="1276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проживающего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6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 в том числе 0 детей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</a:tr>
              <a:tr h="182736">
                <a:tc>
                  <a:txBody>
                    <a:bodyPr/>
                    <a:lstStyle/>
                    <a:p>
                      <a:pPr marL="0" marR="0" lvl="0" indent="0" algn="l" defTabSz="1276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6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 из них нежилых 0 ( 0кирпичных,  4 деревянных);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</a:tr>
              <a:tr h="180498">
                <a:tc>
                  <a:txBody>
                    <a:bodyPr/>
                    <a:lstStyle/>
                    <a:p>
                      <a:pPr marL="0" marR="0" lvl="0" indent="0" algn="l" defTabSz="1276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Социально – значимых объектов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6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</a:tr>
              <a:tr h="180498">
                <a:tc>
                  <a:txBody>
                    <a:bodyPr/>
                    <a:lstStyle/>
                    <a:p>
                      <a:pPr marL="0" marR="0" lvl="0" indent="0" algn="l" defTabSz="1276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Водонапорная башня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6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</a:tr>
              <a:tr h="180498">
                <a:tc>
                  <a:txBody>
                    <a:bodyPr/>
                    <a:lstStyle/>
                    <a:p>
                      <a:pPr marL="0" marR="0" lvl="0" indent="0" algn="l" defTabSz="1276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Скважина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6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частных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ED2"/>
                    </a:solidFill>
                  </a:tcPr>
                </a:tc>
              </a:tr>
            </a:tbl>
          </a:graphicData>
        </a:graphic>
      </p:graphicFrame>
      <p:sp>
        <p:nvSpPr>
          <p:cNvPr id="101" name="Text Box 172"/>
          <p:cNvSpPr txBox="1">
            <a:spLocks noChangeArrowheads="1"/>
          </p:cNvSpPr>
          <p:nvPr/>
        </p:nvSpPr>
        <p:spPr bwMode="auto">
          <a:xfrm>
            <a:off x="12082463" y="0"/>
            <a:ext cx="719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400" dirty="0"/>
              <a:t>п. </a:t>
            </a:r>
            <a:r>
              <a:rPr lang="ru-RU" sz="1400" dirty="0" smtClean="0"/>
              <a:t>3.4.</a:t>
            </a:r>
            <a:endParaRPr lang="ru-RU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5608712" y="6366122"/>
            <a:ext cx="1143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Лесной массив</a:t>
            </a:r>
            <a:endParaRPr lang="ru-RU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161" descr="Рисунок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2813"/>
            <a:ext cx="12801600" cy="868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3"/>
          <p:cNvGrpSpPr>
            <a:grpSpLocks/>
          </p:cNvGrpSpPr>
          <p:nvPr/>
        </p:nvGrpSpPr>
        <p:grpSpPr bwMode="auto">
          <a:xfrm>
            <a:off x="2943226" y="7391402"/>
            <a:ext cx="366713" cy="688975"/>
            <a:chOff x="268" y="1010"/>
            <a:chExt cx="355" cy="391"/>
          </a:xfrm>
        </p:grpSpPr>
        <p:grpSp>
          <p:nvGrpSpPr>
            <p:cNvPr id="3" name="Group 144"/>
            <p:cNvGrpSpPr>
              <a:grpSpLocks/>
            </p:cNvGrpSpPr>
            <p:nvPr/>
          </p:nvGrpSpPr>
          <p:grpSpPr bwMode="auto">
            <a:xfrm>
              <a:off x="365" y="1254"/>
              <a:ext cx="258" cy="147"/>
              <a:chOff x="365" y="1254"/>
              <a:chExt cx="258" cy="147"/>
            </a:xfrm>
          </p:grpSpPr>
          <p:sp>
            <p:nvSpPr>
              <p:cNvPr id="8321" name="Rectangle 145"/>
              <p:cNvSpPr>
                <a:spLocks noChangeArrowheads="1"/>
              </p:cNvSpPr>
              <p:nvPr/>
            </p:nvSpPr>
            <p:spPr bwMode="auto">
              <a:xfrm>
                <a:off x="365" y="1254"/>
                <a:ext cx="257" cy="14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087" tIns="45543" rIns="91087" bIns="45543"/>
              <a:lstStyle/>
              <a:p>
                <a:pPr defTabSz="911116"/>
                <a:endParaRPr lang="ru-RU" dirty="0">
                  <a:cs typeface="Arial" pitchFamily="34" charset="0"/>
                </a:endParaRPr>
              </a:p>
            </p:txBody>
          </p:sp>
          <p:sp>
            <p:nvSpPr>
              <p:cNvPr id="8322" name="Rectangle 146"/>
              <p:cNvSpPr>
                <a:spLocks noChangeArrowheads="1"/>
              </p:cNvSpPr>
              <p:nvPr/>
            </p:nvSpPr>
            <p:spPr bwMode="auto">
              <a:xfrm>
                <a:off x="365" y="1259"/>
                <a:ext cx="258" cy="142"/>
              </a:xfrm>
              <a:prstGeom prst="rect">
                <a:avLst/>
              </a:prstGeom>
              <a:noFill/>
              <a:ln w="2222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1087" tIns="45543" rIns="91087" bIns="45543"/>
              <a:lstStyle/>
              <a:p>
                <a:pPr defTabSz="911116"/>
                <a:endParaRPr lang="ru-RU" dirty="0">
                  <a:cs typeface="Arial" pitchFamily="34" charset="0"/>
                </a:endParaRPr>
              </a:p>
            </p:txBody>
          </p:sp>
        </p:grpSp>
        <p:grpSp>
          <p:nvGrpSpPr>
            <p:cNvPr id="4" name="Group 147"/>
            <p:cNvGrpSpPr>
              <a:grpSpLocks/>
            </p:cNvGrpSpPr>
            <p:nvPr/>
          </p:nvGrpSpPr>
          <p:grpSpPr bwMode="auto">
            <a:xfrm>
              <a:off x="268" y="1133"/>
              <a:ext cx="178" cy="261"/>
              <a:chOff x="268" y="1133"/>
              <a:chExt cx="178" cy="261"/>
            </a:xfrm>
          </p:grpSpPr>
          <p:sp>
            <p:nvSpPr>
              <p:cNvPr id="8319" name="Freeform 148"/>
              <p:cNvSpPr>
                <a:spLocks/>
              </p:cNvSpPr>
              <p:nvPr/>
            </p:nvSpPr>
            <p:spPr bwMode="auto">
              <a:xfrm>
                <a:off x="268" y="1133"/>
                <a:ext cx="178" cy="261"/>
              </a:xfrm>
              <a:custGeom>
                <a:avLst/>
                <a:gdLst>
                  <a:gd name="T0" fmla="*/ 0 w 178"/>
                  <a:gd name="T1" fmla="*/ 222 h 262"/>
                  <a:gd name="T2" fmla="*/ 39 w 178"/>
                  <a:gd name="T3" fmla="*/ 0 h 262"/>
                  <a:gd name="T4" fmla="*/ 139 w 178"/>
                  <a:gd name="T5" fmla="*/ 0 h 262"/>
                  <a:gd name="T6" fmla="*/ 178 w 178"/>
                  <a:gd name="T7" fmla="*/ 222 h 262"/>
                  <a:gd name="T8" fmla="*/ 0 w 178"/>
                  <a:gd name="T9" fmla="*/ 222 h 2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8"/>
                  <a:gd name="T16" fmla="*/ 0 h 262"/>
                  <a:gd name="T17" fmla="*/ 178 w 178"/>
                  <a:gd name="T18" fmla="*/ 262 h 2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8" h="262">
                    <a:moveTo>
                      <a:pt x="0" y="262"/>
                    </a:moveTo>
                    <a:lnTo>
                      <a:pt x="39" y="0"/>
                    </a:lnTo>
                    <a:lnTo>
                      <a:pt x="139" y="0"/>
                    </a:lnTo>
                    <a:lnTo>
                      <a:pt x="178" y="262"/>
                    </a:lnTo>
                    <a:lnTo>
                      <a:pt x="0" y="2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91120" tIns="45560" rIns="91120" bIns="45560"/>
              <a:lstStyle/>
              <a:p>
                <a:endParaRPr lang="ru-RU"/>
              </a:p>
            </p:txBody>
          </p:sp>
          <p:sp>
            <p:nvSpPr>
              <p:cNvPr id="8320" name="Freeform 149"/>
              <p:cNvSpPr>
                <a:spLocks/>
              </p:cNvSpPr>
              <p:nvPr/>
            </p:nvSpPr>
            <p:spPr bwMode="auto">
              <a:xfrm>
                <a:off x="268" y="1133"/>
                <a:ext cx="178" cy="261"/>
              </a:xfrm>
              <a:custGeom>
                <a:avLst/>
                <a:gdLst>
                  <a:gd name="T0" fmla="*/ 0 w 178"/>
                  <a:gd name="T1" fmla="*/ 222 h 262"/>
                  <a:gd name="T2" fmla="*/ 39 w 178"/>
                  <a:gd name="T3" fmla="*/ 0 h 262"/>
                  <a:gd name="T4" fmla="*/ 139 w 178"/>
                  <a:gd name="T5" fmla="*/ 0 h 262"/>
                  <a:gd name="T6" fmla="*/ 178 w 178"/>
                  <a:gd name="T7" fmla="*/ 222 h 262"/>
                  <a:gd name="T8" fmla="*/ 0 w 178"/>
                  <a:gd name="T9" fmla="*/ 222 h 2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8"/>
                  <a:gd name="T16" fmla="*/ 0 h 262"/>
                  <a:gd name="T17" fmla="*/ 178 w 178"/>
                  <a:gd name="T18" fmla="*/ 262 h 2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8" h="262">
                    <a:moveTo>
                      <a:pt x="0" y="262"/>
                    </a:moveTo>
                    <a:lnTo>
                      <a:pt x="39" y="0"/>
                    </a:lnTo>
                    <a:lnTo>
                      <a:pt x="139" y="0"/>
                    </a:lnTo>
                    <a:lnTo>
                      <a:pt x="178" y="262"/>
                    </a:lnTo>
                    <a:lnTo>
                      <a:pt x="0" y="262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1120" tIns="45560" rIns="91120" bIns="45560"/>
              <a:lstStyle/>
              <a:p>
                <a:endParaRPr lang="ru-RU"/>
              </a:p>
            </p:txBody>
          </p:sp>
        </p:grpSp>
        <p:grpSp>
          <p:nvGrpSpPr>
            <p:cNvPr id="5" name="Group 150"/>
            <p:cNvGrpSpPr>
              <a:grpSpLocks/>
            </p:cNvGrpSpPr>
            <p:nvPr/>
          </p:nvGrpSpPr>
          <p:grpSpPr bwMode="auto">
            <a:xfrm>
              <a:off x="524" y="1214"/>
              <a:ext cx="20" cy="45"/>
              <a:chOff x="524" y="1214"/>
              <a:chExt cx="20" cy="45"/>
            </a:xfrm>
          </p:grpSpPr>
          <p:sp>
            <p:nvSpPr>
              <p:cNvPr id="8317" name="Rectangle 151"/>
              <p:cNvSpPr>
                <a:spLocks noChangeArrowheads="1"/>
              </p:cNvSpPr>
              <p:nvPr/>
            </p:nvSpPr>
            <p:spPr bwMode="auto">
              <a:xfrm>
                <a:off x="524" y="1219"/>
                <a:ext cx="20" cy="4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087" tIns="45543" rIns="91087" bIns="45543"/>
              <a:lstStyle/>
              <a:p>
                <a:pPr defTabSz="911116"/>
                <a:endParaRPr lang="ru-RU" dirty="0">
                  <a:cs typeface="Arial" pitchFamily="34" charset="0"/>
                </a:endParaRPr>
              </a:p>
            </p:txBody>
          </p:sp>
          <p:sp>
            <p:nvSpPr>
              <p:cNvPr id="8318" name="Rectangle 152"/>
              <p:cNvSpPr>
                <a:spLocks noChangeArrowheads="1"/>
              </p:cNvSpPr>
              <p:nvPr/>
            </p:nvSpPr>
            <p:spPr bwMode="auto">
              <a:xfrm>
                <a:off x="524" y="1214"/>
                <a:ext cx="20" cy="40"/>
              </a:xfrm>
              <a:prstGeom prst="rect">
                <a:avLst/>
              </a:prstGeom>
              <a:noFill/>
              <a:ln w="2222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1087" tIns="45543" rIns="91087" bIns="45543"/>
              <a:lstStyle/>
              <a:p>
                <a:pPr defTabSz="911116"/>
                <a:endParaRPr lang="ru-RU" dirty="0">
                  <a:cs typeface="Arial" pitchFamily="34" charset="0"/>
                </a:endParaRPr>
              </a:p>
            </p:txBody>
          </p:sp>
        </p:grpSp>
        <p:sp>
          <p:nvSpPr>
            <p:cNvPr id="8315" name="Freeform 153"/>
            <p:cNvSpPr>
              <a:spLocks/>
            </p:cNvSpPr>
            <p:nvPr/>
          </p:nvSpPr>
          <p:spPr bwMode="auto">
            <a:xfrm>
              <a:off x="517" y="1093"/>
              <a:ext cx="46" cy="107"/>
            </a:xfrm>
            <a:custGeom>
              <a:avLst/>
              <a:gdLst>
                <a:gd name="T0" fmla="*/ 7 w 46"/>
                <a:gd name="T1" fmla="*/ 99 h 107"/>
                <a:gd name="T2" fmla="*/ 15 w 46"/>
                <a:gd name="T3" fmla="*/ 107 h 107"/>
                <a:gd name="T4" fmla="*/ 9 w 46"/>
                <a:gd name="T5" fmla="*/ 100 h 107"/>
                <a:gd name="T6" fmla="*/ 9 w 46"/>
                <a:gd name="T7" fmla="*/ 92 h 107"/>
                <a:gd name="T8" fmla="*/ 4 w 46"/>
                <a:gd name="T9" fmla="*/ 92 h 107"/>
                <a:gd name="T10" fmla="*/ 4 w 46"/>
                <a:gd name="T11" fmla="*/ 88 h 107"/>
                <a:gd name="T12" fmla="*/ 0 w 46"/>
                <a:gd name="T13" fmla="*/ 88 h 107"/>
                <a:gd name="T14" fmla="*/ 0 w 46"/>
                <a:gd name="T15" fmla="*/ 52 h 107"/>
                <a:gd name="T16" fmla="*/ 4 w 46"/>
                <a:gd name="T17" fmla="*/ 52 h 107"/>
                <a:gd name="T18" fmla="*/ 4 w 46"/>
                <a:gd name="T19" fmla="*/ 48 h 107"/>
                <a:gd name="T20" fmla="*/ 6 w 46"/>
                <a:gd name="T21" fmla="*/ 48 h 107"/>
                <a:gd name="T22" fmla="*/ 6 w 46"/>
                <a:gd name="T23" fmla="*/ 44 h 107"/>
                <a:gd name="T24" fmla="*/ 9 w 46"/>
                <a:gd name="T25" fmla="*/ 44 h 107"/>
                <a:gd name="T26" fmla="*/ 12 w 46"/>
                <a:gd name="T27" fmla="*/ 41 h 107"/>
                <a:gd name="T28" fmla="*/ 15 w 46"/>
                <a:gd name="T29" fmla="*/ 41 h 107"/>
                <a:gd name="T30" fmla="*/ 18 w 46"/>
                <a:gd name="T31" fmla="*/ 37 h 107"/>
                <a:gd name="T32" fmla="*/ 23 w 46"/>
                <a:gd name="T33" fmla="*/ 37 h 107"/>
                <a:gd name="T34" fmla="*/ 23 w 46"/>
                <a:gd name="T35" fmla="*/ 34 h 107"/>
                <a:gd name="T36" fmla="*/ 29 w 46"/>
                <a:gd name="T37" fmla="*/ 34 h 107"/>
                <a:gd name="T38" fmla="*/ 32 w 46"/>
                <a:gd name="T39" fmla="*/ 30 h 107"/>
                <a:gd name="T40" fmla="*/ 32 w 46"/>
                <a:gd name="T41" fmla="*/ 27 h 107"/>
                <a:gd name="T42" fmla="*/ 35 w 46"/>
                <a:gd name="T43" fmla="*/ 27 h 107"/>
                <a:gd name="T44" fmla="*/ 35 w 46"/>
                <a:gd name="T45" fmla="*/ 23 h 107"/>
                <a:gd name="T46" fmla="*/ 38 w 46"/>
                <a:gd name="T47" fmla="*/ 19 h 107"/>
                <a:gd name="T48" fmla="*/ 38 w 46"/>
                <a:gd name="T49" fmla="*/ 12 h 107"/>
                <a:gd name="T50" fmla="*/ 41 w 46"/>
                <a:gd name="T51" fmla="*/ 12 h 107"/>
                <a:gd name="T52" fmla="*/ 41 w 46"/>
                <a:gd name="T53" fmla="*/ 0 h 107"/>
                <a:gd name="T54" fmla="*/ 38 w 46"/>
                <a:gd name="T55" fmla="*/ 0 h 107"/>
                <a:gd name="T56" fmla="*/ 46 w 46"/>
                <a:gd name="T57" fmla="*/ 0 h 107"/>
                <a:gd name="T58" fmla="*/ 46 w 46"/>
                <a:gd name="T59" fmla="*/ 56 h 107"/>
                <a:gd name="T60" fmla="*/ 44 w 46"/>
                <a:gd name="T61" fmla="*/ 59 h 107"/>
                <a:gd name="T62" fmla="*/ 44 w 46"/>
                <a:gd name="T63" fmla="*/ 63 h 107"/>
                <a:gd name="T64" fmla="*/ 41 w 46"/>
                <a:gd name="T65" fmla="*/ 63 h 107"/>
                <a:gd name="T66" fmla="*/ 38 w 46"/>
                <a:gd name="T67" fmla="*/ 67 h 107"/>
                <a:gd name="T68" fmla="*/ 35 w 46"/>
                <a:gd name="T69" fmla="*/ 67 h 107"/>
                <a:gd name="T70" fmla="*/ 35 w 46"/>
                <a:gd name="T71" fmla="*/ 74 h 107"/>
                <a:gd name="T72" fmla="*/ 32 w 46"/>
                <a:gd name="T73" fmla="*/ 74 h 107"/>
                <a:gd name="T74" fmla="*/ 32 w 46"/>
                <a:gd name="T75" fmla="*/ 81 h 107"/>
                <a:gd name="T76" fmla="*/ 29 w 46"/>
                <a:gd name="T77" fmla="*/ 81 h 107"/>
                <a:gd name="T78" fmla="*/ 29 w 46"/>
                <a:gd name="T79" fmla="*/ 85 h 107"/>
                <a:gd name="T80" fmla="*/ 27 w 46"/>
                <a:gd name="T81" fmla="*/ 85 h 107"/>
                <a:gd name="T82" fmla="*/ 27 w 46"/>
                <a:gd name="T83" fmla="*/ 100 h 107"/>
                <a:gd name="T84" fmla="*/ 23 w 46"/>
                <a:gd name="T85" fmla="*/ 100 h 107"/>
                <a:gd name="T86" fmla="*/ 23 w 46"/>
                <a:gd name="T87" fmla="*/ 103 h 107"/>
                <a:gd name="T88" fmla="*/ 21 w 46"/>
                <a:gd name="T89" fmla="*/ 107 h 107"/>
                <a:gd name="T90" fmla="*/ 15 w 46"/>
                <a:gd name="T91" fmla="*/ 107 h 107"/>
                <a:gd name="T92" fmla="*/ 7 w 46"/>
                <a:gd name="T93" fmla="*/ 99 h 10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6"/>
                <a:gd name="T142" fmla="*/ 0 h 107"/>
                <a:gd name="T143" fmla="*/ 46 w 46"/>
                <a:gd name="T144" fmla="*/ 107 h 10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6" h="107">
                  <a:moveTo>
                    <a:pt x="7" y="99"/>
                  </a:moveTo>
                  <a:lnTo>
                    <a:pt x="15" y="107"/>
                  </a:lnTo>
                  <a:lnTo>
                    <a:pt x="9" y="100"/>
                  </a:lnTo>
                  <a:lnTo>
                    <a:pt x="9" y="92"/>
                  </a:lnTo>
                  <a:lnTo>
                    <a:pt x="4" y="92"/>
                  </a:lnTo>
                  <a:lnTo>
                    <a:pt x="4" y="88"/>
                  </a:lnTo>
                  <a:lnTo>
                    <a:pt x="0" y="88"/>
                  </a:lnTo>
                  <a:lnTo>
                    <a:pt x="0" y="52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6" y="44"/>
                  </a:lnTo>
                  <a:lnTo>
                    <a:pt x="9" y="44"/>
                  </a:lnTo>
                  <a:lnTo>
                    <a:pt x="12" y="41"/>
                  </a:lnTo>
                  <a:lnTo>
                    <a:pt x="15" y="41"/>
                  </a:lnTo>
                  <a:lnTo>
                    <a:pt x="18" y="37"/>
                  </a:lnTo>
                  <a:lnTo>
                    <a:pt x="23" y="37"/>
                  </a:lnTo>
                  <a:lnTo>
                    <a:pt x="23" y="34"/>
                  </a:lnTo>
                  <a:lnTo>
                    <a:pt x="29" y="34"/>
                  </a:lnTo>
                  <a:lnTo>
                    <a:pt x="32" y="30"/>
                  </a:lnTo>
                  <a:lnTo>
                    <a:pt x="32" y="27"/>
                  </a:lnTo>
                  <a:lnTo>
                    <a:pt x="35" y="27"/>
                  </a:lnTo>
                  <a:lnTo>
                    <a:pt x="35" y="23"/>
                  </a:lnTo>
                  <a:lnTo>
                    <a:pt x="38" y="19"/>
                  </a:lnTo>
                  <a:lnTo>
                    <a:pt x="38" y="12"/>
                  </a:lnTo>
                  <a:lnTo>
                    <a:pt x="41" y="12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56"/>
                  </a:lnTo>
                  <a:lnTo>
                    <a:pt x="44" y="59"/>
                  </a:lnTo>
                  <a:lnTo>
                    <a:pt x="44" y="63"/>
                  </a:lnTo>
                  <a:lnTo>
                    <a:pt x="41" y="63"/>
                  </a:lnTo>
                  <a:lnTo>
                    <a:pt x="38" y="67"/>
                  </a:lnTo>
                  <a:lnTo>
                    <a:pt x="35" y="67"/>
                  </a:lnTo>
                  <a:lnTo>
                    <a:pt x="35" y="74"/>
                  </a:lnTo>
                  <a:lnTo>
                    <a:pt x="32" y="74"/>
                  </a:lnTo>
                  <a:lnTo>
                    <a:pt x="32" y="81"/>
                  </a:lnTo>
                  <a:lnTo>
                    <a:pt x="29" y="81"/>
                  </a:lnTo>
                  <a:lnTo>
                    <a:pt x="29" y="85"/>
                  </a:lnTo>
                  <a:lnTo>
                    <a:pt x="27" y="85"/>
                  </a:lnTo>
                  <a:lnTo>
                    <a:pt x="27" y="100"/>
                  </a:lnTo>
                  <a:lnTo>
                    <a:pt x="23" y="100"/>
                  </a:lnTo>
                  <a:lnTo>
                    <a:pt x="23" y="103"/>
                  </a:lnTo>
                  <a:lnTo>
                    <a:pt x="21" y="107"/>
                  </a:lnTo>
                  <a:lnTo>
                    <a:pt x="15" y="107"/>
                  </a:lnTo>
                  <a:lnTo>
                    <a:pt x="7" y="99"/>
                  </a:lnTo>
                  <a:close/>
                </a:path>
              </a:pathLst>
            </a:cu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120" tIns="45560" rIns="91120" bIns="45560"/>
            <a:lstStyle/>
            <a:p>
              <a:endParaRPr lang="ru-RU"/>
            </a:p>
          </p:txBody>
        </p:sp>
        <p:sp>
          <p:nvSpPr>
            <p:cNvPr id="8316" name="Freeform 154"/>
            <p:cNvSpPr>
              <a:spLocks/>
            </p:cNvSpPr>
            <p:nvPr/>
          </p:nvSpPr>
          <p:spPr bwMode="auto">
            <a:xfrm>
              <a:off x="327" y="1010"/>
              <a:ext cx="46" cy="106"/>
            </a:xfrm>
            <a:custGeom>
              <a:avLst/>
              <a:gdLst>
                <a:gd name="T0" fmla="*/ 7 w 46"/>
                <a:gd name="T1" fmla="*/ 58 h 107"/>
                <a:gd name="T2" fmla="*/ 15 w 46"/>
                <a:gd name="T3" fmla="*/ 67 h 107"/>
                <a:gd name="T4" fmla="*/ 9 w 46"/>
                <a:gd name="T5" fmla="*/ 59 h 107"/>
                <a:gd name="T6" fmla="*/ 9 w 46"/>
                <a:gd name="T7" fmla="*/ 53 h 107"/>
                <a:gd name="T8" fmla="*/ 3 w 46"/>
                <a:gd name="T9" fmla="*/ 53 h 107"/>
                <a:gd name="T10" fmla="*/ 3 w 46"/>
                <a:gd name="T11" fmla="*/ 53 h 107"/>
                <a:gd name="T12" fmla="*/ 0 w 46"/>
                <a:gd name="T13" fmla="*/ 53 h 107"/>
                <a:gd name="T14" fmla="*/ 0 w 46"/>
                <a:gd name="T15" fmla="*/ 51 h 107"/>
                <a:gd name="T16" fmla="*/ 3 w 46"/>
                <a:gd name="T17" fmla="*/ 51 h 107"/>
                <a:gd name="T18" fmla="*/ 3 w 46"/>
                <a:gd name="T19" fmla="*/ 48 h 107"/>
                <a:gd name="T20" fmla="*/ 6 w 46"/>
                <a:gd name="T21" fmla="*/ 48 h 107"/>
                <a:gd name="T22" fmla="*/ 6 w 46"/>
                <a:gd name="T23" fmla="*/ 44 h 107"/>
                <a:gd name="T24" fmla="*/ 9 w 46"/>
                <a:gd name="T25" fmla="*/ 44 h 107"/>
                <a:gd name="T26" fmla="*/ 12 w 46"/>
                <a:gd name="T27" fmla="*/ 41 h 107"/>
                <a:gd name="T28" fmla="*/ 15 w 46"/>
                <a:gd name="T29" fmla="*/ 41 h 107"/>
                <a:gd name="T30" fmla="*/ 18 w 46"/>
                <a:gd name="T31" fmla="*/ 36 h 107"/>
                <a:gd name="T32" fmla="*/ 23 w 46"/>
                <a:gd name="T33" fmla="*/ 36 h 107"/>
                <a:gd name="T34" fmla="*/ 23 w 46"/>
                <a:gd name="T35" fmla="*/ 33 h 107"/>
                <a:gd name="T36" fmla="*/ 29 w 46"/>
                <a:gd name="T37" fmla="*/ 33 h 107"/>
                <a:gd name="T38" fmla="*/ 32 w 46"/>
                <a:gd name="T39" fmla="*/ 29 h 107"/>
                <a:gd name="T40" fmla="*/ 32 w 46"/>
                <a:gd name="T41" fmla="*/ 26 h 107"/>
                <a:gd name="T42" fmla="*/ 35 w 46"/>
                <a:gd name="T43" fmla="*/ 26 h 107"/>
                <a:gd name="T44" fmla="*/ 35 w 46"/>
                <a:gd name="T45" fmla="*/ 22 h 107"/>
                <a:gd name="T46" fmla="*/ 38 w 46"/>
                <a:gd name="T47" fmla="*/ 19 h 107"/>
                <a:gd name="T48" fmla="*/ 38 w 46"/>
                <a:gd name="T49" fmla="*/ 11 h 107"/>
                <a:gd name="T50" fmla="*/ 41 w 46"/>
                <a:gd name="T51" fmla="*/ 11 h 107"/>
                <a:gd name="T52" fmla="*/ 41 w 46"/>
                <a:gd name="T53" fmla="*/ 0 h 107"/>
                <a:gd name="T54" fmla="*/ 38 w 46"/>
                <a:gd name="T55" fmla="*/ 0 h 107"/>
                <a:gd name="T56" fmla="*/ 46 w 46"/>
                <a:gd name="T57" fmla="*/ 0 h 107"/>
                <a:gd name="T58" fmla="*/ 46 w 46"/>
                <a:gd name="T59" fmla="*/ 53 h 107"/>
                <a:gd name="T60" fmla="*/ 44 w 46"/>
                <a:gd name="T61" fmla="*/ 53 h 107"/>
                <a:gd name="T62" fmla="*/ 44 w 46"/>
                <a:gd name="T63" fmla="*/ 53 h 107"/>
                <a:gd name="T64" fmla="*/ 41 w 46"/>
                <a:gd name="T65" fmla="*/ 53 h 107"/>
                <a:gd name="T66" fmla="*/ 38 w 46"/>
                <a:gd name="T67" fmla="*/ 53 h 107"/>
                <a:gd name="T68" fmla="*/ 35 w 46"/>
                <a:gd name="T69" fmla="*/ 53 h 107"/>
                <a:gd name="T70" fmla="*/ 35 w 46"/>
                <a:gd name="T71" fmla="*/ 53 h 107"/>
                <a:gd name="T72" fmla="*/ 32 w 46"/>
                <a:gd name="T73" fmla="*/ 53 h 107"/>
                <a:gd name="T74" fmla="*/ 32 w 46"/>
                <a:gd name="T75" fmla="*/ 53 h 107"/>
                <a:gd name="T76" fmla="*/ 29 w 46"/>
                <a:gd name="T77" fmla="*/ 53 h 107"/>
                <a:gd name="T78" fmla="*/ 29 w 46"/>
                <a:gd name="T79" fmla="*/ 53 h 107"/>
                <a:gd name="T80" fmla="*/ 26 w 46"/>
                <a:gd name="T81" fmla="*/ 53 h 107"/>
                <a:gd name="T82" fmla="*/ 26 w 46"/>
                <a:gd name="T83" fmla="*/ 59 h 107"/>
                <a:gd name="T84" fmla="*/ 23 w 46"/>
                <a:gd name="T85" fmla="*/ 59 h 107"/>
                <a:gd name="T86" fmla="*/ 23 w 46"/>
                <a:gd name="T87" fmla="*/ 63 h 107"/>
                <a:gd name="T88" fmla="*/ 20 w 46"/>
                <a:gd name="T89" fmla="*/ 67 h 107"/>
                <a:gd name="T90" fmla="*/ 15 w 46"/>
                <a:gd name="T91" fmla="*/ 67 h 107"/>
                <a:gd name="T92" fmla="*/ 7 w 46"/>
                <a:gd name="T93" fmla="*/ 58 h 10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6"/>
                <a:gd name="T142" fmla="*/ 0 h 107"/>
                <a:gd name="T143" fmla="*/ 46 w 46"/>
                <a:gd name="T144" fmla="*/ 107 h 10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6" h="107">
                  <a:moveTo>
                    <a:pt x="7" y="98"/>
                  </a:moveTo>
                  <a:lnTo>
                    <a:pt x="15" y="107"/>
                  </a:lnTo>
                  <a:lnTo>
                    <a:pt x="9" y="99"/>
                  </a:lnTo>
                  <a:lnTo>
                    <a:pt x="9" y="92"/>
                  </a:lnTo>
                  <a:lnTo>
                    <a:pt x="3" y="92"/>
                  </a:lnTo>
                  <a:lnTo>
                    <a:pt x="3" y="88"/>
                  </a:lnTo>
                  <a:lnTo>
                    <a:pt x="0" y="88"/>
                  </a:lnTo>
                  <a:lnTo>
                    <a:pt x="0" y="51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6" y="48"/>
                  </a:lnTo>
                  <a:lnTo>
                    <a:pt x="6" y="44"/>
                  </a:lnTo>
                  <a:lnTo>
                    <a:pt x="9" y="44"/>
                  </a:lnTo>
                  <a:lnTo>
                    <a:pt x="12" y="41"/>
                  </a:lnTo>
                  <a:lnTo>
                    <a:pt x="15" y="41"/>
                  </a:lnTo>
                  <a:lnTo>
                    <a:pt x="18" y="36"/>
                  </a:lnTo>
                  <a:lnTo>
                    <a:pt x="23" y="36"/>
                  </a:lnTo>
                  <a:lnTo>
                    <a:pt x="23" y="33"/>
                  </a:lnTo>
                  <a:lnTo>
                    <a:pt x="29" y="33"/>
                  </a:lnTo>
                  <a:lnTo>
                    <a:pt x="32" y="29"/>
                  </a:lnTo>
                  <a:lnTo>
                    <a:pt x="32" y="26"/>
                  </a:lnTo>
                  <a:lnTo>
                    <a:pt x="35" y="26"/>
                  </a:lnTo>
                  <a:lnTo>
                    <a:pt x="35" y="22"/>
                  </a:lnTo>
                  <a:lnTo>
                    <a:pt x="38" y="19"/>
                  </a:lnTo>
                  <a:lnTo>
                    <a:pt x="38" y="11"/>
                  </a:lnTo>
                  <a:lnTo>
                    <a:pt x="41" y="11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55"/>
                  </a:lnTo>
                  <a:lnTo>
                    <a:pt x="44" y="59"/>
                  </a:lnTo>
                  <a:lnTo>
                    <a:pt x="44" y="63"/>
                  </a:lnTo>
                  <a:lnTo>
                    <a:pt x="41" y="63"/>
                  </a:lnTo>
                  <a:lnTo>
                    <a:pt x="38" y="66"/>
                  </a:lnTo>
                  <a:lnTo>
                    <a:pt x="35" y="66"/>
                  </a:lnTo>
                  <a:lnTo>
                    <a:pt x="35" y="73"/>
                  </a:lnTo>
                  <a:lnTo>
                    <a:pt x="32" y="73"/>
                  </a:lnTo>
                  <a:lnTo>
                    <a:pt x="32" y="81"/>
                  </a:lnTo>
                  <a:lnTo>
                    <a:pt x="29" y="81"/>
                  </a:lnTo>
                  <a:lnTo>
                    <a:pt x="29" y="85"/>
                  </a:lnTo>
                  <a:lnTo>
                    <a:pt x="26" y="85"/>
                  </a:lnTo>
                  <a:lnTo>
                    <a:pt x="26" y="99"/>
                  </a:lnTo>
                  <a:lnTo>
                    <a:pt x="23" y="99"/>
                  </a:lnTo>
                  <a:lnTo>
                    <a:pt x="23" y="103"/>
                  </a:lnTo>
                  <a:lnTo>
                    <a:pt x="20" y="107"/>
                  </a:lnTo>
                  <a:lnTo>
                    <a:pt x="15" y="107"/>
                  </a:lnTo>
                  <a:lnTo>
                    <a:pt x="7" y="98"/>
                  </a:lnTo>
                  <a:close/>
                </a:path>
              </a:pathLst>
            </a:custGeom>
            <a:noFill/>
            <a:ln w="22225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1120" tIns="45560" rIns="91120" bIns="45560"/>
            <a:lstStyle/>
            <a:p>
              <a:endParaRPr lang="ru-RU"/>
            </a:p>
          </p:txBody>
        </p:sp>
      </p:grpSp>
      <p:graphicFrame>
        <p:nvGraphicFramePr>
          <p:cNvPr id="8380" name="Group 188"/>
          <p:cNvGraphicFramePr>
            <a:graphicFrameLocks noGrp="1"/>
          </p:cNvGraphicFramePr>
          <p:nvPr/>
        </p:nvGraphicFramePr>
        <p:xfrm>
          <a:off x="0" y="1085824"/>
          <a:ext cx="12801600" cy="2589861"/>
        </p:xfrm>
        <a:graphic>
          <a:graphicData uri="http://schemas.openxmlformats.org/drawingml/2006/table">
            <a:tbl>
              <a:tblPr/>
              <a:tblGrid>
                <a:gridCol w="4235449"/>
                <a:gridCol w="3987801"/>
                <a:gridCol w="4578350"/>
              </a:tblGrid>
              <a:tr h="416266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Филиал «Пермская ГРЭС» ОАО «ИНТЕР РАО -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Электрогенерация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»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г. Добрянка, 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Промбаза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Директор Фаустов Павел Владимирович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60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8(34265) 9-33-50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8(34265) 9-33-59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89024795740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</a:tr>
              <a:tr h="269349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Водозаборные и водоочистные сооружения ООО «Уралводоканал», г. Добрянка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Директор Садырев Александр Леонидович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8(34265) 3-97-49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89024798831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</a:tr>
              <a:tr h="269349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Объекты ООО «ЛУКОЙЛ-Пермь», Каменный лог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Начальник цеха Рябов Алексей Владимирович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8(34265) 9-33-51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8-902-47-29-255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</a:tr>
              <a:tr h="39178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КС «Добрянская» Пермского ЛПУ мг ООО «Газпром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трансгаз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Чайковский» ОАО «Газпром»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Магистральный газопровод «Тула-Ямбург»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Начальник Управления Соколов Валерий Геннадьевич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8(342) 212 03 10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89028313720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</a:tr>
              <a:tr h="39530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ПРНУ ОАО «Северо-Западные магистральные нефтепроводы»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Начальник Балабанов Олег Иванович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60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(342) 2 404 916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</a:tr>
              <a:tr h="416266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ООО  БК «Евразия – Пермь»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п. Полазна,  д.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Мохово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Габдуллин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Наил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Юсупович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8(34265) 7-58-69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8(34265) 9-22-40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89123417878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238" name="AutoShape 320"/>
          <p:cNvSpPr>
            <a:spLocks noChangeArrowheads="1"/>
          </p:cNvSpPr>
          <p:nvPr/>
        </p:nvSpPr>
        <p:spPr bwMode="auto">
          <a:xfrm>
            <a:off x="0" y="4014782"/>
            <a:ext cx="1944688" cy="1171583"/>
          </a:xfrm>
          <a:prstGeom prst="wedgeRectCallout">
            <a:avLst>
              <a:gd name="adj1" fmla="val 98465"/>
              <a:gd name="adj2" fmla="val 135763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5019" tIns="32493" rIns="65019" bIns="32493"/>
          <a:lstStyle/>
          <a:p>
            <a:pPr algn="ctr" defTabSz="911116"/>
            <a:r>
              <a:rPr lang="ru-RU" sz="800" dirty="0" smtClean="0">
                <a:cs typeface="Times New Roman" pitchFamily="18" charset="0"/>
              </a:rPr>
              <a:t>Филиал «Пермская ГРЭС» ОАО «ИНТЕР РАО –</a:t>
            </a:r>
            <a:r>
              <a:rPr lang="ru-RU" sz="800" dirty="0" err="1" smtClean="0">
                <a:cs typeface="Times New Roman" pitchFamily="18" charset="0"/>
              </a:rPr>
              <a:t>Электрогенерация</a:t>
            </a:r>
            <a:r>
              <a:rPr lang="ru-RU" sz="800" dirty="0" smtClean="0">
                <a:cs typeface="Times New Roman" pitchFamily="18" charset="0"/>
              </a:rPr>
              <a:t>»</a:t>
            </a:r>
            <a:endParaRPr lang="ru-RU" sz="800" dirty="0">
              <a:cs typeface="Times New Roman" pitchFamily="18" charset="0"/>
            </a:endParaRPr>
          </a:p>
          <a:p>
            <a:pPr algn="ctr" defTabSz="911116"/>
            <a:r>
              <a:rPr lang="ru-RU" sz="800" dirty="0" smtClean="0">
                <a:cs typeface="Times New Roman" pitchFamily="18" charset="0"/>
              </a:rPr>
              <a:t>Установленная мощность </a:t>
            </a:r>
            <a:r>
              <a:rPr lang="ru-RU" sz="800" dirty="0">
                <a:cs typeface="Times New Roman" pitchFamily="18" charset="0"/>
              </a:rPr>
              <a:t>– 2400 МВТ/ч</a:t>
            </a:r>
          </a:p>
          <a:p>
            <a:pPr algn="ctr" defTabSz="911116"/>
            <a:r>
              <a:rPr lang="ru-RU" sz="800" dirty="0">
                <a:cs typeface="Times New Roman" pitchFamily="18" charset="0"/>
              </a:rPr>
              <a:t>Год ввода – </a:t>
            </a:r>
            <a:r>
              <a:rPr lang="ru-RU" sz="800" dirty="0" smtClean="0">
                <a:cs typeface="Times New Roman" pitchFamily="18" charset="0"/>
              </a:rPr>
              <a:t>1986-1991 г. </a:t>
            </a:r>
            <a:r>
              <a:rPr lang="ru-RU" sz="800" dirty="0">
                <a:cs typeface="Times New Roman" pitchFamily="18" charset="0"/>
              </a:rPr>
              <a:t>г.</a:t>
            </a:r>
          </a:p>
          <a:p>
            <a:pPr algn="ctr" defTabSz="911116"/>
            <a:r>
              <a:rPr lang="ru-RU" sz="800" dirty="0">
                <a:cs typeface="Times New Roman" pitchFamily="18" charset="0"/>
              </a:rPr>
              <a:t>Фаустов П.В.</a:t>
            </a:r>
          </a:p>
          <a:p>
            <a:pPr algn="ctr" defTabSz="911116"/>
            <a:r>
              <a:rPr lang="ru-RU" sz="800" dirty="0">
                <a:cs typeface="Times New Roman" pitchFamily="18" charset="0"/>
              </a:rPr>
              <a:t>8(34265) 9-33-50</a:t>
            </a:r>
          </a:p>
          <a:p>
            <a:pPr algn="ctr" defTabSz="911116"/>
            <a:r>
              <a:rPr lang="ru-RU" sz="800" dirty="0">
                <a:cs typeface="Times New Roman" pitchFamily="18" charset="0"/>
              </a:rPr>
              <a:t>89024795740</a:t>
            </a:r>
          </a:p>
          <a:p>
            <a:pPr algn="ctr" defTabSz="911116"/>
            <a:r>
              <a:rPr lang="ru-RU" sz="800" dirty="0">
                <a:cs typeface="Times New Roman" pitchFamily="18" charset="0"/>
              </a:rPr>
              <a:t>ДДС 8(34265) 9-33-59</a:t>
            </a:r>
          </a:p>
          <a:p>
            <a:pPr defTabSz="911116"/>
            <a:endParaRPr lang="ru-RU" sz="1000" dirty="0">
              <a:cs typeface="Arial" pitchFamily="34" charset="0"/>
            </a:endParaRPr>
          </a:p>
        </p:txBody>
      </p:sp>
      <p:sp>
        <p:nvSpPr>
          <p:cNvPr id="8239" name="AutoShape 320"/>
          <p:cNvSpPr>
            <a:spLocks noChangeArrowheads="1"/>
          </p:cNvSpPr>
          <p:nvPr/>
        </p:nvSpPr>
        <p:spPr bwMode="auto">
          <a:xfrm>
            <a:off x="4400536" y="4943476"/>
            <a:ext cx="1935163" cy="1025524"/>
          </a:xfrm>
          <a:prstGeom prst="wedgeRectCallout">
            <a:avLst>
              <a:gd name="adj1" fmla="val -96126"/>
              <a:gd name="adj2" fmla="val 90083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5019" tIns="32493" rIns="65019" bIns="32493"/>
          <a:lstStyle/>
          <a:p>
            <a:pPr algn="ctr" defTabSz="911116"/>
            <a:r>
              <a:rPr lang="ru-RU" sz="800" dirty="0">
                <a:cs typeface="Times New Roman" pitchFamily="18" charset="0"/>
              </a:rPr>
              <a:t>ГТС </a:t>
            </a:r>
            <a:r>
              <a:rPr lang="ru-RU" sz="800" dirty="0" smtClean="0">
                <a:cs typeface="Times New Roman" pitchFamily="18" charset="0"/>
              </a:rPr>
              <a:t>и водозабор</a:t>
            </a:r>
          </a:p>
          <a:p>
            <a:pPr algn="ctr" defTabSz="911116"/>
            <a:r>
              <a:rPr lang="ru-RU" sz="800" dirty="0" smtClean="0">
                <a:cs typeface="Times New Roman" pitchFamily="18" charset="0"/>
              </a:rPr>
              <a:t>ООО </a:t>
            </a:r>
            <a:r>
              <a:rPr lang="ru-RU" sz="800" dirty="0">
                <a:cs typeface="Times New Roman" pitchFamily="18" charset="0"/>
              </a:rPr>
              <a:t>«Уралводоканал», производительность –  </a:t>
            </a:r>
            <a:r>
              <a:rPr lang="ru-RU" sz="800" dirty="0" smtClean="0">
                <a:cs typeface="Times New Roman" pitchFamily="18" charset="0"/>
              </a:rPr>
              <a:t>5-6,0 </a:t>
            </a:r>
            <a:r>
              <a:rPr lang="ru-RU" sz="800" dirty="0">
                <a:cs typeface="Times New Roman" pitchFamily="18" charset="0"/>
              </a:rPr>
              <a:t>тыс. кубов /сутки</a:t>
            </a:r>
          </a:p>
          <a:p>
            <a:pPr algn="ctr" defTabSz="911116"/>
            <a:r>
              <a:rPr lang="ru-RU" sz="800" dirty="0" smtClean="0">
                <a:cs typeface="Times New Roman" pitchFamily="18" charset="0"/>
              </a:rPr>
              <a:t>Садырев </a:t>
            </a:r>
            <a:r>
              <a:rPr lang="ru-RU" sz="800" dirty="0">
                <a:cs typeface="Times New Roman" pitchFamily="18" charset="0"/>
              </a:rPr>
              <a:t>А.Л.</a:t>
            </a:r>
          </a:p>
          <a:p>
            <a:pPr algn="ctr" defTabSz="911116"/>
            <a:r>
              <a:rPr lang="ru-RU" sz="800" dirty="0">
                <a:cs typeface="Times New Roman" pitchFamily="18" charset="0"/>
              </a:rPr>
              <a:t>8(34265) 3-97-49</a:t>
            </a:r>
          </a:p>
          <a:p>
            <a:pPr algn="ctr" defTabSz="911116"/>
            <a:r>
              <a:rPr lang="ru-RU" sz="800" dirty="0">
                <a:cs typeface="Times New Roman" pitchFamily="18" charset="0"/>
              </a:rPr>
              <a:t>89024798831</a:t>
            </a:r>
          </a:p>
          <a:p>
            <a:pPr algn="ctr" defTabSz="911116"/>
            <a:r>
              <a:rPr lang="ru-RU" sz="800" dirty="0">
                <a:cs typeface="Times New Roman" pitchFamily="18" charset="0"/>
              </a:rPr>
              <a:t>ДДС 8(34265) 3-97-50</a:t>
            </a:r>
          </a:p>
          <a:p>
            <a:pPr algn="ctr" defTabSz="911116"/>
            <a:endParaRPr lang="ru-RU" sz="1000" dirty="0">
              <a:cs typeface="Arial" pitchFamily="34" charset="0"/>
            </a:endParaRPr>
          </a:p>
          <a:p>
            <a:pPr defTabSz="911116"/>
            <a:endParaRPr lang="ru-RU" sz="1000" dirty="0">
              <a:cs typeface="Arial" pitchFamily="34" charset="0"/>
            </a:endParaRPr>
          </a:p>
        </p:txBody>
      </p:sp>
      <p:sp>
        <p:nvSpPr>
          <p:cNvPr id="8241" name="AutoShape 320"/>
          <p:cNvSpPr>
            <a:spLocks noChangeArrowheads="1"/>
          </p:cNvSpPr>
          <p:nvPr/>
        </p:nvSpPr>
        <p:spPr bwMode="auto">
          <a:xfrm>
            <a:off x="7100892" y="8872566"/>
            <a:ext cx="1949450" cy="728634"/>
          </a:xfrm>
          <a:prstGeom prst="wedgeRectCallout">
            <a:avLst>
              <a:gd name="adj1" fmla="val -114660"/>
              <a:gd name="adj2" fmla="val -149016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5019" tIns="32493" rIns="65019" bIns="32493"/>
          <a:lstStyle/>
          <a:p>
            <a:pPr algn="ctr" defTabSz="911116"/>
            <a:r>
              <a:rPr lang="ru-RU" sz="800" dirty="0" smtClean="0">
                <a:cs typeface="Times New Roman" pitchFamily="18" charset="0"/>
              </a:rPr>
              <a:t>Объекты ООО «ЛУКОЙЛ – Пермь»,</a:t>
            </a:r>
            <a:endParaRPr lang="ru-RU" sz="800" dirty="0">
              <a:cs typeface="Times New Roman" pitchFamily="18" charset="0"/>
            </a:endParaRPr>
          </a:p>
          <a:p>
            <a:pPr algn="ctr" defTabSz="911116"/>
            <a:r>
              <a:rPr lang="ru-RU" sz="800" dirty="0" smtClean="0">
                <a:cs typeface="Times New Roman" pitchFamily="18" charset="0"/>
              </a:rPr>
              <a:t>Начальник цеха Рябов </a:t>
            </a:r>
            <a:r>
              <a:rPr lang="ru-RU" sz="800" dirty="0">
                <a:cs typeface="Times New Roman" pitchFamily="18" charset="0"/>
              </a:rPr>
              <a:t>А.В.</a:t>
            </a:r>
          </a:p>
          <a:p>
            <a:pPr algn="ctr" defTabSz="911116"/>
            <a:r>
              <a:rPr lang="ru-RU" sz="800" dirty="0">
                <a:cs typeface="Times New Roman" pitchFamily="18" charset="0"/>
              </a:rPr>
              <a:t>8(34265) 9-33-51</a:t>
            </a:r>
          </a:p>
          <a:p>
            <a:pPr algn="ctr" defTabSz="911116"/>
            <a:r>
              <a:rPr lang="ru-RU" sz="800" dirty="0">
                <a:cs typeface="Times New Roman" pitchFamily="18" charset="0"/>
              </a:rPr>
              <a:t>8-902-47-29-255</a:t>
            </a:r>
          </a:p>
          <a:p>
            <a:pPr algn="ctr" defTabSz="911116"/>
            <a:r>
              <a:rPr lang="ru-RU" sz="800" dirty="0">
                <a:cs typeface="Times New Roman" pitchFamily="18" charset="0"/>
              </a:rPr>
              <a:t>ДДС 8(34265) 9-33-4</a:t>
            </a:r>
            <a:r>
              <a:rPr lang="ru-RU" sz="1000" dirty="0">
                <a:cs typeface="Times New Roman" pitchFamily="18" charset="0"/>
              </a:rPr>
              <a:t>9</a:t>
            </a:r>
          </a:p>
        </p:txBody>
      </p:sp>
      <p:sp>
        <p:nvSpPr>
          <p:cNvPr id="8242" name="AutoShape 320"/>
          <p:cNvSpPr>
            <a:spLocks noChangeArrowheads="1"/>
          </p:cNvSpPr>
          <p:nvPr/>
        </p:nvSpPr>
        <p:spPr bwMode="auto">
          <a:xfrm>
            <a:off x="8701104" y="7300931"/>
            <a:ext cx="1946274" cy="642941"/>
          </a:xfrm>
          <a:prstGeom prst="wedgeRectCallout">
            <a:avLst>
              <a:gd name="adj1" fmla="val -180001"/>
              <a:gd name="adj2" fmla="val 63116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5019" tIns="32493" rIns="65019" bIns="32493"/>
          <a:lstStyle/>
          <a:p>
            <a:pPr algn="ctr" defTabSz="911116"/>
            <a:r>
              <a:rPr lang="ru-RU" sz="800" dirty="0" smtClean="0">
                <a:cs typeface="Times New Roman" pitchFamily="18" charset="0"/>
              </a:rPr>
              <a:t>Объекты ОАО «Северо-Западные магистральные нефтепроводы ПРНУ» АК «</a:t>
            </a:r>
            <a:r>
              <a:rPr lang="ru-RU" sz="800" dirty="0" err="1" smtClean="0">
                <a:cs typeface="Times New Roman" pitchFamily="18" charset="0"/>
              </a:rPr>
              <a:t>Транснефть</a:t>
            </a:r>
            <a:r>
              <a:rPr lang="ru-RU" sz="800" dirty="0" smtClean="0">
                <a:cs typeface="Times New Roman" pitchFamily="18" charset="0"/>
              </a:rPr>
              <a:t>» Начальник Балабанов Олег Иванович</a:t>
            </a:r>
          </a:p>
          <a:p>
            <a:pPr algn="ctr" defTabSz="911116"/>
            <a:endParaRPr lang="ru-RU" sz="1000" dirty="0" smtClean="0">
              <a:cs typeface="Times New Roman" pitchFamily="18" charset="0"/>
            </a:endParaRPr>
          </a:p>
          <a:p>
            <a:pPr algn="ctr" defTabSz="911116"/>
            <a:endParaRPr lang="ru-RU" sz="1000" dirty="0"/>
          </a:p>
        </p:txBody>
      </p:sp>
      <p:sp>
        <p:nvSpPr>
          <p:cNvPr id="8243" name="AutoShape 320"/>
          <p:cNvSpPr>
            <a:spLocks noChangeArrowheads="1"/>
          </p:cNvSpPr>
          <p:nvPr/>
        </p:nvSpPr>
        <p:spPr bwMode="auto">
          <a:xfrm>
            <a:off x="0" y="8944004"/>
            <a:ext cx="1946274" cy="657196"/>
          </a:xfrm>
          <a:prstGeom prst="wedgeRectCallout">
            <a:avLst>
              <a:gd name="adj1" fmla="val 241454"/>
              <a:gd name="adj2" fmla="val -132358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5019" tIns="32493" rIns="65019" bIns="32493"/>
          <a:lstStyle/>
          <a:p>
            <a:pPr algn="ctr" defTabSz="911116"/>
            <a:r>
              <a:rPr lang="ru-RU" sz="800" dirty="0">
                <a:cs typeface="Times New Roman" pitchFamily="18" charset="0"/>
              </a:rPr>
              <a:t>Пермское нефтепроводное управление,</a:t>
            </a:r>
          </a:p>
          <a:p>
            <a:pPr algn="ctr" defTabSz="911116"/>
            <a:r>
              <a:rPr lang="ru-RU" sz="800" dirty="0">
                <a:cs typeface="Times New Roman" pitchFamily="18" charset="0"/>
              </a:rPr>
              <a:t>Годовой оборот – 4,3 млн. тонн</a:t>
            </a:r>
          </a:p>
          <a:p>
            <a:pPr algn="ctr" defTabSz="911116"/>
            <a:r>
              <a:rPr lang="ru-RU" sz="800" dirty="0" smtClean="0">
                <a:cs typeface="Times New Roman" pitchFamily="18" charset="0"/>
              </a:rPr>
              <a:t>8(34265</a:t>
            </a:r>
            <a:r>
              <a:rPr lang="ru-RU" sz="800" dirty="0">
                <a:cs typeface="Times New Roman" pitchFamily="18" charset="0"/>
              </a:rPr>
              <a:t>) 9-33-51</a:t>
            </a:r>
          </a:p>
          <a:p>
            <a:pPr algn="ctr" defTabSz="911116"/>
            <a:r>
              <a:rPr lang="ru-RU" sz="800" dirty="0">
                <a:cs typeface="Times New Roman" pitchFamily="18" charset="0"/>
              </a:rPr>
              <a:t>8-902-47-29-255</a:t>
            </a:r>
          </a:p>
          <a:p>
            <a:pPr algn="ctr" defTabSz="911116"/>
            <a:r>
              <a:rPr lang="ru-RU" sz="800" dirty="0">
                <a:cs typeface="Times New Roman" pitchFamily="18" charset="0"/>
              </a:rPr>
              <a:t>ДДС 8(34265) 9-33-45</a:t>
            </a:r>
          </a:p>
        </p:txBody>
      </p:sp>
      <p:sp>
        <p:nvSpPr>
          <p:cNvPr id="8244" name="AutoShape 320"/>
          <p:cNvSpPr>
            <a:spLocks noChangeArrowheads="1"/>
          </p:cNvSpPr>
          <p:nvPr/>
        </p:nvSpPr>
        <p:spPr bwMode="auto">
          <a:xfrm>
            <a:off x="0" y="8158186"/>
            <a:ext cx="1944688" cy="769956"/>
          </a:xfrm>
          <a:prstGeom prst="wedgeRectCallout">
            <a:avLst>
              <a:gd name="adj1" fmla="val 108030"/>
              <a:gd name="adj2" fmla="val -76025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5019" tIns="32493" rIns="65019" bIns="32493"/>
          <a:lstStyle/>
          <a:p>
            <a:pPr algn="ctr" defTabSz="911116"/>
            <a:r>
              <a:rPr lang="ru-RU" sz="800" dirty="0" smtClean="0">
                <a:cs typeface="Times New Roman" pitchFamily="18" charset="0"/>
              </a:rPr>
              <a:t>ООО </a:t>
            </a:r>
            <a:r>
              <a:rPr lang="ru-RU" sz="800" dirty="0">
                <a:cs typeface="Times New Roman" pitchFamily="18" charset="0"/>
              </a:rPr>
              <a:t>БК «Евразия-Пермь», </a:t>
            </a:r>
            <a:endParaRPr lang="ru-RU" sz="800" dirty="0" smtClean="0">
              <a:cs typeface="Times New Roman" pitchFamily="18" charset="0"/>
            </a:endParaRPr>
          </a:p>
          <a:p>
            <a:pPr algn="ctr" defTabSz="911116"/>
            <a:r>
              <a:rPr lang="ru-RU" sz="800" dirty="0" smtClean="0">
                <a:cs typeface="Times New Roman" pitchFamily="18" charset="0"/>
              </a:rPr>
              <a:t>п. Полазна</a:t>
            </a:r>
            <a:endParaRPr lang="ru-RU" sz="800" dirty="0">
              <a:cs typeface="Times New Roman" pitchFamily="18" charset="0"/>
            </a:endParaRPr>
          </a:p>
          <a:p>
            <a:pPr algn="ctr" defTabSz="911116"/>
            <a:r>
              <a:rPr lang="ru-RU" sz="800" dirty="0">
                <a:cs typeface="Times New Roman" pitchFamily="18" charset="0"/>
              </a:rPr>
              <a:t>Габдуллин Н.Ю.</a:t>
            </a:r>
          </a:p>
          <a:p>
            <a:pPr algn="ctr" defTabSz="911116"/>
            <a:r>
              <a:rPr lang="ru-RU" sz="800" dirty="0">
                <a:cs typeface="Times New Roman" pitchFamily="18" charset="0"/>
              </a:rPr>
              <a:t>8(34265) 7-58-69</a:t>
            </a:r>
          </a:p>
          <a:p>
            <a:pPr algn="ctr" defTabSz="911116"/>
            <a:r>
              <a:rPr lang="ru-RU" sz="800" dirty="0">
                <a:cs typeface="Times New Roman" pitchFamily="18" charset="0"/>
              </a:rPr>
              <a:t>89123417878</a:t>
            </a:r>
          </a:p>
          <a:p>
            <a:pPr algn="ctr" defTabSz="911116"/>
            <a:r>
              <a:rPr lang="ru-RU" sz="800" dirty="0">
                <a:cs typeface="Times New Roman" pitchFamily="18" charset="0"/>
              </a:rPr>
              <a:t>ДДС 8(34265) 9-22-40</a:t>
            </a:r>
          </a:p>
          <a:p>
            <a:pPr defTabSz="911116"/>
            <a:endParaRPr lang="ru-RU" sz="1000" dirty="0">
              <a:cs typeface="Arial" pitchFamily="34" charset="0"/>
            </a:endParaRPr>
          </a:p>
        </p:txBody>
      </p:sp>
      <p:sp>
        <p:nvSpPr>
          <p:cNvPr id="133" name="Rectangle 4"/>
          <p:cNvSpPr txBox="1">
            <a:spLocks noChangeArrowheads="1"/>
          </p:cNvSpPr>
          <p:nvPr/>
        </p:nvSpPr>
        <p:spPr>
          <a:xfrm>
            <a:off x="0" y="1"/>
            <a:ext cx="12801600" cy="101438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algn="ctr"/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28016" tIns="64008" rIns="128016" bIns="64008" rtlCol="0" anchor="ctr">
            <a:normAutofit/>
          </a:bodyPr>
          <a:lstStyle/>
          <a:p>
            <a:pPr algn="ctr" defTabSz="1545922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100" dirty="0" smtClean="0">
                <a:cs typeface="Times New Roman" pitchFamily="18" charset="0"/>
              </a:rPr>
              <a:t>ПАСПОРТ ТЕРРИТОРИИ д. </a:t>
            </a:r>
            <a:r>
              <a:rPr lang="ru-RU" sz="2100" dirty="0" err="1" smtClean="0">
                <a:cs typeface="Times New Roman" pitchFamily="18" charset="0"/>
              </a:rPr>
              <a:t>Ершовка</a:t>
            </a:r>
            <a:r>
              <a:rPr lang="ru-RU" sz="2100" dirty="0" smtClean="0">
                <a:cs typeface="Times New Roman" pitchFamily="18" charset="0"/>
              </a:rPr>
              <a:t> </a:t>
            </a:r>
          </a:p>
          <a:p>
            <a:pPr algn="ctr" defTabSz="1545922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СЕНЬКИНСКОГО СЕЛЬСКОГО ПОСЕЛЕНИЯ ДОБРЯНСКОГО </a:t>
            </a:r>
            <a:r>
              <a:rPr lang="ru-RU" sz="2100" dirty="0" smtClean="0">
                <a:cs typeface="Times New Roman" pitchFamily="18" charset="0"/>
              </a:rPr>
              <a:t> МУНИЦИПАЛЬНОГО РАЙОНА</a:t>
            </a:r>
          </a:p>
          <a:p>
            <a:pPr algn="ctr" defTabSz="1545922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100" dirty="0" smtClean="0">
                <a:solidFill>
                  <a:srgbClr val="0000FF"/>
                </a:solidFill>
                <a:cs typeface="Times New Roman" pitchFamily="18" charset="0"/>
              </a:rPr>
              <a:t>(обзорная карта наиболее значимых объектов прилегающих к н.п. в границах района)</a:t>
            </a:r>
          </a:p>
        </p:txBody>
      </p:sp>
      <p:sp>
        <p:nvSpPr>
          <p:cNvPr id="134" name="Text Box 335"/>
          <p:cNvSpPr txBox="1">
            <a:spLocks noChangeArrowheads="1"/>
          </p:cNvSpPr>
          <p:nvPr/>
        </p:nvSpPr>
        <p:spPr bwMode="auto">
          <a:xfrm>
            <a:off x="11713986" y="-33420"/>
            <a:ext cx="1060081" cy="32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478" tIns="55238" rIns="110478" bIns="55238">
            <a:spAutoFit/>
          </a:bodyPr>
          <a:lstStyle/>
          <a:p>
            <a:pPr algn="r" defTabSz="1545922">
              <a:spcBef>
                <a:spcPct val="50000"/>
              </a:spcBef>
            </a:pPr>
            <a:r>
              <a:rPr lang="ru-RU" sz="1400" dirty="0">
                <a:cs typeface="Times New Roman" pitchFamily="18" charset="0"/>
              </a:rPr>
              <a:t>п. </a:t>
            </a:r>
            <a:r>
              <a:rPr lang="ru-RU" sz="1400" dirty="0" smtClean="0">
                <a:cs typeface="Times New Roman" pitchFamily="18" charset="0"/>
              </a:rPr>
              <a:t>3.5.</a:t>
            </a:r>
            <a:endParaRPr lang="ru-RU" sz="1400" dirty="0">
              <a:cs typeface="Times New Roman" pitchFamily="18" charset="0"/>
            </a:endParaRPr>
          </a:p>
        </p:txBody>
      </p:sp>
      <p:grpSp>
        <p:nvGrpSpPr>
          <p:cNvPr id="6" name="Group 599"/>
          <p:cNvGrpSpPr>
            <a:grpSpLocks/>
          </p:cNvGrpSpPr>
          <p:nvPr/>
        </p:nvGrpSpPr>
        <p:grpSpPr bwMode="auto">
          <a:xfrm>
            <a:off x="2600299" y="5500693"/>
            <a:ext cx="600079" cy="817216"/>
            <a:chOff x="4176" y="1728"/>
            <a:chExt cx="3744" cy="5617"/>
          </a:xfrm>
        </p:grpSpPr>
        <p:grpSp>
          <p:nvGrpSpPr>
            <p:cNvPr id="7" name="Group 600"/>
            <p:cNvGrpSpPr>
              <a:grpSpLocks/>
            </p:cNvGrpSpPr>
            <p:nvPr/>
          </p:nvGrpSpPr>
          <p:grpSpPr bwMode="auto">
            <a:xfrm>
              <a:off x="5616" y="5472"/>
              <a:ext cx="1872" cy="576"/>
              <a:chOff x="2592" y="4464"/>
              <a:chExt cx="2304" cy="1152"/>
            </a:xfrm>
          </p:grpSpPr>
          <p:grpSp>
            <p:nvGrpSpPr>
              <p:cNvPr id="8" name="Group 601"/>
              <p:cNvGrpSpPr>
                <a:grpSpLocks/>
              </p:cNvGrpSpPr>
              <p:nvPr/>
            </p:nvGrpSpPr>
            <p:grpSpPr bwMode="auto">
              <a:xfrm>
                <a:off x="2592" y="4464"/>
                <a:ext cx="864" cy="1152"/>
                <a:chOff x="2592" y="4464"/>
                <a:chExt cx="864" cy="1152"/>
              </a:xfrm>
            </p:grpSpPr>
            <p:sp>
              <p:nvSpPr>
                <p:cNvPr id="155" name="Line 602"/>
                <p:cNvSpPr>
                  <a:spLocks noChangeShapeType="1"/>
                </p:cNvSpPr>
                <p:nvPr/>
              </p:nvSpPr>
              <p:spPr bwMode="auto">
                <a:xfrm>
                  <a:off x="2877" y="5040"/>
                  <a:ext cx="288" cy="0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08291" tIns="54145" rIns="108291" bIns="54145"/>
                <a:lstStyle/>
                <a:p>
                  <a:endParaRPr lang="ru-RU"/>
                </a:p>
              </p:txBody>
            </p:sp>
            <p:grpSp>
              <p:nvGrpSpPr>
                <p:cNvPr id="9" name="Group 603"/>
                <p:cNvGrpSpPr>
                  <a:grpSpLocks/>
                </p:cNvGrpSpPr>
                <p:nvPr/>
              </p:nvGrpSpPr>
              <p:grpSpPr bwMode="auto">
                <a:xfrm>
                  <a:off x="2592" y="4464"/>
                  <a:ext cx="864" cy="1152"/>
                  <a:chOff x="2592" y="4464"/>
                  <a:chExt cx="864" cy="1152"/>
                </a:xfrm>
              </p:grpSpPr>
              <p:grpSp>
                <p:nvGrpSpPr>
                  <p:cNvPr id="10" name="Group 604"/>
                  <p:cNvGrpSpPr>
                    <a:grpSpLocks/>
                  </p:cNvGrpSpPr>
                  <p:nvPr/>
                </p:nvGrpSpPr>
                <p:grpSpPr bwMode="auto">
                  <a:xfrm>
                    <a:off x="2736" y="4752"/>
                    <a:ext cx="576" cy="864"/>
                    <a:chOff x="2736" y="4752"/>
                    <a:chExt cx="432" cy="864"/>
                  </a:xfrm>
                </p:grpSpPr>
                <p:sp>
                  <p:nvSpPr>
                    <p:cNvPr id="159" name="AutoShape 6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4752"/>
                      <a:ext cx="144" cy="864"/>
                    </a:xfrm>
                    <a:prstGeom prst="flowChartOffpageConnector">
                      <a:avLst/>
                    </a:prstGeom>
                    <a:solidFill>
                      <a:srgbClr val="333333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08291" tIns="54145" rIns="108291" bIns="54145"/>
                    <a:lstStyle/>
                    <a:p>
                      <a:endParaRPr lang="ru-RU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0" name="AutoShape 6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24" y="4752"/>
                      <a:ext cx="144" cy="864"/>
                    </a:xfrm>
                    <a:prstGeom prst="flowChartOffpageConnector">
                      <a:avLst/>
                    </a:prstGeom>
                    <a:solidFill>
                      <a:srgbClr val="333333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08291" tIns="54145" rIns="108291" bIns="54145"/>
                    <a:lstStyle/>
                    <a:p>
                      <a:endParaRPr lang="ru-RU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58" name="Rectangle 607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4464"/>
                    <a:ext cx="864" cy="432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108291" tIns="54145" rIns="108291" bIns="54145"/>
                  <a:lstStyle/>
                  <a:p>
                    <a:endParaRPr lang="ru-RU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153" name="Line 608"/>
              <p:cNvSpPr>
                <a:spLocks noChangeShapeType="1"/>
              </p:cNvSpPr>
              <p:nvPr/>
            </p:nvSpPr>
            <p:spPr bwMode="auto">
              <a:xfrm>
                <a:off x="3456" y="4608"/>
                <a:ext cx="576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108291" tIns="54145" rIns="108291" bIns="54145"/>
              <a:lstStyle/>
              <a:p>
                <a:endParaRPr lang="ru-RU"/>
              </a:p>
            </p:txBody>
          </p:sp>
          <p:sp>
            <p:nvSpPr>
              <p:cNvPr id="154" name="Line 609"/>
              <p:cNvSpPr>
                <a:spLocks noChangeShapeType="1"/>
              </p:cNvSpPr>
              <p:nvPr/>
            </p:nvSpPr>
            <p:spPr bwMode="auto">
              <a:xfrm>
                <a:off x="3456" y="4752"/>
                <a:ext cx="14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108291" tIns="54145" rIns="108291" bIns="54145"/>
              <a:lstStyle/>
              <a:p>
                <a:endParaRPr lang="ru-RU"/>
              </a:p>
            </p:txBody>
          </p:sp>
        </p:grpSp>
        <p:grpSp>
          <p:nvGrpSpPr>
            <p:cNvPr id="11" name="Group 610"/>
            <p:cNvGrpSpPr>
              <a:grpSpLocks/>
            </p:cNvGrpSpPr>
            <p:nvPr/>
          </p:nvGrpSpPr>
          <p:grpSpPr bwMode="auto">
            <a:xfrm>
              <a:off x="4176" y="1725"/>
              <a:ext cx="3744" cy="5617"/>
              <a:chOff x="4176" y="2448"/>
              <a:chExt cx="3744" cy="4896"/>
            </a:xfrm>
          </p:grpSpPr>
          <p:grpSp>
            <p:nvGrpSpPr>
              <p:cNvPr id="12" name="Group 611"/>
              <p:cNvGrpSpPr>
                <a:grpSpLocks/>
              </p:cNvGrpSpPr>
              <p:nvPr/>
            </p:nvGrpSpPr>
            <p:grpSpPr bwMode="auto">
              <a:xfrm>
                <a:off x="4896" y="4320"/>
                <a:ext cx="3024" cy="3024"/>
                <a:chOff x="7776" y="1296"/>
                <a:chExt cx="3024" cy="3024"/>
              </a:xfrm>
            </p:grpSpPr>
            <p:grpSp>
              <p:nvGrpSpPr>
                <p:cNvPr id="13" name="Group 612"/>
                <p:cNvGrpSpPr>
                  <a:grpSpLocks/>
                </p:cNvGrpSpPr>
                <p:nvPr/>
              </p:nvGrpSpPr>
              <p:grpSpPr bwMode="auto">
                <a:xfrm>
                  <a:off x="7776" y="1296"/>
                  <a:ext cx="3024" cy="3024"/>
                  <a:chOff x="7776" y="1296"/>
                  <a:chExt cx="3024" cy="3024"/>
                </a:xfrm>
              </p:grpSpPr>
              <p:sp>
                <p:nvSpPr>
                  <p:cNvPr id="149" name="Freeform 613" descr="Горизонтальный кирпич"/>
                  <p:cNvSpPr>
                    <a:spLocks/>
                  </p:cNvSpPr>
                  <p:nvPr/>
                </p:nvSpPr>
                <p:spPr bwMode="auto">
                  <a:xfrm>
                    <a:off x="9216" y="1296"/>
                    <a:ext cx="576" cy="2448"/>
                  </a:xfrm>
                  <a:custGeom>
                    <a:avLst/>
                    <a:gdLst>
                      <a:gd name="T0" fmla="*/ 0 w 1008"/>
                      <a:gd name="T1" fmla="*/ 1370765590 h 1728"/>
                      <a:gd name="T2" fmla="*/ 1 w 1008"/>
                      <a:gd name="T3" fmla="*/ 114041943 h 1728"/>
                      <a:gd name="T4" fmla="*/ 1 w 1008"/>
                      <a:gd name="T5" fmla="*/ 114041943 h 1728"/>
                      <a:gd name="T6" fmla="*/ 1 w 1008"/>
                      <a:gd name="T7" fmla="*/ 0 h 1728"/>
                      <a:gd name="T8" fmla="*/ 1 w 1008"/>
                      <a:gd name="T9" fmla="*/ 0 h 1728"/>
                      <a:gd name="T10" fmla="*/ 1 w 1008"/>
                      <a:gd name="T11" fmla="*/ 114041943 h 1728"/>
                      <a:gd name="T12" fmla="*/ 1 w 1008"/>
                      <a:gd name="T13" fmla="*/ 114041943 h 1728"/>
                      <a:gd name="T14" fmla="*/ 1 w 1008"/>
                      <a:gd name="T15" fmla="*/ 1370765590 h 1728"/>
                      <a:gd name="T16" fmla="*/ 0 w 1008"/>
                      <a:gd name="T17" fmla="*/ 1370765590 h 172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008"/>
                      <a:gd name="T28" fmla="*/ 0 h 1728"/>
                      <a:gd name="T29" fmla="*/ 1008 w 1008"/>
                      <a:gd name="T30" fmla="*/ 1728 h 172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008" h="1728">
                        <a:moveTo>
                          <a:pt x="0" y="1728"/>
                        </a:moveTo>
                        <a:lnTo>
                          <a:pt x="288" y="144"/>
                        </a:lnTo>
                        <a:lnTo>
                          <a:pt x="144" y="144"/>
                        </a:lnTo>
                        <a:lnTo>
                          <a:pt x="144" y="0"/>
                        </a:lnTo>
                        <a:lnTo>
                          <a:pt x="864" y="0"/>
                        </a:lnTo>
                        <a:lnTo>
                          <a:pt x="864" y="144"/>
                        </a:lnTo>
                        <a:lnTo>
                          <a:pt x="720" y="144"/>
                        </a:lnTo>
                        <a:lnTo>
                          <a:pt x="1008" y="1728"/>
                        </a:lnTo>
                        <a:lnTo>
                          <a:pt x="0" y="1728"/>
                        </a:lnTo>
                        <a:close/>
                      </a:path>
                    </a:pathLst>
                  </a:custGeom>
                  <a:pattFill prst="horzBrick">
                    <a:fgClr>
                      <a:srgbClr val="996633"/>
                    </a:fgClr>
                    <a:bgClr>
                      <a:srgbClr val="FF9900"/>
                    </a:bgClr>
                  </a:patt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108291" tIns="54145" rIns="108291" bIns="54145"/>
                  <a:lstStyle/>
                  <a:p>
                    <a:endParaRPr lang="ru-RU"/>
                  </a:p>
                </p:txBody>
              </p:sp>
              <p:sp>
                <p:nvSpPr>
                  <p:cNvPr id="150" name="Freeform 614" descr="Горизонтальный кирпич"/>
                  <p:cNvSpPr>
                    <a:spLocks/>
                  </p:cNvSpPr>
                  <p:nvPr/>
                </p:nvSpPr>
                <p:spPr bwMode="auto">
                  <a:xfrm>
                    <a:off x="9936" y="1920"/>
                    <a:ext cx="576" cy="1824"/>
                  </a:xfrm>
                  <a:custGeom>
                    <a:avLst/>
                    <a:gdLst>
                      <a:gd name="T0" fmla="*/ 0 w 1008"/>
                      <a:gd name="T1" fmla="*/ 14235 h 1728"/>
                      <a:gd name="T2" fmla="*/ 1 w 1008"/>
                      <a:gd name="T3" fmla="*/ 1178 h 1728"/>
                      <a:gd name="T4" fmla="*/ 1 w 1008"/>
                      <a:gd name="T5" fmla="*/ 1178 h 1728"/>
                      <a:gd name="T6" fmla="*/ 1 w 1008"/>
                      <a:gd name="T7" fmla="*/ 0 h 1728"/>
                      <a:gd name="T8" fmla="*/ 1 w 1008"/>
                      <a:gd name="T9" fmla="*/ 0 h 1728"/>
                      <a:gd name="T10" fmla="*/ 1 w 1008"/>
                      <a:gd name="T11" fmla="*/ 1178 h 1728"/>
                      <a:gd name="T12" fmla="*/ 1 w 1008"/>
                      <a:gd name="T13" fmla="*/ 1178 h 1728"/>
                      <a:gd name="T14" fmla="*/ 1 w 1008"/>
                      <a:gd name="T15" fmla="*/ 14235 h 1728"/>
                      <a:gd name="T16" fmla="*/ 0 w 1008"/>
                      <a:gd name="T17" fmla="*/ 14235 h 172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008"/>
                      <a:gd name="T28" fmla="*/ 0 h 1728"/>
                      <a:gd name="T29" fmla="*/ 1008 w 1008"/>
                      <a:gd name="T30" fmla="*/ 1728 h 172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008" h="1728">
                        <a:moveTo>
                          <a:pt x="0" y="1728"/>
                        </a:moveTo>
                        <a:lnTo>
                          <a:pt x="288" y="144"/>
                        </a:lnTo>
                        <a:lnTo>
                          <a:pt x="144" y="144"/>
                        </a:lnTo>
                        <a:lnTo>
                          <a:pt x="144" y="0"/>
                        </a:lnTo>
                        <a:lnTo>
                          <a:pt x="864" y="0"/>
                        </a:lnTo>
                        <a:lnTo>
                          <a:pt x="864" y="144"/>
                        </a:lnTo>
                        <a:lnTo>
                          <a:pt x="720" y="144"/>
                        </a:lnTo>
                        <a:lnTo>
                          <a:pt x="1008" y="1728"/>
                        </a:lnTo>
                        <a:lnTo>
                          <a:pt x="0" y="1728"/>
                        </a:lnTo>
                        <a:close/>
                      </a:path>
                    </a:pathLst>
                  </a:custGeom>
                  <a:pattFill prst="horzBrick">
                    <a:fgClr>
                      <a:srgbClr val="996633"/>
                    </a:fgClr>
                    <a:bgClr>
                      <a:srgbClr val="FF9900"/>
                    </a:bgClr>
                  </a:patt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108291" tIns="54145" rIns="108291" bIns="54145"/>
                  <a:lstStyle/>
                  <a:p>
                    <a:endParaRPr lang="ru-RU"/>
                  </a:p>
                </p:txBody>
              </p:sp>
              <p:sp>
                <p:nvSpPr>
                  <p:cNvPr id="151" name="Freeform 615" descr="Горизонтальный кирпич"/>
                  <p:cNvSpPr>
                    <a:spLocks/>
                  </p:cNvSpPr>
                  <p:nvPr/>
                </p:nvSpPr>
                <p:spPr bwMode="auto">
                  <a:xfrm>
                    <a:off x="7776" y="3168"/>
                    <a:ext cx="3024" cy="1152"/>
                  </a:xfrm>
                  <a:custGeom>
                    <a:avLst/>
                    <a:gdLst>
                      <a:gd name="T0" fmla="*/ 0 w 3024"/>
                      <a:gd name="T1" fmla="*/ 2147483647 h 720"/>
                      <a:gd name="T2" fmla="*/ 0 w 3024"/>
                      <a:gd name="T3" fmla="*/ 0 h 720"/>
                      <a:gd name="T4" fmla="*/ 1296 w 3024"/>
                      <a:gd name="T5" fmla="*/ 0 h 720"/>
                      <a:gd name="T6" fmla="*/ 1296 w 3024"/>
                      <a:gd name="T7" fmla="*/ 2147483647 h 720"/>
                      <a:gd name="T8" fmla="*/ 3024 w 3024"/>
                      <a:gd name="T9" fmla="*/ 2147483647 h 720"/>
                      <a:gd name="T10" fmla="*/ 3024 w 3024"/>
                      <a:gd name="T11" fmla="*/ 2147483647 h 720"/>
                      <a:gd name="T12" fmla="*/ 0 w 3024"/>
                      <a:gd name="T13" fmla="*/ 2147483647 h 72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024"/>
                      <a:gd name="T22" fmla="*/ 0 h 720"/>
                      <a:gd name="T23" fmla="*/ 3024 w 3024"/>
                      <a:gd name="T24" fmla="*/ 720 h 72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024" h="720">
                        <a:moveTo>
                          <a:pt x="0" y="720"/>
                        </a:moveTo>
                        <a:lnTo>
                          <a:pt x="0" y="0"/>
                        </a:lnTo>
                        <a:lnTo>
                          <a:pt x="1296" y="0"/>
                        </a:lnTo>
                        <a:lnTo>
                          <a:pt x="1296" y="288"/>
                        </a:lnTo>
                        <a:lnTo>
                          <a:pt x="3024" y="288"/>
                        </a:lnTo>
                        <a:lnTo>
                          <a:pt x="3024" y="720"/>
                        </a:lnTo>
                        <a:lnTo>
                          <a:pt x="0" y="720"/>
                        </a:lnTo>
                        <a:close/>
                      </a:path>
                    </a:pathLst>
                  </a:custGeom>
                  <a:pattFill prst="horzBrick">
                    <a:fgClr>
                      <a:srgbClr val="996633"/>
                    </a:fgClr>
                    <a:bgClr>
                      <a:srgbClr val="FF9900"/>
                    </a:bgClr>
                  </a:patt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108291" tIns="54145" rIns="108291" bIns="54145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" name="Group 616"/>
                <p:cNvGrpSpPr>
                  <a:grpSpLocks/>
                </p:cNvGrpSpPr>
                <p:nvPr/>
              </p:nvGrpSpPr>
              <p:grpSpPr bwMode="auto">
                <a:xfrm>
                  <a:off x="7912" y="3318"/>
                  <a:ext cx="575" cy="577"/>
                  <a:chOff x="5904" y="3744"/>
                  <a:chExt cx="720" cy="621"/>
                </a:xfrm>
              </p:grpSpPr>
              <p:sp>
                <p:nvSpPr>
                  <p:cNvPr id="143" name="Rectangle 617"/>
                  <p:cNvSpPr>
                    <a:spLocks noChangeArrowheads="1"/>
                  </p:cNvSpPr>
                  <p:nvPr/>
                </p:nvSpPr>
                <p:spPr bwMode="auto">
                  <a:xfrm>
                    <a:off x="5904" y="3744"/>
                    <a:ext cx="144" cy="144"/>
                  </a:xfrm>
                  <a:prstGeom prst="rect">
                    <a:avLst/>
                  </a:prstGeom>
                  <a:solidFill>
                    <a:srgbClr val="CCFFFF"/>
                  </a:solidFill>
                  <a:ln w="158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108291" tIns="54145" rIns="108291" bIns="54145"/>
                  <a:lstStyle/>
                  <a:p>
                    <a:endParaRPr lang="ru-RU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44" name="Rectangle 618"/>
                  <p:cNvSpPr>
                    <a:spLocks noChangeArrowheads="1"/>
                  </p:cNvSpPr>
                  <p:nvPr/>
                </p:nvSpPr>
                <p:spPr bwMode="auto">
                  <a:xfrm>
                    <a:off x="6192" y="3744"/>
                    <a:ext cx="144" cy="144"/>
                  </a:xfrm>
                  <a:prstGeom prst="rect">
                    <a:avLst/>
                  </a:prstGeom>
                  <a:solidFill>
                    <a:srgbClr val="CCFFFF"/>
                  </a:solidFill>
                  <a:ln w="158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108291" tIns="54145" rIns="108291" bIns="54145"/>
                  <a:lstStyle/>
                  <a:p>
                    <a:endParaRPr lang="ru-RU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45" name="Rectangle 619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80" y="3744"/>
                    <a:ext cx="144" cy="144"/>
                  </a:xfrm>
                  <a:prstGeom prst="rect">
                    <a:avLst/>
                  </a:prstGeom>
                  <a:solidFill>
                    <a:srgbClr val="CCFFFF"/>
                  </a:solidFill>
                  <a:ln w="158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108291" tIns="54145" rIns="108291" bIns="54145"/>
                  <a:lstStyle/>
                  <a:p>
                    <a:endParaRPr lang="ru-RU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46" name="Rectangle 620"/>
                  <p:cNvSpPr>
                    <a:spLocks noChangeArrowheads="1"/>
                  </p:cNvSpPr>
                  <p:nvPr/>
                </p:nvSpPr>
                <p:spPr bwMode="auto">
                  <a:xfrm>
                    <a:off x="6192" y="3998"/>
                    <a:ext cx="144" cy="144"/>
                  </a:xfrm>
                  <a:prstGeom prst="rect">
                    <a:avLst/>
                  </a:prstGeom>
                  <a:solidFill>
                    <a:srgbClr val="CCFFFF"/>
                  </a:solidFill>
                  <a:ln w="158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108291" tIns="54145" rIns="108291" bIns="54145"/>
                  <a:lstStyle/>
                  <a:p>
                    <a:endParaRPr lang="ru-RU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47" name="Rectangle 621"/>
                  <p:cNvSpPr>
                    <a:spLocks noChangeArrowheads="1"/>
                  </p:cNvSpPr>
                  <p:nvPr/>
                </p:nvSpPr>
                <p:spPr bwMode="auto">
                  <a:xfrm>
                    <a:off x="5922" y="4221"/>
                    <a:ext cx="144" cy="144"/>
                  </a:xfrm>
                  <a:prstGeom prst="rect">
                    <a:avLst/>
                  </a:prstGeom>
                  <a:solidFill>
                    <a:srgbClr val="CCFFFF"/>
                  </a:solidFill>
                  <a:ln w="158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108291" tIns="54145" rIns="108291" bIns="54145"/>
                  <a:lstStyle/>
                  <a:p>
                    <a:endParaRPr lang="ru-RU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48" name="Rectangle 622"/>
                  <p:cNvSpPr>
                    <a:spLocks noChangeArrowheads="1"/>
                  </p:cNvSpPr>
                  <p:nvPr/>
                </p:nvSpPr>
                <p:spPr bwMode="auto">
                  <a:xfrm>
                    <a:off x="5922" y="3998"/>
                    <a:ext cx="144" cy="144"/>
                  </a:xfrm>
                  <a:prstGeom prst="rect">
                    <a:avLst/>
                  </a:prstGeom>
                  <a:solidFill>
                    <a:srgbClr val="CCFFFF"/>
                  </a:solidFill>
                  <a:ln w="158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108291" tIns="54145" rIns="108291" bIns="54145"/>
                  <a:lstStyle/>
                  <a:p>
                    <a:endParaRPr lang="ru-RU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139" name="AutoShape 623"/>
              <p:cNvSpPr>
                <a:spLocks noChangeArrowheads="1"/>
              </p:cNvSpPr>
              <p:nvPr/>
            </p:nvSpPr>
            <p:spPr bwMode="auto">
              <a:xfrm>
                <a:off x="4176" y="2448"/>
                <a:ext cx="2304" cy="1152"/>
              </a:xfrm>
              <a:prstGeom prst="cloudCallout">
                <a:avLst>
                  <a:gd name="adj1" fmla="val 54079"/>
                  <a:gd name="adj2" fmla="val 105991"/>
                </a:avLst>
              </a:prstGeom>
              <a:gradFill rotWithShape="0">
                <a:gsLst>
                  <a:gs pos="0">
                    <a:srgbClr val="969696"/>
                  </a:gs>
                  <a:gs pos="100000">
                    <a:srgbClr val="C0C0C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3685" tIns="36842" rIns="73685" bIns="36842"/>
              <a:lstStyle/>
              <a:p>
                <a:pPr defTabSz="749882" eaLnBrk="0" hangingPunct="0"/>
                <a:endParaRPr lang="ru-RU" sz="700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40" name="AutoShape 624"/>
              <p:cNvSpPr>
                <a:spLocks noChangeArrowheads="1"/>
              </p:cNvSpPr>
              <p:nvPr/>
            </p:nvSpPr>
            <p:spPr bwMode="auto">
              <a:xfrm>
                <a:off x="5040" y="2736"/>
                <a:ext cx="2304" cy="1152"/>
              </a:xfrm>
              <a:prstGeom prst="cloudCallout">
                <a:avLst>
                  <a:gd name="adj1" fmla="val 50389"/>
                  <a:gd name="adj2" fmla="val 132468"/>
                </a:avLst>
              </a:prstGeom>
              <a:gradFill rotWithShape="0">
                <a:gsLst>
                  <a:gs pos="0">
                    <a:srgbClr val="969696"/>
                  </a:gs>
                  <a:gs pos="100000">
                    <a:srgbClr val="C0C0C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3685" tIns="36842" rIns="73685" bIns="36842"/>
              <a:lstStyle/>
              <a:p>
                <a:pPr defTabSz="749882" eaLnBrk="0" hangingPunct="0"/>
                <a:endParaRPr lang="ru-RU" sz="700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</p:grpSp>
      <p:grpSp>
        <p:nvGrpSpPr>
          <p:cNvPr id="15" name="Group 72"/>
          <p:cNvGrpSpPr>
            <a:grpSpLocks/>
          </p:cNvGrpSpPr>
          <p:nvPr/>
        </p:nvGrpSpPr>
        <p:grpSpPr bwMode="auto">
          <a:xfrm rot="-5400000">
            <a:off x="3298041" y="6303150"/>
            <a:ext cx="176390" cy="371715"/>
            <a:chOff x="4558" y="3793"/>
            <a:chExt cx="136" cy="136"/>
          </a:xfrm>
        </p:grpSpPr>
        <p:sp>
          <p:nvSpPr>
            <p:cNvPr id="162" name="Line 73"/>
            <p:cNvSpPr>
              <a:spLocks noChangeShapeType="1"/>
            </p:cNvSpPr>
            <p:nvPr/>
          </p:nvSpPr>
          <p:spPr bwMode="auto">
            <a:xfrm rot="5400000" flipV="1">
              <a:off x="4626" y="3861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" name="Group 74"/>
            <p:cNvGrpSpPr>
              <a:grpSpLocks/>
            </p:cNvGrpSpPr>
            <p:nvPr/>
          </p:nvGrpSpPr>
          <p:grpSpPr bwMode="auto">
            <a:xfrm>
              <a:off x="4558" y="3800"/>
              <a:ext cx="136" cy="121"/>
              <a:chOff x="4558" y="3793"/>
              <a:chExt cx="136" cy="121"/>
            </a:xfrm>
          </p:grpSpPr>
          <p:sp>
            <p:nvSpPr>
              <p:cNvPr id="164" name="Line 75"/>
              <p:cNvSpPr>
                <a:spLocks noChangeShapeType="1"/>
              </p:cNvSpPr>
              <p:nvPr/>
            </p:nvSpPr>
            <p:spPr bwMode="auto">
              <a:xfrm rot="5400000">
                <a:off x="4626" y="372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" name="Line 76"/>
              <p:cNvSpPr>
                <a:spLocks noChangeShapeType="1"/>
              </p:cNvSpPr>
              <p:nvPr/>
            </p:nvSpPr>
            <p:spPr bwMode="auto">
              <a:xfrm rot="5400000">
                <a:off x="4626" y="378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" name="Line 77"/>
              <p:cNvSpPr>
                <a:spLocks noChangeShapeType="1"/>
              </p:cNvSpPr>
              <p:nvPr/>
            </p:nvSpPr>
            <p:spPr bwMode="auto">
              <a:xfrm rot="5400000">
                <a:off x="4626" y="3846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7" name="Группа 358"/>
          <p:cNvGrpSpPr>
            <a:grpSpLocks/>
          </p:cNvGrpSpPr>
          <p:nvPr/>
        </p:nvGrpSpPr>
        <p:grpSpPr bwMode="auto">
          <a:xfrm>
            <a:off x="3300392" y="6200785"/>
            <a:ext cx="269445" cy="252517"/>
            <a:chOff x="834987" y="8515376"/>
            <a:chExt cx="217488" cy="215900"/>
          </a:xfrm>
        </p:grpSpPr>
        <p:sp>
          <p:nvSpPr>
            <p:cNvPr id="168" name="Овал 167"/>
            <p:cNvSpPr/>
            <p:nvPr/>
          </p:nvSpPr>
          <p:spPr bwMode="auto">
            <a:xfrm>
              <a:off x="834987" y="8515376"/>
              <a:ext cx="217488" cy="215900"/>
            </a:xfrm>
            <a:prstGeom prst="ellipse">
              <a:avLst/>
            </a:prstGeom>
            <a:noFill/>
            <a:ln w="41275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79786">
                <a:defRPr/>
              </a:pPr>
              <a:endParaRPr lang="ru-RU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9" name="Овал 168"/>
            <p:cNvSpPr/>
            <p:nvPr/>
          </p:nvSpPr>
          <p:spPr bwMode="auto">
            <a:xfrm>
              <a:off x="909599" y="8582050"/>
              <a:ext cx="71438" cy="7302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79786">
                <a:defRPr/>
              </a:pPr>
              <a:endParaRPr lang="ru-RU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8" name="Group 94"/>
          <p:cNvGrpSpPr>
            <a:grpSpLocks/>
          </p:cNvGrpSpPr>
          <p:nvPr/>
        </p:nvGrpSpPr>
        <p:grpSpPr bwMode="auto">
          <a:xfrm>
            <a:off x="5700708" y="7800997"/>
            <a:ext cx="239945" cy="436334"/>
            <a:chOff x="2394" y="6885"/>
            <a:chExt cx="457" cy="1027"/>
          </a:xfrm>
        </p:grpSpPr>
        <p:sp>
          <p:nvSpPr>
            <p:cNvPr id="171" name="Freeform 95"/>
            <p:cNvSpPr>
              <a:spLocks/>
            </p:cNvSpPr>
            <p:nvPr/>
          </p:nvSpPr>
          <p:spPr bwMode="auto">
            <a:xfrm>
              <a:off x="2394" y="7170"/>
              <a:ext cx="457" cy="742"/>
            </a:xfrm>
            <a:custGeom>
              <a:avLst/>
              <a:gdLst>
                <a:gd name="T0" fmla="*/ 3 w 20000"/>
                <a:gd name="T1" fmla="*/ 0 h 20000"/>
                <a:gd name="T2" fmla="*/ 8 w 20000"/>
                <a:gd name="T3" fmla="*/ 0 h 20000"/>
                <a:gd name="T4" fmla="*/ 10 w 20000"/>
                <a:gd name="T5" fmla="*/ 27 h 20000"/>
                <a:gd name="T6" fmla="*/ 0 w 20000"/>
                <a:gd name="T7" fmla="*/ 27 h 20000"/>
                <a:gd name="T8" fmla="*/ 3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4989" y="0"/>
                  </a:moveTo>
                  <a:lnTo>
                    <a:pt x="14967" y="0"/>
                  </a:lnTo>
                  <a:lnTo>
                    <a:pt x="19956" y="19973"/>
                  </a:lnTo>
                  <a:lnTo>
                    <a:pt x="0" y="19973"/>
                  </a:lnTo>
                  <a:lnTo>
                    <a:pt x="4989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 sz="1300" dirty="0"/>
            </a:p>
          </p:txBody>
        </p:sp>
        <p:sp>
          <p:nvSpPr>
            <p:cNvPr id="172" name="Freeform 96"/>
            <p:cNvSpPr>
              <a:spLocks/>
            </p:cNvSpPr>
            <p:nvPr/>
          </p:nvSpPr>
          <p:spPr bwMode="auto">
            <a:xfrm>
              <a:off x="2592" y="6885"/>
              <a:ext cx="174" cy="232"/>
            </a:xfrm>
            <a:custGeom>
              <a:avLst/>
              <a:gdLst>
                <a:gd name="T0" fmla="*/ 0 w 20000"/>
                <a:gd name="T1" fmla="*/ 3 h 20000"/>
                <a:gd name="T2" fmla="*/ 0 w 20000"/>
                <a:gd name="T3" fmla="*/ 3 h 20000"/>
                <a:gd name="T4" fmla="*/ 0 w 20000"/>
                <a:gd name="T5" fmla="*/ 3 h 20000"/>
                <a:gd name="T6" fmla="*/ 0 w 20000"/>
                <a:gd name="T7" fmla="*/ 3 h 20000"/>
                <a:gd name="T8" fmla="*/ 0 w 20000"/>
                <a:gd name="T9" fmla="*/ 2 h 20000"/>
                <a:gd name="T10" fmla="*/ 0 w 20000"/>
                <a:gd name="T11" fmla="*/ 2 h 20000"/>
                <a:gd name="T12" fmla="*/ 0 w 20000"/>
                <a:gd name="T13" fmla="*/ 2 h 20000"/>
                <a:gd name="T14" fmla="*/ 0 w 20000"/>
                <a:gd name="T15" fmla="*/ 2 h 20000"/>
                <a:gd name="T16" fmla="*/ 0 w 20000"/>
                <a:gd name="T17" fmla="*/ 2 h 20000"/>
                <a:gd name="T18" fmla="*/ 0 w 20000"/>
                <a:gd name="T19" fmla="*/ 2 h 20000"/>
                <a:gd name="T20" fmla="*/ 0 w 20000"/>
                <a:gd name="T21" fmla="*/ 1 h 20000"/>
                <a:gd name="T22" fmla="*/ 0 w 20000"/>
                <a:gd name="T23" fmla="*/ 1 h 20000"/>
                <a:gd name="T24" fmla="*/ 0 w 20000"/>
                <a:gd name="T25" fmla="*/ 1 h 20000"/>
                <a:gd name="T26" fmla="*/ 0 w 20000"/>
                <a:gd name="T27" fmla="*/ 1 h 20000"/>
                <a:gd name="T28" fmla="*/ 0 w 20000"/>
                <a:gd name="T29" fmla="*/ 1 h 20000"/>
                <a:gd name="T30" fmla="*/ 0 w 20000"/>
                <a:gd name="T31" fmla="*/ 1 h 20000"/>
                <a:gd name="T32" fmla="*/ 0 w 20000"/>
                <a:gd name="T33" fmla="*/ 1 h 20000"/>
                <a:gd name="T34" fmla="*/ 0 w 20000"/>
                <a:gd name="T35" fmla="*/ 1 h 20000"/>
                <a:gd name="T36" fmla="*/ 0 w 20000"/>
                <a:gd name="T37" fmla="*/ 1 h 20000"/>
                <a:gd name="T38" fmla="*/ 0 w 20000"/>
                <a:gd name="T39" fmla="*/ 1 h 20000"/>
                <a:gd name="T40" fmla="*/ 0 w 20000"/>
                <a:gd name="T41" fmla="*/ 1 h 20000"/>
                <a:gd name="T42" fmla="*/ 0 w 20000"/>
                <a:gd name="T43" fmla="*/ 1 h 20000"/>
                <a:gd name="T44" fmla="*/ 1 w 20000"/>
                <a:gd name="T45" fmla="*/ 1 h 20000"/>
                <a:gd name="T46" fmla="*/ 1 w 20000"/>
                <a:gd name="T47" fmla="*/ 0 h 20000"/>
                <a:gd name="T48" fmla="*/ 1 w 20000"/>
                <a:gd name="T49" fmla="*/ 1 h 20000"/>
                <a:gd name="T50" fmla="*/ 1 w 20000"/>
                <a:gd name="T51" fmla="*/ 1 h 20000"/>
                <a:gd name="T52" fmla="*/ 1 w 20000"/>
                <a:gd name="T53" fmla="*/ 1 h 20000"/>
                <a:gd name="T54" fmla="*/ 1 w 20000"/>
                <a:gd name="T55" fmla="*/ 1 h 20000"/>
                <a:gd name="T56" fmla="*/ 2 w 20000"/>
                <a:gd name="T57" fmla="*/ 1 h 20000"/>
                <a:gd name="T58" fmla="*/ 2 w 20000"/>
                <a:gd name="T59" fmla="*/ 1 h 20000"/>
                <a:gd name="T60" fmla="*/ 1 w 20000"/>
                <a:gd name="T61" fmla="*/ 1 h 20000"/>
                <a:gd name="T62" fmla="*/ 1 w 20000"/>
                <a:gd name="T63" fmla="*/ 1 h 20000"/>
                <a:gd name="T64" fmla="*/ 1 w 20000"/>
                <a:gd name="T65" fmla="*/ 1 h 20000"/>
                <a:gd name="T66" fmla="*/ 1 w 20000"/>
                <a:gd name="T67" fmla="*/ 1 h 20000"/>
                <a:gd name="T68" fmla="*/ 1 w 20000"/>
                <a:gd name="T69" fmla="*/ 2 h 20000"/>
                <a:gd name="T70" fmla="*/ 1 w 20000"/>
                <a:gd name="T71" fmla="*/ 2 h 20000"/>
                <a:gd name="T72" fmla="*/ 1 w 20000"/>
                <a:gd name="T73" fmla="*/ 2 h 20000"/>
                <a:gd name="T74" fmla="*/ 1 w 20000"/>
                <a:gd name="T75" fmla="*/ 2 h 20000"/>
                <a:gd name="T76" fmla="*/ 1 w 20000"/>
                <a:gd name="T77" fmla="*/ 2 h 20000"/>
                <a:gd name="T78" fmla="*/ 1 w 20000"/>
                <a:gd name="T79" fmla="*/ 2 h 20000"/>
                <a:gd name="T80" fmla="*/ 1 w 20000"/>
                <a:gd name="T81" fmla="*/ 2 h 20000"/>
                <a:gd name="T82" fmla="*/ 1 w 20000"/>
                <a:gd name="T83" fmla="*/ 2 h 20000"/>
                <a:gd name="T84" fmla="*/ 1 w 20000"/>
                <a:gd name="T85" fmla="*/ 2 h 20000"/>
                <a:gd name="T86" fmla="*/ 1 w 20000"/>
                <a:gd name="T87" fmla="*/ 2 h 20000"/>
                <a:gd name="T88" fmla="*/ 1 w 20000"/>
                <a:gd name="T89" fmla="*/ 2 h 20000"/>
                <a:gd name="T90" fmla="*/ 0 w 20000"/>
                <a:gd name="T91" fmla="*/ 2 h 20000"/>
                <a:gd name="T92" fmla="*/ 0 w 20000"/>
                <a:gd name="T93" fmla="*/ 2 h 20000"/>
                <a:gd name="T94" fmla="*/ 0 w 20000"/>
                <a:gd name="T95" fmla="*/ 3 h 20000"/>
                <a:gd name="T96" fmla="*/ 0 w 20000"/>
                <a:gd name="T97" fmla="*/ 3 h 20000"/>
                <a:gd name="T98" fmla="*/ 0 w 20000"/>
                <a:gd name="T99" fmla="*/ 3 h 20000"/>
                <a:gd name="T100" fmla="*/ 0 w 20000"/>
                <a:gd name="T101" fmla="*/ 3 h 20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000"/>
                <a:gd name="T154" fmla="*/ 0 h 20000"/>
                <a:gd name="T155" fmla="*/ 20000 w 20000"/>
                <a:gd name="T156" fmla="*/ 20000 h 200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000" h="20000">
                  <a:moveTo>
                    <a:pt x="3448" y="19655"/>
                  </a:moveTo>
                  <a:lnTo>
                    <a:pt x="2644" y="19914"/>
                  </a:lnTo>
                  <a:lnTo>
                    <a:pt x="2644" y="19310"/>
                  </a:lnTo>
                  <a:lnTo>
                    <a:pt x="1724" y="19310"/>
                  </a:lnTo>
                  <a:lnTo>
                    <a:pt x="1724" y="18017"/>
                  </a:lnTo>
                  <a:lnTo>
                    <a:pt x="920" y="18017"/>
                  </a:lnTo>
                  <a:lnTo>
                    <a:pt x="920" y="15431"/>
                  </a:lnTo>
                  <a:lnTo>
                    <a:pt x="0" y="15431"/>
                  </a:lnTo>
                  <a:lnTo>
                    <a:pt x="0" y="14138"/>
                  </a:lnTo>
                  <a:lnTo>
                    <a:pt x="920" y="13448"/>
                  </a:lnTo>
                  <a:lnTo>
                    <a:pt x="920" y="10259"/>
                  </a:lnTo>
                  <a:lnTo>
                    <a:pt x="1724" y="10259"/>
                  </a:lnTo>
                  <a:lnTo>
                    <a:pt x="1724" y="9569"/>
                  </a:lnTo>
                  <a:lnTo>
                    <a:pt x="2644" y="8966"/>
                  </a:lnTo>
                  <a:lnTo>
                    <a:pt x="2644" y="7672"/>
                  </a:lnTo>
                  <a:lnTo>
                    <a:pt x="3448" y="6983"/>
                  </a:lnTo>
                  <a:lnTo>
                    <a:pt x="3448" y="6379"/>
                  </a:lnTo>
                  <a:lnTo>
                    <a:pt x="4368" y="6379"/>
                  </a:lnTo>
                  <a:lnTo>
                    <a:pt x="4368" y="5690"/>
                  </a:lnTo>
                  <a:lnTo>
                    <a:pt x="5172" y="5690"/>
                  </a:lnTo>
                  <a:lnTo>
                    <a:pt x="5172" y="5086"/>
                  </a:lnTo>
                  <a:lnTo>
                    <a:pt x="6092" y="5086"/>
                  </a:lnTo>
                  <a:lnTo>
                    <a:pt x="6897" y="4397"/>
                  </a:lnTo>
                  <a:lnTo>
                    <a:pt x="16552" y="0"/>
                  </a:lnTo>
                  <a:lnTo>
                    <a:pt x="17241" y="5086"/>
                  </a:lnTo>
                  <a:lnTo>
                    <a:pt x="18161" y="5086"/>
                  </a:lnTo>
                  <a:lnTo>
                    <a:pt x="18966" y="5690"/>
                  </a:lnTo>
                  <a:lnTo>
                    <a:pt x="18966" y="6379"/>
                  </a:lnTo>
                  <a:lnTo>
                    <a:pt x="19885" y="6379"/>
                  </a:lnTo>
                  <a:lnTo>
                    <a:pt x="19885" y="8966"/>
                  </a:lnTo>
                  <a:lnTo>
                    <a:pt x="18966" y="9569"/>
                  </a:lnTo>
                  <a:lnTo>
                    <a:pt x="18966" y="10259"/>
                  </a:lnTo>
                  <a:lnTo>
                    <a:pt x="18161" y="10259"/>
                  </a:lnTo>
                  <a:lnTo>
                    <a:pt x="18161" y="10862"/>
                  </a:lnTo>
                  <a:lnTo>
                    <a:pt x="16437" y="12155"/>
                  </a:lnTo>
                  <a:lnTo>
                    <a:pt x="16437" y="12845"/>
                  </a:lnTo>
                  <a:lnTo>
                    <a:pt x="14713" y="12845"/>
                  </a:lnTo>
                  <a:lnTo>
                    <a:pt x="14713" y="13448"/>
                  </a:lnTo>
                  <a:lnTo>
                    <a:pt x="13793" y="13448"/>
                  </a:lnTo>
                  <a:lnTo>
                    <a:pt x="13793" y="14138"/>
                  </a:lnTo>
                  <a:lnTo>
                    <a:pt x="12069" y="14138"/>
                  </a:lnTo>
                  <a:lnTo>
                    <a:pt x="11264" y="14741"/>
                  </a:lnTo>
                  <a:lnTo>
                    <a:pt x="10345" y="14741"/>
                  </a:lnTo>
                  <a:lnTo>
                    <a:pt x="10345" y="15431"/>
                  </a:lnTo>
                  <a:lnTo>
                    <a:pt x="8621" y="15431"/>
                  </a:lnTo>
                  <a:lnTo>
                    <a:pt x="5172" y="18017"/>
                  </a:lnTo>
                  <a:lnTo>
                    <a:pt x="4368" y="18017"/>
                  </a:lnTo>
                  <a:lnTo>
                    <a:pt x="3448" y="18621"/>
                  </a:lnTo>
                  <a:lnTo>
                    <a:pt x="3448" y="19914"/>
                  </a:lnTo>
                  <a:lnTo>
                    <a:pt x="2644" y="19914"/>
                  </a:lnTo>
                  <a:lnTo>
                    <a:pt x="3448" y="19655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 sz="1300" dirty="0"/>
            </a:p>
          </p:txBody>
        </p:sp>
        <p:sp>
          <p:nvSpPr>
            <p:cNvPr id="173" name="Freeform 97"/>
            <p:cNvSpPr>
              <a:spLocks/>
            </p:cNvSpPr>
            <p:nvPr/>
          </p:nvSpPr>
          <p:spPr bwMode="auto">
            <a:xfrm>
              <a:off x="2394" y="7170"/>
              <a:ext cx="229" cy="742"/>
            </a:xfrm>
            <a:custGeom>
              <a:avLst/>
              <a:gdLst>
                <a:gd name="T0" fmla="*/ 1 w 20000"/>
                <a:gd name="T1" fmla="*/ 0 h 20000"/>
                <a:gd name="T2" fmla="*/ 3 w 20000"/>
                <a:gd name="T3" fmla="*/ 0 h 20000"/>
                <a:gd name="T4" fmla="*/ 3 w 20000"/>
                <a:gd name="T5" fmla="*/ 27 h 20000"/>
                <a:gd name="T6" fmla="*/ 0 w 20000"/>
                <a:gd name="T7" fmla="*/ 27 h 20000"/>
                <a:gd name="T8" fmla="*/ 1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9956" y="0"/>
                  </a:moveTo>
                  <a:lnTo>
                    <a:pt x="19913" y="0"/>
                  </a:lnTo>
                  <a:lnTo>
                    <a:pt x="19913" y="19973"/>
                  </a:lnTo>
                  <a:lnTo>
                    <a:pt x="0" y="19973"/>
                  </a:lnTo>
                  <a:lnTo>
                    <a:pt x="9956" y="0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 sz="1300" dirty="0"/>
            </a:p>
          </p:txBody>
        </p:sp>
      </p:grpSp>
      <p:grpSp>
        <p:nvGrpSpPr>
          <p:cNvPr id="19" name="Group 94"/>
          <p:cNvGrpSpPr>
            <a:grpSpLocks/>
          </p:cNvGrpSpPr>
          <p:nvPr/>
        </p:nvGrpSpPr>
        <p:grpSpPr bwMode="auto">
          <a:xfrm>
            <a:off x="9201170" y="4600574"/>
            <a:ext cx="239945" cy="436334"/>
            <a:chOff x="2394" y="6885"/>
            <a:chExt cx="457" cy="1027"/>
          </a:xfrm>
        </p:grpSpPr>
        <p:sp>
          <p:nvSpPr>
            <p:cNvPr id="175" name="Freeform 95"/>
            <p:cNvSpPr>
              <a:spLocks/>
            </p:cNvSpPr>
            <p:nvPr/>
          </p:nvSpPr>
          <p:spPr bwMode="auto">
            <a:xfrm>
              <a:off x="2394" y="7170"/>
              <a:ext cx="457" cy="742"/>
            </a:xfrm>
            <a:custGeom>
              <a:avLst/>
              <a:gdLst>
                <a:gd name="T0" fmla="*/ 3 w 20000"/>
                <a:gd name="T1" fmla="*/ 0 h 20000"/>
                <a:gd name="T2" fmla="*/ 8 w 20000"/>
                <a:gd name="T3" fmla="*/ 0 h 20000"/>
                <a:gd name="T4" fmla="*/ 10 w 20000"/>
                <a:gd name="T5" fmla="*/ 27 h 20000"/>
                <a:gd name="T6" fmla="*/ 0 w 20000"/>
                <a:gd name="T7" fmla="*/ 27 h 20000"/>
                <a:gd name="T8" fmla="*/ 3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4989" y="0"/>
                  </a:moveTo>
                  <a:lnTo>
                    <a:pt x="14967" y="0"/>
                  </a:lnTo>
                  <a:lnTo>
                    <a:pt x="19956" y="19973"/>
                  </a:lnTo>
                  <a:lnTo>
                    <a:pt x="0" y="19973"/>
                  </a:lnTo>
                  <a:lnTo>
                    <a:pt x="4989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 sz="1300" dirty="0"/>
            </a:p>
          </p:txBody>
        </p:sp>
        <p:sp>
          <p:nvSpPr>
            <p:cNvPr id="176" name="Freeform 96"/>
            <p:cNvSpPr>
              <a:spLocks/>
            </p:cNvSpPr>
            <p:nvPr/>
          </p:nvSpPr>
          <p:spPr bwMode="auto">
            <a:xfrm>
              <a:off x="2592" y="6885"/>
              <a:ext cx="174" cy="232"/>
            </a:xfrm>
            <a:custGeom>
              <a:avLst/>
              <a:gdLst>
                <a:gd name="T0" fmla="*/ 0 w 20000"/>
                <a:gd name="T1" fmla="*/ 3 h 20000"/>
                <a:gd name="T2" fmla="*/ 0 w 20000"/>
                <a:gd name="T3" fmla="*/ 3 h 20000"/>
                <a:gd name="T4" fmla="*/ 0 w 20000"/>
                <a:gd name="T5" fmla="*/ 3 h 20000"/>
                <a:gd name="T6" fmla="*/ 0 w 20000"/>
                <a:gd name="T7" fmla="*/ 3 h 20000"/>
                <a:gd name="T8" fmla="*/ 0 w 20000"/>
                <a:gd name="T9" fmla="*/ 2 h 20000"/>
                <a:gd name="T10" fmla="*/ 0 w 20000"/>
                <a:gd name="T11" fmla="*/ 2 h 20000"/>
                <a:gd name="T12" fmla="*/ 0 w 20000"/>
                <a:gd name="T13" fmla="*/ 2 h 20000"/>
                <a:gd name="T14" fmla="*/ 0 w 20000"/>
                <a:gd name="T15" fmla="*/ 2 h 20000"/>
                <a:gd name="T16" fmla="*/ 0 w 20000"/>
                <a:gd name="T17" fmla="*/ 2 h 20000"/>
                <a:gd name="T18" fmla="*/ 0 w 20000"/>
                <a:gd name="T19" fmla="*/ 2 h 20000"/>
                <a:gd name="T20" fmla="*/ 0 w 20000"/>
                <a:gd name="T21" fmla="*/ 1 h 20000"/>
                <a:gd name="T22" fmla="*/ 0 w 20000"/>
                <a:gd name="T23" fmla="*/ 1 h 20000"/>
                <a:gd name="T24" fmla="*/ 0 w 20000"/>
                <a:gd name="T25" fmla="*/ 1 h 20000"/>
                <a:gd name="T26" fmla="*/ 0 w 20000"/>
                <a:gd name="T27" fmla="*/ 1 h 20000"/>
                <a:gd name="T28" fmla="*/ 0 w 20000"/>
                <a:gd name="T29" fmla="*/ 1 h 20000"/>
                <a:gd name="T30" fmla="*/ 0 w 20000"/>
                <a:gd name="T31" fmla="*/ 1 h 20000"/>
                <a:gd name="T32" fmla="*/ 0 w 20000"/>
                <a:gd name="T33" fmla="*/ 1 h 20000"/>
                <a:gd name="T34" fmla="*/ 0 w 20000"/>
                <a:gd name="T35" fmla="*/ 1 h 20000"/>
                <a:gd name="T36" fmla="*/ 0 w 20000"/>
                <a:gd name="T37" fmla="*/ 1 h 20000"/>
                <a:gd name="T38" fmla="*/ 0 w 20000"/>
                <a:gd name="T39" fmla="*/ 1 h 20000"/>
                <a:gd name="T40" fmla="*/ 0 w 20000"/>
                <a:gd name="T41" fmla="*/ 1 h 20000"/>
                <a:gd name="T42" fmla="*/ 0 w 20000"/>
                <a:gd name="T43" fmla="*/ 1 h 20000"/>
                <a:gd name="T44" fmla="*/ 1 w 20000"/>
                <a:gd name="T45" fmla="*/ 1 h 20000"/>
                <a:gd name="T46" fmla="*/ 1 w 20000"/>
                <a:gd name="T47" fmla="*/ 0 h 20000"/>
                <a:gd name="T48" fmla="*/ 1 w 20000"/>
                <a:gd name="T49" fmla="*/ 1 h 20000"/>
                <a:gd name="T50" fmla="*/ 1 w 20000"/>
                <a:gd name="T51" fmla="*/ 1 h 20000"/>
                <a:gd name="T52" fmla="*/ 1 w 20000"/>
                <a:gd name="T53" fmla="*/ 1 h 20000"/>
                <a:gd name="T54" fmla="*/ 1 w 20000"/>
                <a:gd name="T55" fmla="*/ 1 h 20000"/>
                <a:gd name="T56" fmla="*/ 2 w 20000"/>
                <a:gd name="T57" fmla="*/ 1 h 20000"/>
                <a:gd name="T58" fmla="*/ 2 w 20000"/>
                <a:gd name="T59" fmla="*/ 1 h 20000"/>
                <a:gd name="T60" fmla="*/ 1 w 20000"/>
                <a:gd name="T61" fmla="*/ 1 h 20000"/>
                <a:gd name="T62" fmla="*/ 1 w 20000"/>
                <a:gd name="T63" fmla="*/ 1 h 20000"/>
                <a:gd name="T64" fmla="*/ 1 w 20000"/>
                <a:gd name="T65" fmla="*/ 1 h 20000"/>
                <a:gd name="T66" fmla="*/ 1 w 20000"/>
                <a:gd name="T67" fmla="*/ 1 h 20000"/>
                <a:gd name="T68" fmla="*/ 1 w 20000"/>
                <a:gd name="T69" fmla="*/ 2 h 20000"/>
                <a:gd name="T70" fmla="*/ 1 w 20000"/>
                <a:gd name="T71" fmla="*/ 2 h 20000"/>
                <a:gd name="T72" fmla="*/ 1 w 20000"/>
                <a:gd name="T73" fmla="*/ 2 h 20000"/>
                <a:gd name="T74" fmla="*/ 1 w 20000"/>
                <a:gd name="T75" fmla="*/ 2 h 20000"/>
                <a:gd name="T76" fmla="*/ 1 w 20000"/>
                <a:gd name="T77" fmla="*/ 2 h 20000"/>
                <a:gd name="T78" fmla="*/ 1 w 20000"/>
                <a:gd name="T79" fmla="*/ 2 h 20000"/>
                <a:gd name="T80" fmla="*/ 1 w 20000"/>
                <a:gd name="T81" fmla="*/ 2 h 20000"/>
                <a:gd name="T82" fmla="*/ 1 w 20000"/>
                <a:gd name="T83" fmla="*/ 2 h 20000"/>
                <a:gd name="T84" fmla="*/ 1 w 20000"/>
                <a:gd name="T85" fmla="*/ 2 h 20000"/>
                <a:gd name="T86" fmla="*/ 1 w 20000"/>
                <a:gd name="T87" fmla="*/ 2 h 20000"/>
                <a:gd name="T88" fmla="*/ 1 w 20000"/>
                <a:gd name="T89" fmla="*/ 2 h 20000"/>
                <a:gd name="T90" fmla="*/ 0 w 20000"/>
                <a:gd name="T91" fmla="*/ 2 h 20000"/>
                <a:gd name="T92" fmla="*/ 0 w 20000"/>
                <a:gd name="T93" fmla="*/ 2 h 20000"/>
                <a:gd name="T94" fmla="*/ 0 w 20000"/>
                <a:gd name="T95" fmla="*/ 3 h 20000"/>
                <a:gd name="T96" fmla="*/ 0 w 20000"/>
                <a:gd name="T97" fmla="*/ 3 h 20000"/>
                <a:gd name="T98" fmla="*/ 0 w 20000"/>
                <a:gd name="T99" fmla="*/ 3 h 20000"/>
                <a:gd name="T100" fmla="*/ 0 w 20000"/>
                <a:gd name="T101" fmla="*/ 3 h 20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000"/>
                <a:gd name="T154" fmla="*/ 0 h 20000"/>
                <a:gd name="T155" fmla="*/ 20000 w 20000"/>
                <a:gd name="T156" fmla="*/ 20000 h 200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000" h="20000">
                  <a:moveTo>
                    <a:pt x="3448" y="19655"/>
                  </a:moveTo>
                  <a:lnTo>
                    <a:pt x="2644" y="19914"/>
                  </a:lnTo>
                  <a:lnTo>
                    <a:pt x="2644" y="19310"/>
                  </a:lnTo>
                  <a:lnTo>
                    <a:pt x="1724" y="19310"/>
                  </a:lnTo>
                  <a:lnTo>
                    <a:pt x="1724" y="18017"/>
                  </a:lnTo>
                  <a:lnTo>
                    <a:pt x="920" y="18017"/>
                  </a:lnTo>
                  <a:lnTo>
                    <a:pt x="920" y="15431"/>
                  </a:lnTo>
                  <a:lnTo>
                    <a:pt x="0" y="15431"/>
                  </a:lnTo>
                  <a:lnTo>
                    <a:pt x="0" y="14138"/>
                  </a:lnTo>
                  <a:lnTo>
                    <a:pt x="920" y="13448"/>
                  </a:lnTo>
                  <a:lnTo>
                    <a:pt x="920" y="10259"/>
                  </a:lnTo>
                  <a:lnTo>
                    <a:pt x="1724" y="10259"/>
                  </a:lnTo>
                  <a:lnTo>
                    <a:pt x="1724" y="9569"/>
                  </a:lnTo>
                  <a:lnTo>
                    <a:pt x="2644" y="8966"/>
                  </a:lnTo>
                  <a:lnTo>
                    <a:pt x="2644" y="7672"/>
                  </a:lnTo>
                  <a:lnTo>
                    <a:pt x="3448" y="6983"/>
                  </a:lnTo>
                  <a:lnTo>
                    <a:pt x="3448" y="6379"/>
                  </a:lnTo>
                  <a:lnTo>
                    <a:pt x="4368" y="6379"/>
                  </a:lnTo>
                  <a:lnTo>
                    <a:pt x="4368" y="5690"/>
                  </a:lnTo>
                  <a:lnTo>
                    <a:pt x="5172" y="5690"/>
                  </a:lnTo>
                  <a:lnTo>
                    <a:pt x="5172" y="5086"/>
                  </a:lnTo>
                  <a:lnTo>
                    <a:pt x="6092" y="5086"/>
                  </a:lnTo>
                  <a:lnTo>
                    <a:pt x="6897" y="4397"/>
                  </a:lnTo>
                  <a:lnTo>
                    <a:pt x="16552" y="0"/>
                  </a:lnTo>
                  <a:lnTo>
                    <a:pt x="17241" y="5086"/>
                  </a:lnTo>
                  <a:lnTo>
                    <a:pt x="18161" y="5086"/>
                  </a:lnTo>
                  <a:lnTo>
                    <a:pt x="18966" y="5690"/>
                  </a:lnTo>
                  <a:lnTo>
                    <a:pt x="18966" y="6379"/>
                  </a:lnTo>
                  <a:lnTo>
                    <a:pt x="19885" y="6379"/>
                  </a:lnTo>
                  <a:lnTo>
                    <a:pt x="19885" y="8966"/>
                  </a:lnTo>
                  <a:lnTo>
                    <a:pt x="18966" y="9569"/>
                  </a:lnTo>
                  <a:lnTo>
                    <a:pt x="18966" y="10259"/>
                  </a:lnTo>
                  <a:lnTo>
                    <a:pt x="18161" y="10259"/>
                  </a:lnTo>
                  <a:lnTo>
                    <a:pt x="18161" y="10862"/>
                  </a:lnTo>
                  <a:lnTo>
                    <a:pt x="16437" y="12155"/>
                  </a:lnTo>
                  <a:lnTo>
                    <a:pt x="16437" y="12845"/>
                  </a:lnTo>
                  <a:lnTo>
                    <a:pt x="14713" y="12845"/>
                  </a:lnTo>
                  <a:lnTo>
                    <a:pt x="14713" y="13448"/>
                  </a:lnTo>
                  <a:lnTo>
                    <a:pt x="13793" y="13448"/>
                  </a:lnTo>
                  <a:lnTo>
                    <a:pt x="13793" y="14138"/>
                  </a:lnTo>
                  <a:lnTo>
                    <a:pt x="12069" y="14138"/>
                  </a:lnTo>
                  <a:lnTo>
                    <a:pt x="11264" y="14741"/>
                  </a:lnTo>
                  <a:lnTo>
                    <a:pt x="10345" y="14741"/>
                  </a:lnTo>
                  <a:lnTo>
                    <a:pt x="10345" y="15431"/>
                  </a:lnTo>
                  <a:lnTo>
                    <a:pt x="8621" y="15431"/>
                  </a:lnTo>
                  <a:lnTo>
                    <a:pt x="5172" y="18017"/>
                  </a:lnTo>
                  <a:lnTo>
                    <a:pt x="4368" y="18017"/>
                  </a:lnTo>
                  <a:lnTo>
                    <a:pt x="3448" y="18621"/>
                  </a:lnTo>
                  <a:lnTo>
                    <a:pt x="3448" y="19914"/>
                  </a:lnTo>
                  <a:lnTo>
                    <a:pt x="2644" y="19914"/>
                  </a:lnTo>
                  <a:lnTo>
                    <a:pt x="3448" y="19655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 sz="1300" dirty="0"/>
            </a:p>
          </p:txBody>
        </p:sp>
        <p:sp>
          <p:nvSpPr>
            <p:cNvPr id="177" name="Freeform 97"/>
            <p:cNvSpPr>
              <a:spLocks/>
            </p:cNvSpPr>
            <p:nvPr/>
          </p:nvSpPr>
          <p:spPr bwMode="auto">
            <a:xfrm>
              <a:off x="2394" y="7170"/>
              <a:ext cx="229" cy="742"/>
            </a:xfrm>
            <a:custGeom>
              <a:avLst/>
              <a:gdLst>
                <a:gd name="T0" fmla="*/ 1 w 20000"/>
                <a:gd name="T1" fmla="*/ 0 h 20000"/>
                <a:gd name="T2" fmla="*/ 3 w 20000"/>
                <a:gd name="T3" fmla="*/ 0 h 20000"/>
                <a:gd name="T4" fmla="*/ 3 w 20000"/>
                <a:gd name="T5" fmla="*/ 27 h 20000"/>
                <a:gd name="T6" fmla="*/ 0 w 20000"/>
                <a:gd name="T7" fmla="*/ 27 h 20000"/>
                <a:gd name="T8" fmla="*/ 1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9956" y="0"/>
                  </a:moveTo>
                  <a:lnTo>
                    <a:pt x="19913" y="0"/>
                  </a:lnTo>
                  <a:lnTo>
                    <a:pt x="19913" y="19973"/>
                  </a:lnTo>
                  <a:lnTo>
                    <a:pt x="0" y="19973"/>
                  </a:lnTo>
                  <a:lnTo>
                    <a:pt x="9956" y="0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 sz="1300" dirty="0"/>
            </a:p>
          </p:txBody>
        </p:sp>
      </p:grpSp>
      <p:grpSp>
        <p:nvGrpSpPr>
          <p:cNvPr id="20" name="Группа 730"/>
          <p:cNvGrpSpPr>
            <a:grpSpLocks/>
          </p:cNvGrpSpPr>
          <p:nvPr/>
        </p:nvGrpSpPr>
        <p:grpSpPr bwMode="auto">
          <a:xfrm>
            <a:off x="3400405" y="8201050"/>
            <a:ext cx="500066" cy="269227"/>
            <a:chOff x="2548722" y="6171025"/>
            <a:chExt cx="435778" cy="229775"/>
          </a:xfrm>
        </p:grpSpPr>
        <p:sp>
          <p:nvSpPr>
            <p:cNvPr id="179" name="Rectangle 597"/>
            <p:cNvSpPr>
              <a:spLocks noChangeArrowheads="1"/>
            </p:cNvSpPr>
            <p:nvPr/>
          </p:nvSpPr>
          <p:spPr bwMode="auto">
            <a:xfrm>
              <a:off x="2794000" y="6171025"/>
              <a:ext cx="190500" cy="229775"/>
            </a:xfrm>
            <a:prstGeom prst="rect">
              <a:avLst/>
            </a:prstGeom>
            <a:solidFill>
              <a:schemeClr val="bg1">
                <a:alpha val="38823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lIns="10492" tIns="10492" rIns="10492" bIns="10492"/>
            <a:lstStyle/>
            <a:p>
              <a:pPr algn="ctr" defTabSz="911058"/>
              <a:r>
                <a:rPr lang="ru-RU" sz="800" u="sng" dirty="0">
                  <a:cs typeface="Times New Roman" pitchFamily="18" charset="0"/>
                </a:rPr>
                <a:t>УБ</a:t>
              </a:r>
            </a:p>
            <a:p>
              <a:pPr algn="ctr" defTabSz="911058"/>
              <a:r>
                <a:rPr lang="ru-RU" sz="800" dirty="0">
                  <a:cs typeface="Times New Roman" pitchFamily="18" charset="0"/>
                </a:rPr>
                <a:t>20</a:t>
              </a:r>
            </a:p>
          </p:txBody>
        </p:sp>
        <p:grpSp>
          <p:nvGrpSpPr>
            <p:cNvPr id="21" name="Group 599"/>
            <p:cNvGrpSpPr>
              <a:grpSpLocks/>
            </p:cNvGrpSpPr>
            <p:nvPr/>
          </p:nvGrpSpPr>
          <p:grpSpPr bwMode="auto">
            <a:xfrm>
              <a:off x="2548722" y="6177034"/>
              <a:ext cx="226419" cy="206310"/>
              <a:chOff x="0" y="1"/>
              <a:chExt cx="20000" cy="19999"/>
            </a:xfrm>
          </p:grpSpPr>
          <p:sp>
            <p:nvSpPr>
              <p:cNvPr id="181" name="Rectangle 600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2" name="Line 601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Line 602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2" name="Group 603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-1" y="0"/>
                <a:chExt cx="20002" cy="20000"/>
              </a:xfrm>
            </p:grpSpPr>
            <p:sp>
              <p:nvSpPr>
                <p:cNvPr id="185" name="Line 604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" name="Line 605"/>
                <p:cNvSpPr>
                  <a:spLocks noChangeShapeType="1"/>
                </p:cNvSpPr>
                <p:nvPr/>
              </p:nvSpPr>
              <p:spPr bwMode="auto">
                <a:xfrm>
                  <a:off x="-1" y="11585"/>
                  <a:ext cx="20002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3" name="Группа 730"/>
          <p:cNvGrpSpPr>
            <a:grpSpLocks/>
          </p:cNvGrpSpPr>
          <p:nvPr/>
        </p:nvGrpSpPr>
        <p:grpSpPr bwMode="auto">
          <a:xfrm>
            <a:off x="3300391" y="6400812"/>
            <a:ext cx="540858" cy="269227"/>
            <a:chOff x="2548722" y="6171025"/>
            <a:chExt cx="435778" cy="229775"/>
          </a:xfrm>
        </p:grpSpPr>
        <p:sp>
          <p:nvSpPr>
            <p:cNvPr id="188" name="Rectangle 597"/>
            <p:cNvSpPr>
              <a:spLocks noChangeArrowheads="1"/>
            </p:cNvSpPr>
            <p:nvPr/>
          </p:nvSpPr>
          <p:spPr bwMode="auto">
            <a:xfrm>
              <a:off x="2794000" y="6171025"/>
              <a:ext cx="190500" cy="229775"/>
            </a:xfrm>
            <a:prstGeom prst="rect">
              <a:avLst/>
            </a:prstGeom>
            <a:solidFill>
              <a:schemeClr val="bg1">
                <a:alpha val="38823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lIns="10492" tIns="10492" rIns="10492" bIns="10492"/>
            <a:lstStyle/>
            <a:p>
              <a:pPr algn="ctr" defTabSz="911058"/>
              <a:r>
                <a:rPr lang="ru-RU" sz="800" u="sng" dirty="0">
                  <a:cs typeface="Times New Roman" pitchFamily="18" charset="0"/>
                </a:rPr>
                <a:t>УБ</a:t>
              </a:r>
            </a:p>
            <a:p>
              <a:pPr algn="ctr" defTabSz="911058"/>
              <a:r>
                <a:rPr lang="ru-RU" sz="800" dirty="0">
                  <a:cs typeface="Times New Roman" pitchFamily="18" charset="0"/>
                </a:rPr>
                <a:t>20</a:t>
              </a:r>
            </a:p>
          </p:txBody>
        </p:sp>
        <p:grpSp>
          <p:nvGrpSpPr>
            <p:cNvPr id="24" name="Group 599"/>
            <p:cNvGrpSpPr>
              <a:grpSpLocks/>
            </p:cNvGrpSpPr>
            <p:nvPr/>
          </p:nvGrpSpPr>
          <p:grpSpPr bwMode="auto">
            <a:xfrm>
              <a:off x="2548722" y="6177034"/>
              <a:ext cx="226419" cy="206310"/>
              <a:chOff x="0" y="1"/>
              <a:chExt cx="20000" cy="19999"/>
            </a:xfrm>
          </p:grpSpPr>
          <p:sp>
            <p:nvSpPr>
              <p:cNvPr id="190" name="Rectangle 600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91" name="Line 601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2" name="Line 602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5" name="Group 603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-1" y="0"/>
                <a:chExt cx="20002" cy="20000"/>
              </a:xfrm>
            </p:grpSpPr>
            <p:sp>
              <p:nvSpPr>
                <p:cNvPr id="194" name="Line 604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" name="Line 605"/>
                <p:cNvSpPr>
                  <a:spLocks noChangeShapeType="1"/>
                </p:cNvSpPr>
                <p:nvPr/>
              </p:nvSpPr>
              <p:spPr bwMode="auto">
                <a:xfrm>
                  <a:off x="-1" y="11585"/>
                  <a:ext cx="20002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14" name="AutoShape 320"/>
          <p:cNvSpPr>
            <a:spLocks noChangeArrowheads="1"/>
          </p:cNvSpPr>
          <p:nvPr/>
        </p:nvSpPr>
        <p:spPr bwMode="auto">
          <a:xfrm>
            <a:off x="4000484" y="6515113"/>
            <a:ext cx="1935163" cy="982660"/>
          </a:xfrm>
          <a:prstGeom prst="wedgeRectCallout">
            <a:avLst>
              <a:gd name="adj1" fmla="val -97732"/>
              <a:gd name="adj2" fmla="val 119121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5019" tIns="32493" rIns="65019" bIns="32493"/>
          <a:lstStyle/>
          <a:p>
            <a:pPr algn="ctr" defTabSz="911116"/>
            <a:r>
              <a:rPr lang="ru-RU" sz="800" dirty="0" smtClean="0">
                <a:cs typeface="Times New Roman" pitchFamily="18" charset="0"/>
              </a:rPr>
              <a:t>Водозаборные сооружения ООО «Исток», </a:t>
            </a:r>
            <a:r>
              <a:rPr lang="ru-RU" sz="800" dirty="0">
                <a:cs typeface="Times New Roman" pitchFamily="18" charset="0"/>
              </a:rPr>
              <a:t>производительность –  </a:t>
            </a:r>
            <a:r>
              <a:rPr lang="ru-RU" sz="800" dirty="0" smtClean="0">
                <a:cs typeface="Times New Roman" pitchFamily="18" charset="0"/>
              </a:rPr>
              <a:t>3,0 </a:t>
            </a:r>
            <a:r>
              <a:rPr lang="ru-RU" sz="800" dirty="0">
                <a:cs typeface="Times New Roman" pitchFamily="18" charset="0"/>
              </a:rPr>
              <a:t>тыс. кубов /сутки</a:t>
            </a:r>
          </a:p>
          <a:p>
            <a:pPr algn="ctr" defTabSz="911116"/>
            <a:r>
              <a:rPr lang="ru-RU" sz="800" dirty="0" smtClean="0">
                <a:cs typeface="Times New Roman" pitchFamily="18" charset="0"/>
              </a:rPr>
              <a:t>Семериков С.В.</a:t>
            </a:r>
            <a:endParaRPr lang="ru-RU" sz="800" dirty="0">
              <a:cs typeface="Times New Roman" pitchFamily="18" charset="0"/>
            </a:endParaRPr>
          </a:p>
          <a:p>
            <a:pPr algn="ctr" defTabSz="911116"/>
            <a:r>
              <a:rPr lang="ru-RU" sz="800" dirty="0">
                <a:cs typeface="Times New Roman" pitchFamily="18" charset="0"/>
              </a:rPr>
              <a:t>8(34265) 3-97-49</a:t>
            </a:r>
          </a:p>
          <a:p>
            <a:pPr algn="ctr" defTabSz="911116"/>
            <a:r>
              <a:rPr lang="ru-RU" sz="800" dirty="0">
                <a:cs typeface="Times New Roman" pitchFamily="18" charset="0"/>
              </a:rPr>
              <a:t>89024798831</a:t>
            </a:r>
          </a:p>
          <a:p>
            <a:pPr algn="ctr" defTabSz="911116"/>
            <a:r>
              <a:rPr lang="ru-RU" sz="800" dirty="0">
                <a:cs typeface="Times New Roman" pitchFamily="18" charset="0"/>
              </a:rPr>
              <a:t>ДДС 8(34265) 3-97-5</a:t>
            </a:r>
            <a:r>
              <a:rPr lang="ru-RU" sz="1000" dirty="0">
                <a:cs typeface="Times New Roman" pitchFamily="18" charset="0"/>
              </a:rPr>
              <a:t>0</a:t>
            </a:r>
          </a:p>
          <a:p>
            <a:pPr algn="ctr" defTabSz="911116"/>
            <a:endParaRPr lang="ru-RU" sz="1000" dirty="0">
              <a:cs typeface="Arial" pitchFamily="34" charset="0"/>
            </a:endParaRPr>
          </a:p>
          <a:p>
            <a:pPr defTabSz="911116"/>
            <a:endParaRPr lang="ru-RU" sz="1000" dirty="0">
              <a:cs typeface="Arial" pitchFamily="34" charset="0"/>
            </a:endParaRPr>
          </a:p>
        </p:txBody>
      </p:sp>
      <p:grpSp>
        <p:nvGrpSpPr>
          <p:cNvPr id="26" name="Group 98"/>
          <p:cNvGrpSpPr>
            <a:grpSpLocks/>
          </p:cNvGrpSpPr>
          <p:nvPr/>
        </p:nvGrpSpPr>
        <p:grpSpPr bwMode="auto">
          <a:xfrm>
            <a:off x="6000747" y="7901009"/>
            <a:ext cx="357949" cy="336070"/>
            <a:chOff x="258" y="12222"/>
            <a:chExt cx="457" cy="457"/>
          </a:xfrm>
        </p:grpSpPr>
        <p:sp>
          <p:nvSpPr>
            <p:cNvPr id="216" name="Oval 99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300" dirty="0"/>
            </a:p>
          </p:txBody>
        </p:sp>
        <p:grpSp>
          <p:nvGrpSpPr>
            <p:cNvPr id="27" name="Group 100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28" name="Group 101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221" name="Freeform 102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829 w 20000"/>
                    <a:gd name="T1" fmla="*/ 0 h 20000"/>
                    <a:gd name="T2" fmla="*/ 4999 w 20000"/>
                    <a:gd name="T3" fmla="*/ 9971 h 20000"/>
                    <a:gd name="T4" fmla="*/ 829 w 20000"/>
                    <a:gd name="T5" fmla="*/ 19942 h 20000"/>
                    <a:gd name="T6" fmla="*/ 732 w 20000"/>
                    <a:gd name="T7" fmla="*/ 19009 h 20000"/>
                    <a:gd name="T8" fmla="*/ 732 w 20000"/>
                    <a:gd name="T9" fmla="*/ 18542 h 20000"/>
                    <a:gd name="T10" fmla="*/ 366 w 20000"/>
                    <a:gd name="T11" fmla="*/ 18542 h 20000"/>
                    <a:gd name="T12" fmla="*/ 366 w 20000"/>
                    <a:gd name="T13" fmla="*/ 17668 h 20000"/>
                    <a:gd name="T14" fmla="*/ 171 w 20000"/>
                    <a:gd name="T15" fmla="*/ 17668 h 20000"/>
                    <a:gd name="T16" fmla="*/ 17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71 w 20000"/>
                    <a:gd name="T23" fmla="*/ 10262 h 20000"/>
                    <a:gd name="T24" fmla="*/ 171 w 20000"/>
                    <a:gd name="T25" fmla="*/ 5423 h 20000"/>
                    <a:gd name="T26" fmla="*/ 366 w 20000"/>
                    <a:gd name="T27" fmla="*/ 5423 h 20000"/>
                    <a:gd name="T28" fmla="*/ 366 w 20000"/>
                    <a:gd name="T29" fmla="*/ 4548 h 20000"/>
                    <a:gd name="T30" fmla="*/ 537 w 20000"/>
                    <a:gd name="T31" fmla="*/ 4140 h 20000"/>
                    <a:gd name="T32" fmla="*/ 537 w 20000"/>
                    <a:gd name="T33" fmla="*/ 3673 h 20000"/>
                    <a:gd name="T34" fmla="*/ 732 w 20000"/>
                    <a:gd name="T35" fmla="*/ 3673 h 20000"/>
                    <a:gd name="T36" fmla="*/ 732 w 20000"/>
                    <a:gd name="T37" fmla="*/ 2799 h 20000"/>
                    <a:gd name="T38" fmla="*/ 902 w 20000"/>
                    <a:gd name="T39" fmla="*/ 2799 h 20000"/>
                    <a:gd name="T40" fmla="*/ 902 w 20000"/>
                    <a:gd name="T41" fmla="*/ 1516 h 20000"/>
                    <a:gd name="T42" fmla="*/ 829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300" dirty="0"/>
                </a:p>
              </p:txBody>
            </p:sp>
            <p:sp>
              <p:nvSpPr>
                <p:cNvPr id="222" name="Freeform 103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4170 w 20000"/>
                    <a:gd name="T1" fmla="*/ 0 h 20000"/>
                    <a:gd name="T2" fmla="*/ 0 w 20000"/>
                    <a:gd name="T3" fmla="*/ 9971 h 20000"/>
                    <a:gd name="T4" fmla="*/ 4170 w 20000"/>
                    <a:gd name="T5" fmla="*/ 19942 h 20000"/>
                    <a:gd name="T6" fmla="*/ 4268 w 20000"/>
                    <a:gd name="T7" fmla="*/ 19009 h 20000"/>
                    <a:gd name="T8" fmla="*/ 4268 w 20000"/>
                    <a:gd name="T9" fmla="*/ 18542 h 20000"/>
                    <a:gd name="T10" fmla="*/ 4634 w 20000"/>
                    <a:gd name="T11" fmla="*/ 18542 h 20000"/>
                    <a:gd name="T12" fmla="*/ 4634 w 20000"/>
                    <a:gd name="T13" fmla="*/ 17668 h 20000"/>
                    <a:gd name="T14" fmla="*/ 4829 w 20000"/>
                    <a:gd name="T15" fmla="*/ 17668 h 20000"/>
                    <a:gd name="T16" fmla="*/ 4829 w 20000"/>
                    <a:gd name="T17" fmla="*/ 16793 h 20000"/>
                    <a:gd name="T18" fmla="*/ 4999 w 20000"/>
                    <a:gd name="T19" fmla="*/ 16793 h 20000"/>
                    <a:gd name="T20" fmla="*/ 4999 w 20000"/>
                    <a:gd name="T21" fmla="*/ 10262 h 20000"/>
                    <a:gd name="T22" fmla="*/ 4829 w 20000"/>
                    <a:gd name="T23" fmla="*/ 10262 h 20000"/>
                    <a:gd name="T24" fmla="*/ 4829 w 20000"/>
                    <a:gd name="T25" fmla="*/ 5423 h 20000"/>
                    <a:gd name="T26" fmla="*/ 4634 w 20000"/>
                    <a:gd name="T27" fmla="*/ 5423 h 20000"/>
                    <a:gd name="T28" fmla="*/ 4634 w 20000"/>
                    <a:gd name="T29" fmla="*/ 4548 h 20000"/>
                    <a:gd name="T30" fmla="*/ 4463 w 20000"/>
                    <a:gd name="T31" fmla="*/ 4140 h 20000"/>
                    <a:gd name="T32" fmla="*/ 4463 w 20000"/>
                    <a:gd name="T33" fmla="*/ 3673 h 20000"/>
                    <a:gd name="T34" fmla="*/ 4268 w 20000"/>
                    <a:gd name="T35" fmla="*/ 3673 h 20000"/>
                    <a:gd name="T36" fmla="*/ 4268 w 20000"/>
                    <a:gd name="T37" fmla="*/ 2799 h 20000"/>
                    <a:gd name="T38" fmla="*/ 4097 w 20000"/>
                    <a:gd name="T39" fmla="*/ 2799 h 20000"/>
                    <a:gd name="T40" fmla="*/ 4097 w 20000"/>
                    <a:gd name="T41" fmla="*/ 1516 h 20000"/>
                    <a:gd name="T42" fmla="*/ 4170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300" dirty="0"/>
                </a:p>
              </p:txBody>
            </p:sp>
          </p:grpSp>
          <p:sp>
            <p:nvSpPr>
              <p:cNvPr id="219" name="Line 104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0" name="Line 105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9" name="Группа 358"/>
          <p:cNvGrpSpPr>
            <a:grpSpLocks/>
          </p:cNvGrpSpPr>
          <p:nvPr/>
        </p:nvGrpSpPr>
        <p:grpSpPr bwMode="auto">
          <a:xfrm>
            <a:off x="2900339" y="8101036"/>
            <a:ext cx="269445" cy="252517"/>
            <a:chOff x="834987" y="8515376"/>
            <a:chExt cx="217488" cy="215900"/>
          </a:xfrm>
        </p:grpSpPr>
        <p:sp>
          <p:nvSpPr>
            <p:cNvPr id="224" name="Овал 223"/>
            <p:cNvSpPr/>
            <p:nvPr/>
          </p:nvSpPr>
          <p:spPr bwMode="auto">
            <a:xfrm>
              <a:off x="834987" y="8515376"/>
              <a:ext cx="217488" cy="215900"/>
            </a:xfrm>
            <a:prstGeom prst="ellipse">
              <a:avLst/>
            </a:prstGeom>
            <a:noFill/>
            <a:ln w="41275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79786">
                <a:defRPr/>
              </a:pPr>
              <a:endParaRPr lang="ru-RU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25" name="Овал 224"/>
            <p:cNvSpPr/>
            <p:nvPr/>
          </p:nvSpPr>
          <p:spPr bwMode="auto">
            <a:xfrm>
              <a:off x="909599" y="8582050"/>
              <a:ext cx="71438" cy="7302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79786">
                <a:defRPr/>
              </a:pPr>
              <a:endParaRPr lang="ru-RU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26" name="AutoShape 320"/>
          <p:cNvSpPr>
            <a:spLocks noChangeArrowheads="1"/>
          </p:cNvSpPr>
          <p:nvPr/>
        </p:nvSpPr>
        <p:spPr bwMode="auto">
          <a:xfrm>
            <a:off x="6543676" y="6515112"/>
            <a:ext cx="1946274" cy="711195"/>
          </a:xfrm>
          <a:prstGeom prst="wedgeRectCallout">
            <a:avLst>
              <a:gd name="adj1" fmla="val -154794"/>
              <a:gd name="adj2" fmla="val 121471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5019" tIns="32493" rIns="65019" bIns="32493"/>
          <a:lstStyle/>
          <a:p>
            <a:pPr algn="ctr" defTabSz="911116"/>
            <a:r>
              <a:rPr lang="ru-RU" sz="800" dirty="0" smtClean="0">
                <a:cs typeface="Times New Roman" pitchFamily="18" charset="0"/>
              </a:rPr>
              <a:t>ГКС 16</a:t>
            </a:r>
          </a:p>
          <a:p>
            <a:pPr algn="ctr" defTabSz="911116"/>
            <a:r>
              <a:rPr lang="ru-RU" sz="800" dirty="0" smtClean="0">
                <a:cs typeface="Times New Roman" pitchFamily="18" charset="0"/>
              </a:rPr>
              <a:t>Пермского ЛПУ мг ОАО «Газпром </a:t>
            </a:r>
            <a:r>
              <a:rPr lang="ru-RU" sz="800" dirty="0" err="1" smtClean="0">
                <a:cs typeface="Times New Roman" pitchFamily="18" charset="0"/>
              </a:rPr>
              <a:t>трансгаз</a:t>
            </a:r>
            <a:r>
              <a:rPr lang="ru-RU" sz="800" dirty="0" smtClean="0">
                <a:cs typeface="Times New Roman" pitchFamily="18" charset="0"/>
              </a:rPr>
              <a:t> Чайковский»</a:t>
            </a:r>
          </a:p>
          <a:p>
            <a:pPr algn="ctr" defTabSz="911116"/>
            <a:r>
              <a:rPr lang="ru-RU" sz="800" dirty="0" smtClean="0">
                <a:cs typeface="Times New Roman" pitchFamily="18" charset="0"/>
              </a:rPr>
              <a:t>Соколов  Валентин Геннадьевич</a:t>
            </a:r>
          </a:p>
          <a:p>
            <a:pPr algn="ctr" defTabSz="911116"/>
            <a:r>
              <a:rPr lang="ru-RU" sz="1000" dirty="0" smtClean="0">
                <a:cs typeface="Times New Roman" pitchFamily="18" charset="0"/>
              </a:rPr>
              <a:t>212 03 10</a:t>
            </a:r>
          </a:p>
          <a:p>
            <a:pPr algn="ctr" defTabSz="911116"/>
            <a:endParaRPr lang="ru-RU" sz="1000" dirty="0" smtClean="0"/>
          </a:p>
          <a:p>
            <a:pPr algn="ctr" defTabSz="911116"/>
            <a:endParaRPr lang="ru-RU" sz="1000" dirty="0"/>
          </a:p>
        </p:txBody>
      </p:sp>
      <p:grpSp>
        <p:nvGrpSpPr>
          <p:cNvPr id="30" name="Group 105"/>
          <p:cNvGrpSpPr>
            <a:grpSpLocks/>
          </p:cNvGrpSpPr>
          <p:nvPr/>
        </p:nvGrpSpPr>
        <p:grpSpPr bwMode="auto">
          <a:xfrm>
            <a:off x="4300523" y="7600970"/>
            <a:ext cx="310747" cy="295221"/>
            <a:chOff x="3061" y="3475"/>
            <a:chExt cx="182" cy="182"/>
          </a:xfrm>
        </p:grpSpPr>
        <p:grpSp>
          <p:nvGrpSpPr>
            <p:cNvPr id="31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96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97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237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2540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38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98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235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2540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36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</p:grpSp>
          <p:sp>
            <p:nvSpPr>
              <p:cNvPr id="231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9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99" name="Group 94"/>
          <p:cNvGrpSpPr>
            <a:grpSpLocks/>
          </p:cNvGrpSpPr>
          <p:nvPr/>
        </p:nvGrpSpPr>
        <p:grpSpPr bwMode="auto">
          <a:xfrm>
            <a:off x="5600695" y="8001023"/>
            <a:ext cx="239945" cy="436334"/>
            <a:chOff x="2394" y="6885"/>
            <a:chExt cx="457" cy="1027"/>
          </a:xfrm>
        </p:grpSpPr>
        <p:sp>
          <p:nvSpPr>
            <p:cNvPr id="240" name="Freeform 95"/>
            <p:cNvSpPr>
              <a:spLocks/>
            </p:cNvSpPr>
            <p:nvPr/>
          </p:nvSpPr>
          <p:spPr bwMode="auto">
            <a:xfrm>
              <a:off x="2394" y="7170"/>
              <a:ext cx="457" cy="742"/>
            </a:xfrm>
            <a:custGeom>
              <a:avLst/>
              <a:gdLst>
                <a:gd name="T0" fmla="*/ 3 w 20000"/>
                <a:gd name="T1" fmla="*/ 0 h 20000"/>
                <a:gd name="T2" fmla="*/ 8 w 20000"/>
                <a:gd name="T3" fmla="*/ 0 h 20000"/>
                <a:gd name="T4" fmla="*/ 10 w 20000"/>
                <a:gd name="T5" fmla="*/ 27 h 20000"/>
                <a:gd name="T6" fmla="*/ 0 w 20000"/>
                <a:gd name="T7" fmla="*/ 27 h 20000"/>
                <a:gd name="T8" fmla="*/ 3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4989" y="0"/>
                  </a:moveTo>
                  <a:lnTo>
                    <a:pt x="14967" y="0"/>
                  </a:lnTo>
                  <a:lnTo>
                    <a:pt x="19956" y="19973"/>
                  </a:lnTo>
                  <a:lnTo>
                    <a:pt x="0" y="19973"/>
                  </a:lnTo>
                  <a:lnTo>
                    <a:pt x="4989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 sz="1300" dirty="0"/>
            </a:p>
          </p:txBody>
        </p:sp>
        <p:sp>
          <p:nvSpPr>
            <p:cNvPr id="241" name="Freeform 96"/>
            <p:cNvSpPr>
              <a:spLocks/>
            </p:cNvSpPr>
            <p:nvPr/>
          </p:nvSpPr>
          <p:spPr bwMode="auto">
            <a:xfrm>
              <a:off x="2592" y="6885"/>
              <a:ext cx="174" cy="232"/>
            </a:xfrm>
            <a:custGeom>
              <a:avLst/>
              <a:gdLst>
                <a:gd name="T0" fmla="*/ 0 w 20000"/>
                <a:gd name="T1" fmla="*/ 3 h 20000"/>
                <a:gd name="T2" fmla="*/ 0 w 20000"/>
                <a:gd name="T3" fmla="*/ 3 h 20000"/>
                <a:gd name="T4" fmla="*/ 0 w 20000"/>
                <a:gd name="T5" fmla="*/ 3 h 20000"/>
                <a:gd name="T6" fmla="*/ 0 w 20000"/>
                <a:gd name="T7" fmla="*/ 3 h 20000"/>
                <a:gd name="T8" fmla="*/ 0 w 20000"/>
                <a:gd name="T9" fmla="*/ 2 h 20000"/>
                <a:gd name="T10" fmla="*/ 0 w 20000"/>
                <a:gd name="T11" fmla="*/ 2 h 20000"/>
                <a:gd name="T12" fmla="*/ 0 w 20000"/>
                <a:gd name="T13" fmla="*/ 2 h 20000"/>
                <a:gd name="T14" fmla="*/ 0 w 20000"/>
                <a:gd name="T15" fmla="*/ 2 h 20000"/>
                <a:gd name="T16" fmla="*/ 0 w 20000"/>
                <a:gd name="T17" fmla="*/ 2 h 20000"/>
                <a:gd name="T18" fmla="*/ 0 w 20000"/>
                <a:gd name="T19" fmla="*/ 2 h 20000"/>
                <a:gd name="T20" fmla="*/ 0 w 20000"/>
                <a:gd name="T21" fmla="*/ 1 h 20000"/>
                <a:gd name="T22" fmla="*/ 0 w 20000"/>
                <a:gd name="T23" fmla="*/ 1 h 20000"/>
                <a:gd name="T24" fmla="*/ 0 w 20000"/>
                <a:gd name="T25" fmla="*/ 1 h 20000"/>
                <a:gd name="T26" fmla="*/ 0 w 20000"/>
                <a:gd name="T27" fmla="*/ 1 h 20000"/>
                <a:gd name="T28" fmla="*/ 0 w 20000"/>
                <a:gd name="T29" fmla="*/ 1 h 20000"/>
                <a:gd name="T30" fmla="*/ 0 w 20000"/>
                <a:gd name="T31" fmla="*/ 1 h 20000"/>
                <a:gd name="T32" fmla="*/ 0 w 20000"/>
                <a:gd name="T33" fmla="*/ 1 h 20000"/>
                <a:gd name="T34" fmla="*/ 0 w 20000"/>
                <a:gd name="T35" fmla="*/ 1 h 20000"/>
                <a:gd name="T36" fmla="*/ 0 w 20000"/>
                <a:gd name="T37" fmla="*/ 1 h 20000"/>
                <a:gd name="T38" fmla="*/ 0 w 20000"/>
                <a:gd name="T39" fmla="*/ 1 h 20000"/>
                <a:gd name="T40" fmla="*/ 0 w 20000"/>
                <a:gd name="T41" fmla="*/ 1 h 20000"/>
                <a:gd name="T42" fmla="*/ 0 w 20000"/>
                <a:gd name="T43" fmla="*/ 1 h 20000"/>
                <a:gd name="T44" fmla="*/ 1 w 20000"/>
                <a:gd name="T45" fmla="*/ 1 h 20000"/>
                <a:gd name="T46" fmla="*/ 1 w 20000"/>
                <a:gd name="T47" fmla="*/ 0 h 20000"/>
                <a:gd name="T48" fmla="*/ 1 w 20000"/>
                <a:gd name="T49" fmla="*/ 1 h 20000"/>
                <a:gd name="T50" fmla="*/ 1 w 20000"/>
                <a:gd name="T51" fmla="*/ 1 h 20000"/>
                <a:gd name="T52" fmla="*/ 1 w 20000"/>
                <a:gd name="T53" fmla="*/ 1 h 20000"/>
                <a:gd name="T54" fmla="*/ 1 w 20000"/>
                <a:gd name="T55" fmla="*/ 1 h 20000"/>
                <a:gd name="T56" fmla="*/ 2 w 20000"/>
                <a:gd name="T57" fmla="*/ 1 h 20000"/>
                <a:gd name="T58" fmla="*/ 2 w 20000"/>
                <a:gd name="T59" fmla="*/ 1 h 20000"/>
                <a:gd name="T60" fmla="*/ 1 w 20000"/>
                <a:gd name="T61" fmla="*/ 1 h 20000"/>
                <a:gd name="T62" fmla="*/ 1 w 20000"/>
                <a:gd name="T63" fmla="*/ 1 h 20000"/>
                <a:gd name="T64" fmla="*/ 1 w 20000"/>
                <a:gd name="T65" fmla="*/ 1 h 20000"/>
                <a:gd name="T66" fmla="*/ 1 w 20000"/>
                <a:gd name="T67" fmla="*/ 1 h 20000"/>
                <a:gd name="T68" fmla="*/ 1 w 20000"/>
                <a:gd name="T69" fmla="*/ 2 h 20000"/>
                <a:gd name="T70" fmla="*/ 1 w 20000"/>
                <a:gd name="T71" fmla="*/ 2 h 20000"/>
                <a:gd name="T72" fmla="*/ 1 w 20000"/>
                <a:gd name="T73" fmla="*/ 2 h 20000"/>
                <a:gd name="T74" fmla="*/ 1 w 20000"/>
                <a:gd name="T75" fmla="*/ 2 h 20000"/>
                <a:gd name="T76" fmla="*/ 1 w 20000"/>
                <a:gd name="T77" fmla="*/ 2 h 20000"/>
                <a:gd name="T78" fmla="*/ 1 w 20000"/>
                <a:gd name="T79" fmla="*/ 2 h 20000"/>
                <a:gd name="T80" fmla="*/ 1 w 20000"/>
                <a:gd name="T81" fmla="*/ 2 h 20000"/>
                <a:gd name="T82" fmla="*/ 1 w 20000"/>
                <a:gd name="T83" fmla="*/ 2 h 20000"/>
                <a:gd name="T84" fmla="*/ 1 w 20000"/>
                <a:gd name="T85" fmla="*/ 2 h 20000"/>
                <a:gd name="T86" fmla="*/ 1 w 20000"/>
                <a:gd name="T87" fmla="*/ 2 h 20000"/>
                <a:gd name="T88" fmla="*/ 1 w 20000"/>
                <a:gd name="T89" fmla="*/ 2 h 20000"/>
                <a:gd name="T90" fmla="*/ 0 w 20000"/>
                <a:gd name="T91" fmla="*/ 2 h 20000"/>
                <a:gd name="T92" fmla="*/ 0 w 20000"/>
                <a:gd name="T93" fmla="*/ 2 h 20000"/>
                <a:gd name="T94" fmla="*/ 0 w 20000"/>
                <a:gd name="T95" fmla="*/ 3 h 20000"/>
                <a:gd name="T96" fmla="*/ 0 w 20000"/>
                <a:gd name="T97" fmla="*/ 3 h 20000"/>
                <a:gd name="T98" fmla="*/ 0 w 20000"/>
                <a:gd name="T99" fmla="*/ 3 h 20000"/>
                <a:gd name="T100" fmla="*/ 0 w 20000"/>
                <a:gd name="T101" fmla="*/ 3 h 20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000"/>
                <a:gd name="T154" fmla="*/ 0 h 20000"/>
                <a:gd name="T155" fmla="*/ 20000 w 20000"/>
                <a:gd name="T156" fmla="*/ 20000 h 200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000" h="20000">
                  <a:moveTo>
                    <a:pt x="3448" y="19655"/>
                  </a:moveTo>
                  <a:lnTo>
                    <a:pt x="2644" y="19914"/>
                  </a:lnTo>
                  <a:lnTo>
                    <a:pt x="2644" y="19310"/>
                  </a:lnTo>
                  <a:lnTo>
                    <a:pt x="1724" y="19310"/>
                  </a:lnTo>
                  <a:lnTo>
                    <a:pt x="1724" y="18017"/>
                  </a:lnTo>
                  <a:lnTo>
                    <a:pt x="920" y="18017"/>
                  </a:lnTo>
                  <a:lnTo>
                    <a:pt x="920" y="15431"/>
                  </a:lnTo>
                  <a:lnTo>
                    <a:pt x="0" y="15431"/>
                  </a:lnTo>
                  <a:lnTo>
                    <a:pt x="0" y="14138"/>
                  </a:lnTo>
                  <a:lnTo>
                    <a:pt x="920" y="13448"/>
                  </a:lnTo>
                  <a:lnTo>
                    <a:pt x="920" y="10259"/>
                  </a:lnTo>
                  <a:lnTo>
                    <a:pt x="1724" y="10259"/>
                  </a:lnTo>
                  <a:lnTo>
                    <a:pt x="1724" y="9569"/>
                  </a:lnTo>
                  <a:lnTo>
                    <a:pt x="2644" y="8966"/>
                  </a:lnTo>
                  <a:lnTo>
                    <a:pt x="2644" y="7672"/>
                  </a:lnTo>
                  <a:lnTo>
                    <a:pt x="3448" y="6983"/>
                  </a:lnTo>
                  <a:lnTo>
                    <a:pt x="3448" y="6379"/>
                  </a:lnTo>
                  <a:lnTo>
                    <a:pt x="4368" y="6379"/>
                  </a:lnTo>
                  <a:lnTo>
                    <a:pt x="4368" y="5690"/>
                  </a:lnTo>
                  <a:lnTo>
                    <a:pt x="5172" y="5690"/>
                  </a:lnTo>
                  <a:lnTo>
                    <a:pt x="5172" y="5086"/>
                  </a:lnTo>
                  <a:lnTo>
                    <a:pt x="6092" y="5086"/>
                  </a:lnTo>
                  <a:lnTo>
                    <a:pt x="6897" y="4397"/>
                  </a:lnTo>
                  <a:lnTo>
                    <a:pt x="16552" y="0"/>
                  </a:lnTo>
                  <a:lnTo>
                    <a:pt x="17241" y="5086"/>
                  </a:lnTo>
                  <a:lnTo>
                    <a:pt x="18161" y="5086"/>
                  </a:lnTo>
                  <a:lnTo>
                    <a:pt x="18966" y="5690"/>
                  </a:lnTo>
                  <a:lnTo>
                    <a:pt x="18966" y="6379"/>
                  </a:lnTo>
                  <a:lnTo>
                    <a:pt x="19885" y="6379"/>
                  </a:lnTo>
                  <a:lnTo>
                    <a:pt x="19885" y="8966"/>
                  </a:lnTo>
                  <a:lnTo>
                    <a:pt x="18966" y="9569"/>
                  </a:lnTo>
                  <a:lnTo>
                    <a:pt x="18966" y="10259"/>
                  </a:lnTo>
                  <a:lnTo>
                    <a:pt x="18161" y="10259"/>
                  </a:lnTo>
                  <a:lnTo>
                    <a:pt x="18161" y="10862"/>
                  </a:lnTo>
                  <a:lnTo>
                    <a:pt x="16437" y="12155"/>
                  </a:lnTo>
                  <a:lnTo>
                    <a:pt x="16437" y="12845"/>
                  </a:lnTo>
                  <a:lnTo>
                    <a:pt x="14713" y="12845"/>
                  </a:lnTo>
                  <a:lnTo>
                    <a:pt x="14713" y="13448"/>
                  </a:lnTo>
                  <a:lnTo>
                    <a:pt x="13793" y="13448"/>
                  </a:lnTo>
                  <a:lnTo>
                    <a:pt x="13793" y="14138"/>
                  </a:lnTo>
                  <a:lnTo>
                    <a:pt x="12069" y="14138"/>
                  </a:lnTo>
                  <a:lnTo>
                    <a:pt x="11264" y="14741"/>
                  </a:lnTo>
                  <a:lnTo>
                    <a:pt x="10345" y="14741"/>
                  </a:lnTo>
                  <a:lnTo>
                    <a:pt x="10345" y="15431"/>
                  </a:lnTo>
                  <a:lnTo>
                    <a:pt x="8621" y="15431"/>
                  </a:lnTo>
                  <a:lnTo>
                    <a:pt x="5172" y="18017"/>
                  </a:lnTo>
                  <a:lnTo>
                    <a:pt x="4368" y="18017"/>
                  </a:lnTo>
                  <a:lnTo>
                    <a:pt x="3448" y="18621"/>
                  </a:lnTo>
                  <a:lnTo>
                    <a:pt x="3448" y="19914"/>
                  </a:lnTo>
                  <a:lnTo>
                    <a:pt x="2644" y="19914"/>
                  </a:lnTo>
                  <a:lnTo>
                    <a:pt x="3448" y="19655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 sz="1300" dirty="0"/>
            </a:p>
          </p:txBody>
        </p:sp>
        <p:sp>
          <p:nvSpPr>
            <p:cNvPr id="242" name="Freeform 97"/>
            <p:cNvSpPr>
              <a:spLocks/>
            </p:cNvSpPr>
            <p:nvPr/>
          </p:nvSpPr>
          <p:spPr bwMode="auto">
            <a:xfrm>
              <a:off x="2394" y="7170"/>
              <a:ext cx="229" cy="742"/>
            </a:xfrm>
            <a:custGeom>
              <a:avLst/>
              <a:gdLst>
                <a:gd name="T0" fmla="*/ 1 w 20000"/>
                <a:gd name="T1" fmla="*/ 0 h 20000"/>
                <a:gd name="T2" fmla="*/ 3 w 20000"/>
                <a:gd name="T3" fmla="*/ 0 h 20000"/>
                <a:gd name="T4" fmla="*/ 3 w 20000"/>
                <a:gd name="T5" fmla="*/ 27 h 20000"/>
                <a:gd name="T6" fmla="*/ 0 w 20000"/>
                <a:gd name="T7" fmla="*/ 27 h 20000"/>
                <a:gd name="T8" fmla="*/ 1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9956" y="0"/>
                  </a:moveTo>
                  <a:lnTo>
                    <a:pt x="19913" y="0"/>
                  </a:lnTo>
                  <a:lnTo>
                    <a:pt x="19913" y="19973"/>
                  </a:lnTo>
                  <a:lnTo>
                    <a:pt x="0" y="19973"/>
                  </a:lnTo>
                  <a:lnTo>
                    <a:pt x="9956" y="0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 sz="1300" dirty="0"/>
            </a:p>
          </p:txBody>
        </p:sp>
      </p:grpSp>
      <p:sp>
        <p:nvSpPr>
          <p:cNvPr id="117" name="AutoShape 320"/>
          <p:cNvSpPr>
            <a:spLocks noChangeArrowheads="1"/>
          </p:cNvSpPr>
          <p:nvPr/>
        </p:nvSpPr>
        <p:spPr bwMode="auto">
          <a:xfrm>
            <a:off x="0" y="6157922"/>
            <a:ext cx="1042950" cy="214314"/>
          </a:xfrm>
          <a:prstGeom prst="wedgeRectCallout">
            <a:avLst>
              <a:gd name="adj1" fmla="val 155853"/>
              <a:gd name="adj2" fmla="val 14054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5019" tIns="32493" rIns="65019" bIns="32493"/>
          <a:lstStyle/>
          <a:p>
            <a:pPr algn="ctr" defTabSz="911116"/>
            <a:r>
              <a:rPr lang="ru-RU" sz="1000" dirty="0" smtClean="0"/>
              <a:t>с. Сенькино</a:t>
            </a:r>
            <a:endParaRPr lang="ru-RU" sz="1000" dirty="0"/>
          </a:p>
        </p:txBody>
      </p:sp>
      <p:sp>
        <p:nvSpPr>
          <p:cNvPr id="119" name="AutoShape 320"/>
          <p:cNvSpPr>
            <a:spLocks noChangeArrowheads="1"/>
          </p:cNvSpPr>
          <p:nvPr/>
        </p:nvSpPr>
        <p:spPr bwMode="auto">
          <a:xfrm>
            <a:off x="2757462" y="4657724"/>
            <a:ext cx="1500198" cy="900114"/>
          </a:xfrm>
          <a:prstGeom prst="wedgeRectCallout">
            <a:avLst>
              <a:gd name="adj1" fmla="val -8026"/>
              <a:gd name="adj2" fmla="val 167404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6447" tIns="23212" rIns="46447" bIns="23212"/>
          <a:lstStyle/>
          <a:p>
            <a:pPr algn="ctr" defTabSz="650875"/>
            <a:r>
              <a:rPr lang="ru-RU" sz="700" dirty="0">
                <a:latin typeface="Calibri" pitchFamily="34" charset="0"/>
                <a:cs typeface="Arial" charset="0"/>
              </a:rPr>
              <a:t>МБУЗ «Добрянская центральная районная больница»</a:t>
            </a:r>
          </a:p>
          <a:p>
            <a:pPr algn="ctr" defTabSz="650875"/>
            <a:r>
              <a:rPr lang="ru-RU" sz="700" dirty="0" smtClean="0">
                <a:latin typeface="Calibri" pitchFamily="34" charset="0"/>
                <a:cs typeface="Arial" charset="0"/>
              </a:rPr>
              <a:t>193 </a:t>
            </a:r>
            <a:r>
              <a:rPr lang="ru-RU" sz="700" dirty="0">
                <a:latin typeface="Calibri" pitchFamily="34" charset="0"/>
                <a:cs typeface="Arial" charset="0"/>
              </a:rPr>
              <a:t>койко-мест,</a:t>
            </a:r>
          </a:p>
          <a:p>
            <a:pPr algn="ctr" defTabSz="650875"/>
            <a:r>
              <a:rPr lang="ru-RU" sz="700" dirty="0">
                <a:latin typeface="Calibri" pitchFamily="34" charset="0"/>
                <a:cs typeface="Arial" charset="0"/>
              </a:rPr>
              <a:t>г. Добрянка, ул. Герцена, 40</a:t>
            </a:r>
          </a:p>
          <a:p>
            <a:pPr algn="ctr" defTabSz="650875"/>
            <a:r>
              <a:rPr lang="ru-RU" sz="700" dirty="0">
                <a:latin typeface="Calibri" pitchFamily="34" charset="0"/>
                <a:cs typeface="Arial" charset="0"/>
              </a:rPr>
              <a:t>Глав. Врач Макаров Г.В. </a:t>
            </a:r>
          </a:p>
          <a:p>
            <a:pPr algn="ctr" defTabSz="650875"/>
            <a:r>
              <a:rPr lang="ru-RU" sz="700" dirty="0">
                <a:latin typeface="Calibri" pitchFamily="34" charset="0"/>
                <a:cs typeface="Arial" charset="0"/>
              </a:rPr>
              <a:t>8(34265) 2-65-78</a:t>
            </a:r>
          </a:p>
          <a:p>
            <a:pPr algn="ctr" defTabSz="650875"/>
            <a:r>
              <a:rPr lang="ru-RU" sz="700" dirty="0">
                <a:latin typeface="Calibri" pitchFamily="34" charset="0"/>
                <a:cs typeface="Arial" charset="0"/>
              </a:rPr>
              <a:t>8 912 3317456</a:t>
            </a:r>
          </a:p>
          <a:p>
            <a:pPr algn="ctr" defTabSz="650875"/>
            <a:r>
              <a:rPr lang="ru-RU" sz="700" dirty="0">
                <a:latin typeface="Calibri" pitchFamily="34" charset="0"/>
                <a:cs typeface="Arial" charset="0"/>
              </a:rPr>
              <a:t>Приемный покой 8(34265)2-49-61</a:t>
            </a:r>
            <a:endParaRPr lang="ru-RU" sz="600" dirty="0">
              <a:latin typeface="Calibri" pitchFamily="34" charset="0"/>
              <a:cs typeface="Arial" charset="0"/>
            </a:endParaRPr>
          </a:p>
          <a:p>
            <a:pPr defTabSz="650875"/>
            <a:endParaRPr lang="ru-RU" sz="900" dirty="0">
              <a:latin typeface="Calibri" pitchFamily="34" charset="0"/>
              <a:cs typeface="Arial" charset="0"/>
            </a:endParaRPr>
          </a:p>
        </p:txBody>
      </p:sp>
      <p:sp>
        <p:nvSpPr>
          <p:cNvPr id="120" name="AutoShape 320"/>
          <p:cNvSpPr>
            <a:spLocks noChangeArrowheads="1"/>
          </p:cNvSpPr>
          <p:nvPr/>
        </p:nvSpPr>
        <p:spPr bwMode="auto">
          <a:xfrm>
            <a:off x="3757594" y="8229624"/>
            <a:ext cx="1714512" cy="1000132"/>
          </a:xfrm>
          <a:prstGeom prst="wedgeRectCallout">
            <a:avLst>
              <a:gd name="adj1" fmla="val -69021"/>
              <a:gd name="adj2" fmla="val -3805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6447" tIns="23212" rIns="46447" bIns="23212"/>
          <a:lstStyle/>
          <a:p>
            <a:pPr algn="ctr" defTabSz="650875"/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МБУЗ «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Полазненская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районная больница»</a:t>
            </a:r>
          </a:p>
          <a:p>
            <a:pPr algn="ctr" defTabSz="650875"/>
            <a:r>
              <a:rPr lang="ru-RU" sz="800" dirty="0" smtClean="0">
                <a:cs typeface="Times New Roman" pitchFamily="18" charset="0"/>
              </a:rPr>
              <a:t>52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койко-мест,</a:t>
            </a:r>
          </a:p>
          <a:p>
            <a:pPr algn="ctr" defTabSz="650875"/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п. Полазна, ул. Больничная, 11</a:t>
            </a:r>
          </a:p>
          <a:p>
            <a:pPr algn="ctr" defTabSz="650875"/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Глав. Врач Субботин В.В. </a:t>
            </a:r>
          </a:p>
          <a:p>
            <a:pPr algn="ctr" defTabSz="650875"/>
            <a:r>
              <a:rPr lang="ru-RU" sz="800" dirty="0">
                <a:latin typeface="Times New Roman" pitchFamily="18" charset="0"/>
                <a:cs typeface="Times New Roman" pitchFamily="18" charset="0"/>
              </a:rPr>
              <a:t>8 (34265) 7-51-55</a:t>
            </a:r>
          </a:p>
          <a:p>
            <a:pPr algn="ctr" defTabSz="650875"/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Приемный покой 8 (34265) 7-52-03</a:t>
            </a:r>
          </a:p>
          <a:p>
            <a:pPr defTabSz="650875"/>
            <a:endParaRPr lang="ru-RU" sz="800" dirty="0">
              <a:latin typeface="Calibri" pitchFamily="34" charset="0"/>
              <a:cs typeface="Arial" charset="0"/>
            </a:endParaRPr>
          </a:p>
        </p:txBody>
      </p:sp>
      <p:sp>
        <p:nvSpPr>
          <p:cNvPr id="136" name="Text Box 2072"/>
          <p:cNvSpPr txBox="1">
            <a:spLocks noChangeArrowheads="1"/>
          </p:cNvSpPr>
          <p:nvPr/>
        </p:nvSpPr>
        <p:spPr bwMode="auto">
          <a:xfrm>
            <a:off x="2471710" y="6372236"/>
            <a:ext cx="638445" cy="267766"/>
          </a:xfrm>
          <a:prstGeom prst="rect">
            <a:avLst/>
          </a:prstGeom>
          <a:solidFill>
            <a:schemeClr val="bg1">
              <a:alpha val="59999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28016" tIns="64008" rIns="128016" bIns="64008">
            <a:spAutoFit/>
          </a:bodyPr>
          <a:lstStyle>
            <a:lvl1pPr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900" u="sng" dirty="0" smtClean="0">
                <a:latin typeface="Calibri" pitchFamily="34" charset="0"/>
              </a:rPr>
              <a:t>Р. Кама</a:t>
            </a:r>
            <a:endParaRPr lang="ru-RU" sz="900" u="sng" dirty="0">
              <a:latin typeface="Calibri" pitchFamily="34" charset="0"/>
            </a:endParaRPr>
          </a:p>
        </p:txBody>
      </p:sp>
      <p:sp>
        <p:nvSpPr>
          <p:cNvPr id="131" name="AutoShape 230"/>
          <p:cNvSpPr>
            <a:spLocks noChangeArrowheads="1"/>
          </p:cNvSpPr>
          <p:nvPr/>
        </p:nvSpPr>
        <p:spPr bwMode="auto">
          <a:xfrm>
            <a:off x="8472502" y="8158186"/>
            <a:ext cx="3929090" cy="214314"/>
          </a:xfrm>
          <a:prstGeom prst="wedgeRectCallout">
            <a:avLst>
              <a:gd name="adj1" fmla="val -25282"/>
              <a:gd name="adj2" fmla="val -4793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875" tIns="63938" rIns="127875" bIns="63938"/>
          <a:lstStyle/>
          <a:p>
            <a:pPr algn="ctr" defTabSz="1787525"/>
            <a:r>
              <a:rPr lang="ru-RU" sz="1000" dirty="0" smtClean="0">
                <a:cs typeface="Times New Roman" pitchFamily="18" charset="0"/>
              </a:rPr>
              <a:t>Нефте, - газопроводов в границах населенного пункта нет</a:t>
            </a:r>
            <a:endParaRPr lang="ru-RU" sz="1000" dirty="0">
              <a:cs typeface="Times New Roman" pitchFamily="18" charset="0"/>
            </a:endParaRPr>
          </a:p>
        </p:txBody>
      </p:sp>
      <p:graphicFrame>
        <p:nvGraphicFramePr>
          <p:cNvPr id="128" name="Таблица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155592"/>
              </p:ext>
            </p:extLst>
          </p:nvPr>
        </p:nvGraphicFramePr>
        <p:xfrm>
          <a:off x="6987629" y="3738094"/>
          <a:ext cx="5786438" cy="2699004"/>
        </p:xfrm>
        <a:graphic>
          <a:graphicData uri="http://schemas.openxmlformats.org/drawingml/2006/table">
            <a:tbl>
              <a:tblPr/>
              <a:tblGrid>
                <a:gridCol w="5786438"/>
              </a:tblGrid>
              <a:tr h="422971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Аэродромов гражданской авиации (военных, заброшенных, законсервированных ) в границах населенного пункта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0267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Вертолетных площадок в границах населенного пункта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267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Федеральных дорог в границах населенного пункта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267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Участковых лесничеств в границах населенного пункта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267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 забора воды БЕ-200ЧС в границах населенного пункта нет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267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 добычи лесных ресурсов в границах населенного пункта нет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2971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 массового отдыха людей, пляжей, пионерских лагерей, домов отдыха, домов престарелых в границах населенного пункта нет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267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Туристических маршрутов в границах населенного пункта нет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267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Шахт, пещер, горных выработок в границах населенного пункта нет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907" name="Прямая со стрелкой 128"/>
          <p:cNvCxnSpPr>
            <a:cxnSpLocks noChangeShapeType="1"/>
          </p:cNvCxnSpPr>
          <p:nvPr/>
        </p:nvCxnSpPr>
        <p:spPr bwMode="auto">
          <a:xfrm>
            <a:off x="6350000" y="968375"/>
            <a:ext cx="0" cy="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52" name="Прямая соединительная линия 362"/>
          <p:cNvCxnSpPr>
            <a:cxnSpLocks noChangeShapeType="1"/>
          </p:cNvCxnSpPr>
          <p:nvPr/>
        </p:nvCxnSpPr>
        <p:spPr bwMode="auto">
          <a:xfrm rot="5400000" flipH="1" flipV="1">
            <a:off x="9313863" y="6151562"/>
            <a:ext cx="4121150" cy="2828925"/>
          </a:xfrm>
          <a:prstGeom prst="line">
            <a:avLst/>
          </a:prstGeom>
          <a:noFill/>
          <a:ln w="69850" algn="ctr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0795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1279525">
              <a:lnSpc>
                <a:spcPct val="80000"/>
              </a:lnSpc>
              <a:defRPr/>
            </a:pPr>
            <a:r>
              <a:rPr lang="ru-RU" sz="2100" dirty="0">
                <a:cs typeface="Times New Roman" pitchFamily="18" charset="0"/>
              </a:rPr>
              <a:t>ПАСПОРТ ТЕРРИТОРИИ </a:t>
            </a:r>
            <a:r>
              <a:rPr lang="ru-RU" sz="2100" dirty="0" smtClean="0">
                <a:cs typeface="Times New Roman" pitchFamily="18" charset="0"/>
              </a:rPr>
              <a:t>д. </a:t>
            </a:r>
            <a:r>
              <a:rPr lang="ru-RU" sz="2100" dirty="0" err="1" smtClean="0">
                <a:cs typeface="Times New Roman" pitchFamily="18" charset="0"/>
              </a:rPr>
              <a:t>Ершовка</a:t>
            </a:r>
            <a:r>
              <a:rPr lang="ru-RU" sz="2100" dirty="0" smtClean="0">
                <a:cs typeface="Times New Roman" pitchFamily="18" charset="0"/>
              </a:rPr>
              <a:t>  </a:t>
            </a:r>
          </a:p>
          <a:p>
            <a:pPr algn="ctr" defTabSz="1279525">
              <a:lnSpc>
                <a:spcPct val="80000"/>
              </a:lnSpc>
              <a:defRPr/>
            </a:pPr>
            <a:r>
              <a:rPr lang="ru-RU" sz="2100" dirty="0" smtClean="0">
                <a:cs typeface="Times New Roman" pitchFamily="18" charset="0"/>
              </a:rPr>
              <a:t>СЕНЬКИНСКОГО СЕЛЬСКОГО ПОСЕЛЕНИЯ ДОБРЯНСКОГО </a:t>
            </a:r>
            <a:r>
              <a:rPr lang="ru-RU" sz="2100" dirty="0">
                <a:cs typeface="Times New Roman" pitchFamily="18" charset="0"/>
              </a:rPr>
              <a:t>МУНИЦИПАЛЬНОГО РАЙОНА</a:t>
            </a:r>
          </a:p>
          <a:p>
            <a:pPr algn="ctr" defTabSz="1279525">
              <a:lnSpc>
                <a:spcPct val="80000"/>
              </a:lnSpc>
              <a:defRPr/>
            </a:pPr>
            <a:r>
              <a:rPr lang="ru-RU" sz="2100" dirty="0">
                <a:solidFill>
                  <a:srgbClr val="0000FF"/>
                </a:solidFill>
                <a:cs typeface="Times New Roman" pitchFamily="18" charset="0"/>
              </a:rPr>
              <a:t>(обзорная карта наиболее значимых объектов прилегающих к н.п. в границах пятикилометровой зоны)</a:t>
            </a:r>
            <a:r>
              <a:rPr lang="ru-RU" sz="2100" dirty="0">
                <a:cs typeface="Times New Roman" pitchFamily="18" charset="0"/>
              </a:rPr>
              <a:t> </a:t>
            </a:r>
          </a:p>
        </p:txBody>
      </p:sp>
      <p:sp>
        <p:nvSpPr>
          <p:cNvPr id="38022" name="Text Box 303"/>
          <p:cNvSpPr txBox="1">
            <a:spLocks noChangeArrowheads="1"/>
          </p:cNvSpPr>
          <p:nvPr/>
        </p:nvSpPr>
        <p:spPr bwMode="auto">
          <a:xfrm>
            <a:off x="12082463" y="0"/>
            <a:ext cx="719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400" dirty="0"/>
              <a:t>п. </a:t>
            </a:r>
            <a:r>
              <a:rPr lang="ru-RU" sz="1400" dirty="0" smtClean="0"/>
              <a:t>3.6.</a:t>
            </a:r>
            <a:endParaRPr lang="ru-RU" sz="1400" dirty="0"/>
          </a:p>
        </p:txBody>
      </p:sp>
      <p:pic>
        <p:nvPicPr>
          <p:cNvPr id="299" name="Picture 3" descr="E:\рабочий стол бука\карты, схемы, паспорта района\Паспорт территории\карта поселений\сенькино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00CD"/>
              </a:clrFrom>
              <a:clrTo>
                <a:srgbClr val="FF00C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43038"/>
            <a:ext cx="12801600" cy="815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1" name="Овал 300"/>
          <p:cNvSpPr/>
          <p:nvPr/>
        </p:nvSpPr>
        <p:spPr bwMode="auto">
          <a:xfrm>
            <a:off x="4043346" y="6300798"/>
            <a:ext cx="3571900" cy="3300402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rtlCol="0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 bwMode="auto">
          <a:xfrm>
            <a:off x="4900602" y="1085824"/>
            <a:ext cx="1785951" cy="1071570"/>
          </a:xfrm>
          <a:prstGeom prst="wedgeRoundRectCallout">
            <a:avLst>
              <a:gd name="adj1" fmla="val 36192"/>
              <a:gd name="adj2" fmla="val 281048"/>
              <a:gd name="adj3" fmla="val 16667"/>
            </a:avLst>
          </a:prstGeom>
          <a:solidFill>
            <a:schemeClr val="accent2">
              <a:lumMod val="40000"/>
              <a:lumOff val="60000"/>
              <a:alpha val="50000"/>
            </a:schemeClr>
          </a:solidFill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8016" tIns="64008" rIns="128016" bIns="64008" anchor="ctr"/>
          <a:lstStyle/>
          <a:p>
            <a:pPr algn="ctr" defTabSz="1279525">
              <a:defRPr/>
            </a:pP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000" b="0" dirty="0" err="1">
                <a:latin typeface="Times New Roman" pitchFamily="18" charset="0"/>
                <a:cs typeface="Times New Roman" pitchFamily="18" charset="0"/>
              </a:rPr>
              <a:t>Сенькинского</a:t>
            </a: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 СП</a:t>
            </a:r>
          </a:p>
          <a:p>
            <a:pPr algn="ctr" defTabSz="1279525">
              <a:defRPr/>
            </a:pP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Тел.:(834265)70180</a:t>
            </a:r>
          </a:p>
          <a:p>
            <a:pPr algn="ctr" defTabSz="1279525">
              <a:defRPr/>
            </a:pP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000" b="0" dirty="0" smtClean="0">
                <a:latin typeface="Times New Roman" pitchFamily="18" charset="0"/>
                <a:cs typeface="Times New Roman" pitchFamily="18" charset="0"/>
              </a:rPr>
              <a:t>Гарифуллина Елена Алексеевна </a:t>
            </a:r>
          </a:p>
          <a:p>
            <a:pPr algn="ctr" defTabSz="1279525">
              <a:defRPr/>
            </a:pPr>
            <a:r>
              <a:rPr lang="ru-RU" sz="1000" b="0" dirty="0" smtClean="0">
                <a:latin typeface="Times New Roman" pitchFamily="18" charset="0"/>
                <a:cs typeface="Times New Roman" pitchFamily="18" charset="0"/>
              </a:rPr>
              <a:t>Характеристика здания: 1 этажное, каменное</a:t>
            </a:r>
            <a:endParaRPr lang="ru-RU" sz="1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 bwMode="auto">
          <a:xfrm>
            <a:off x="7758122" y="1871642"/>
            <a:ext cx="2071702" cy="1071570"/>
          </a:xfrm>
          <a:prstGeom prst="wedgeRoundRectCallout">
            <a:avLst>
              <a:gd name="adj1" fmla="val -104129"/>
              <a:gd name="adj2" fmla="val 200231"/>
              <a:gd name="adj3" fmla="val 16667"/>
            </a:avLst>
          </a:prstGeom>
          <a:solidFill>
            <a:schemeClr val="accent2">
              <a:lumMod val="40000"/>
              <a:lumOff val="60000"/>
              <a:alpha val="50000"/>
            </a:schemeClr>
          </a:solidFill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8016" tIns="64008" rIns="128016" bIns="64008" anchor="ctr"/>
          <a:lstStyle/>
          <a:p>
            <a:pPr algn="ctr" defTabSz="1279525">
              <a:defRPr/>
            </a:pP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МОУ «</a:t>
            </a:r>
            <a:r>
              <a:rPr lang="ru-RU" sz="1000" b="0" dirty="0" err="1">
                <a:latin typeface="Times New Roman" pitchFamily="18" charset="0"/>
                <a:cs typeface="Times New Roman" pitchFamily="18" charset="0"/>
              </a:rPr>
              <a:t>Сенькинская</a:t>
            </a: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 ООШ»</a:t>
            </a:r>
          </a:p>
          <a:p>
            <a:pPr algn="ctr" defTabSz="1279525">
              <a:defRPr/>
            </a:pP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Тел.</a:t>
            </a:r>
            <a:r>
              <a:rPr lang="ru-RU" sz="1000" b="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(</a:t>
            </a: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34265)7-01-20,  </a:t>
            </a:r>
          </a:p>
          <a:p>
            <a:pPr algn="ctr" defTabSz="1279525">
              <a:defRPr/>
            </a:pP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Директор: </a:t>
            </a:r>
            <a:r>
              <a:rPr lang="ru-RU" sz="1000" b="0" dirty="0" err="1">
                <a:latin typeface="Times New Roman" pitchFamily="18" charset="0"/>
                <a:cs typeface="Times New Roman" pitchFamily="18" charset="0"/>
              </a:rPr>
              <a:t>Попенкова</a:t>
            </a: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 Римма Анатольевна,</a:t>
            </a:r>
          </a:p>
          <a:p>
            <a:pPr algn="ctr" defTabSz="1279525">
              <a:defRPr/>
            </a:pP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Кол-во </a:t>
            </a:r>
            <a:r>
              <a:rPr lang="ru-RU" sz="1000" b="0" dirty="0" smtClean="0">
                <a:latin typeface="Times New Roman" pitchFamily="18" charset="0"/>
                <a:cs typeface="Times New Roman" pitchFamily="18" charset="0"/>
              </a:rPr>
              <a:t>людей 85</a:t>
            </a:r>
          </a:p>
          <a:p>
            <a:pPr algn="ctr" defTabSz="1279525">
              <a:defRPr/>
            </a:pPr>
            <a:r>
              <a:rPr lang="ru-RU" sz="1000" b="0" dirty="0" smtClean="0">
                <a:latin typeface="Times New Roman" pitchFamily="18" charset="0"/>
                <a:cs typeface="Times New Roman" pitchFamily="18" charset="0"/>
              </a:rPr>
              <a:t>Характеристика здания: 2 этажное, каменное</a:t>
            </a:r>
            <a:endParaRPr lang="ru-RU" sz="1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072"/>
          <p:cNvSpPr txBox="1">
            <a:spLocks noChangeArrowheads="1"/>
          </p:cNvSpPr>
          <p:nvPr/>
        </p:nvSpPr>
        <p:spPr bwMode="auto">
          <a:xfrm>
            <a:off x="6615114" y="3729030"/>
            <a:ext cx="638445" cy="267766"/>
          </a:xfrm>
          <a:prstGeom prst="rect">
            <a:avLst/>
          </a:prstGeom>
          <a:solidFill>
            <a:schemeClr val="bg1">
              <a:alpha val="59999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28016" tIns="64008" rIns="128016" bIns="64008">
            <a:spAutoFit/>
          </a:bodyPr>
          <a:lstStyle>
            <a:lvl1pPr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900" u="sng" dirty="0" smtClean="0">
                <a:latin typeface="Calibri" pitchFamily="34" charset="0"/>
              </a:rPr>
              <a:t>Р. Кама</a:t>
            </a:r>
            <a:endParaRPr lang="ru-RU" sz="900" u="sng" dirty="0">
              <a:latin typeface="Calibri" pitchFamily="34" charset="0"/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 bwMode="auto">
          <a:xfrm>
            <a:off x="7906350" y="6015046"/>
            <a:ext cx="1923474" cy="1205815"/>
          </a:xfrm>
          <a:prstGeom prst="wedgeRoundRectCallout">
            <a:avLst>
              <a:gd name="adj1" fmla="val -176872"/>
              <a:gd name="adj2" fmla="val 156988"/>
              <a:gd name="adj3" fmla="val 16667"/>
            </a:avLst>
          </a:prstGeom>
          <a:solidFill>
            <a:schemeClr val="accent2">
              <a:lumMod val="40000"/>
              <a:lumOff val="60000"/>
              <a:alpha val="50000"/>
            </a:schemeClr>
          </a:solidFill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8016" tIns="64008" rIns="128016" bIns="64008" anchor="ctr"/>
          <a:lstStyle/>
          <a:p>
            <a:pPr algn="ctr" defTabSz="1279405">
              <a:defRPr/>
            </a:pP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МБОУ «Камская СОШ»</a:t>
            </a:r>
          </a:p>
          <a:p>
            <a:pPr algn="ctr" defTabSz="1279405">
              <a:defRPr/>
            </a:pP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Тел.:89012656526,  тел./факс:89012652047</a:t>
            </a:r>
          </a:p>
          <a:p>
            <a:pPr algn="ctr" defTabSz="1279405">
              <a:defRPr/>
            </a:pP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Директор: Ушаков Геннадий Аркадьевич,</a:t>
            </a:r>
          </a:p>
          <a:p>
            <a:pPr algn="ctr" defTabSz="1279405">
              <a:defRPr/>
            </a:pP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Кол-во </a:t>
            </a:r>
            <a:r>
              <a:rPr lang="ru-RU" sz="1000" b="0" dirty="0" smtClean="0">
                <a:latin typeface="Times New Roman" pitchFamily="18" charset="0"/>
                <a:cs typeface="Times New Roman" pitchFamily="18" charset="0"/>
              </a:rPr>
              <a:t>уч-ся:100</a:t>
            </a:r>
          </a:p>
          <a:p>
            <a:pPr algn="ctr" defTabSz="1279405">
              <a:defRPr/>
            </a:pPr>
            <a:r>
              <a:rPr lang="ru-RU" sz="1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здания: 1 этажное, деревянное</a:t>
            </a:r>
            <a:endParaRPr lang="ru-RU" sz="1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 bwMode="auto">
          <a:xfrm>
            <a:off x="3686156" y="6015046"/>
            <a:ext cx="2083030" cy="874244"/>
          </a:xfrm>
          <a:prstGeom prst="wedgeRoundRectCallout">
            <a:avLst>
              <a:gd name="adj1" fmla="val 49183"/>
              <a:gd name="adj2" fmla="val 231065"/>
              <a:gd name="adj3" fmla="val 16667"/>
            </a:avLst>
          </a:prstGeom>
          <a:solidFill>
            <a:schemeClr val="accent2">
              <a:lumMod val="20000"/>
              <a:lumOff val="80000"/>
              <a:alpha val="50000"/>
            </a:schemeClr>
          </a:solidFill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8016" tIns="64008" rIns="128016" bIns="64008" anchor="ctr"/>
          <a:lstStyle/>
          <a:p>
            <a:pPr algn="ctr" defTabSz="1279405"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ФАП </a:t>
            </a:r>
          </a:p>
          <a:p>
            <a:pPr lvl="0" algn="ctr" defTabSz="1279405">
              <a:defRPr/>
            </a:pP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Барт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Эмма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Христиановна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defTabSz="1279405"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8 919 49 90 791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1279405">
              <a:defRPr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здания: 1 этажное, деревянное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ая прямоугольная выноска 28"/>
          <p:cNvSpPr/>
          <p:nvPr/>
        </p:nvSpPr>
        <p:spPr bwMode="auto">
          <a:xfrm flipH="1">
            <a:off x="352128" y="1560867"/>
            <a:ext cx="1584176" cy="1008111"/>
          </a:xfrm>
          <a:prstGeom prst="wedgeRoundRectCallout">
            <a:avLst>
              <a:gd name="adj1" fmla="val -88132"/>
              <a:gd name="adj2" fmla="val 2276"/>
              <a:gd name="adj3" fmla="val 16667"/>
            </a:avLst>
          </a:prstGeom>
          <a:solidFill>
            <a:schemeClr val="accent1">
              <a:lumMod val="50000"/>
              <a:alpha val="50000"/>
            </a:schemeClr>
          </a:solidFill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8016" tIns="64008" rIns="128016" bIns="64008" anchor="ctr"/>
          <a:lstStyle/>
          <a:p>
            <a:pPr algn="ctr" defTabSz="1279525">
              <a:defRPr/>
            </a:pPr>
            <a:r>
              <a:rPr lang="ru-RU" sz="900" b="0" dirty="0" smtClean="0">
                <a:latin typeface="Times New Roman" pitchFamily="18" charset="0"/>
                <a:cs typeface="Times New Roman" pitchFamily="18" charset="0"/>
              </a:rPr>
              <a:t>ФАП с. Усть-Гаревая</a:t>
            </a:r>
            <a:endParaRPr lang="ru-RU" sz="900" b="0" dirty="0">
              <a:latin typeface="Times New Roman" pitchFamily="18" charset="0"/>
              <a:cs typeface="Times New Roman" pitchFamily="18" charset="0"/>
            </a:endParaRPr>
          </a:p>
          <a:p>
            <a:pPr algn="ctr" defTabSz="1279525">
              <a:defRPr/>
            </a:pPr>
            <a:r>
              <a:rPr lang="ru-RU" sz="900" b="0" dirty="0">
                <a:latin typeface="Times New Roman" pitchFamily="18" charset="0"/>
                <a:cs typeface="Times New Roman" pitchFamily="18" charset="0"/>
              </a:rPr>
              <a:t>Тел.</a:t>
            </a:r>
            <a:r>
              <a:rPr lang="ru-RU" sz="900" b="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ru-RU" sz="900" b="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8-922-20-33-348</a:t>
            </a:r>
          </a:p>
          <a:p>
            <a:pPr algn="ctr" defTabSz="1279525">
              <a:defRPr/>
            </a:pPr>
            <a:r>
              <a:rPr lang="ru-RU" sz="900" b="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8-(34265) 7 02 23</a:t>
            </a:r>
            <a:endParaRPr lang="ru-RU" sz="900" b="0" dirty="0">
              <a:latin typeface="Times New Roman" pitchFamily="18" charset="0"/>
              <a:cs typeface="Times New Roman" pitchFamily="18" charset="0"/>
            </a:endParaRPr>
          </a:p>
          <a:p>
            <a:pPr algn="ctr" defTabSz="1279525">
              <a:defRPr/>
            </a:pPr>
            <a:r>
              <a:rPr lang="ru-RU" sz="900" b="0" dirty="0" smtClean="0">
                <a:latin typeface="Times New Roman" pitchFamily="18" charset="0"/>
                <a:cs typeface="Times New Roman" pitchFamily="18" charset="0"/>
              </a:rPr>
              <a:t>Гурина Наталья Борисовна</a:t>
            </a:r>
            <a:endParaRPr lang="ru-RU" sz="900" b="0" dirty="0">
              <a:latin typeface="Times New Roman" pitchFamily="18" charset="0"/>
              <a:cs typeface="Times New Roman" pitchFamily="18" charset="0"/>
            </a:endParaRPr>
          </a:p>
          <a:p>
            <a:pPr algn="ctr" defTabSz="1279525">
              <a:defRPr/>
            </a:pPr>
            <a:r>
              <a:rPr lang="ru-RU" sz="900" b="0" dirty="0" smtClean="0">
                <a:latin typeface="Times New Roman" pitchFamily="18" charset="0"/>
                <a:cs typeface="Times New Roman" pitchFamily="18" charset="0"/>
              </a:rPr>
              <a:t>Характеристика здания:  </a:t>
            </a:r>
            <a:r>
              <a:rPr lang="ru-RU" sz="9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этажное., деревянное</a:t>
            </a:r>
            <a:endParaRPr lang="ru-RU" sz="9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703348"/>
              </p:ext>
            </p:extLst>
          </p:nvPr>
        </p:nvGraphicFramePr>
        <p:xfrm>
          <a:off x="38096" y="7464896"/>
          <a:ext cx="5791200" cy="2119633"/>
        </p:xfrm>
        <a:graphic>
          <a:graphicData uri="http://schemas.openxmlformats.org/drawingml/2006/table">
            <a:tbl>
              <a:tblPr/>
              <a:tblGrid>
                <a:gridCol w="5791200"/>
              </a:tblGrid>
              <a:tr h="47181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Мест массового отдыха людей, пляжей, пионерских лагерей, домов отдыха, домов престарелых в границах пятикилометровой зоны нет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325">
                <a:tc>
                  <a:txBody>
                    <a:bodyPr/>
                    <a:lstStyle/>
                    <a:p>
                      <a:pPr>
                        <a:lnSpc>
                          <a:spcPts val="1595"/>
                        </a:lnSpc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Мест добычи лесных ресурсов в границах пятикилометровой зоны нет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325">
                <a:tc>
                  <a:txBody>
                    <a:bodyPr/>
                    <a:lstStyle/>
                    <a:p>
                      <a:pPr>
                        <a:lnSpc>
                          <a:spcPts val="1595"/>
                        </a:lnSpc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Мест забора воды БЕ-200ЧС в границах пятикилометровой зоны нет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325">
                <a:tc>
                  <a:txBody>
                    <a:bodyPr/>
                    <a:lstStyle/>
                    <a:p>
                      <a:pPr>
                        <a:lnSpc>
                          <a:spcPts val="1595"/>
                        </a:lnSpc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Нефте, -газопроводов в границах  пятикилометровой зоны нет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4024">
                <a:tc>
                  <a:txBody>
                    <a:bodyPr/>
                    <a:lstStyle/>
                    <a:p>
                      <a:pPr>
                        <a:lnSpc>
                          <a:spcPts val="1595"/>
                        </a:lnSpc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Аэродромов гражданской авиации, военных, заброшенных, законсервированных в границах пятикилометровой зоны нет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Потенциально-опасных объектов в границах пятикилометровой зоны нет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979594"/>
              </p:ext>
            </p:extLst>
          </p:nvPr>
        </p:nvGraphicFramePr>
        <p:xfrm>
          <a:off x="9024811" y="3076833"/>
          <a:ext cx="3742680" cy="1839926"/>
        </p:xfrm>
        <a:graphic>
          <a:graphicData uri="http://schemas.openxmlformats.org/drawingml/2006/table">
            <a:tbl>
              <a:tblPr/>
              <a:tblGrid>
                <a:gridCol w="3742680"/>
              </a:tblGrid>
              <a:tr h="392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Туристических маршрутов в границах пятикилометровой зоны нет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7636">
                <a:tc>
                  <a:txBody>
                    <a:bodyPr/>
                    <a:lstStyle/>
                    <a:p>
                      <a:pPr>
                        <a:lnSpc>
                          <a:spcPts val="1595"/>
                        </a:lnSpc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Вертолетных площадок в границах пятикилометровой зоны нет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7636">
                <a:tc>
                  <a:txBody>
                    <a:bodyPr/>
                    <a:lstStyle/>
                    <a:p>
                      <a:pPr>
                        <a:lnSpc>
                          <a:spcPts val="1595"/>
                        </a:lnSpc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Шахт, пещер, горных выработок в границах пятикилометровой зоны нет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7636">
                <a:tc>
                  <a:txBody>
                    <a:bodyPr/>
                    <a:lstStyle/>
                    <a:p>
                      <a:pPr>
                        <a:lnSpc>
                          <a:spcPts val="1595"/>
                        </a:lnSpc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Отделений ж/д в границах пятикилометровой зоны нет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7636">
                <a:tc>
                  <a:txBody>
                    <a:bodyPr/>
                    <a:lstStyle/>
                    <a:p>
                      <a:pPr>
                        <a:lnSpc>
                          <a:spcPts val="1595"/>
                        </a:lnSpc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Лесничеств в границах пятикилометровой зоны нет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2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Федеральных дорог в границах пятикилометровой зоны нет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8" name="Picture 2" descr="D:\ПАСПОРТА\Ершовка\Scan0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312" y="2232660"/>
            <a:ext cx="7046976" cy="513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Line 499"/>
          <p:cNvSpPr>
            <a:spLocks noChangeShapeType="1"/>
          </p:cNvSpPr>
          <p:nvPr/>
        </p:nvSpPr>
        <p:spPr bwMode="auto">
          <a:xfrm>
            <a:off x="2068513" y="94361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8016" tIns="64008" rIns="128016" bIns="64008" anchor="ctr"/>
          <a:lstStyle/>
          <a:p>
            <a:endParaRPr lang="ru-RU"/>
          </a:p>
        </p:txBody>
      </p:sp>
      <p:sp>
        <p:nvSpPr>
          <p:cNvPr id="135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0795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1279525">
              <a:lnSpc>
                <a:spcPct val="80000"/>
              </a:lnSpc>
              <a:defRPr/>
            </a:pPr>
            <a:r>
              <a:rPr lang="ru-RU" sz="2100" dirty="0">
                <a:cs typeface="Times New Roman" pitchFamily="18" charset="0"/>
              </a:rPr>
              <a:t>ПАСПОРТ ТЕРРИТОРИИ </a:t>
            </a:r>
            <a:r>
              <a:rPr lang="ru-RU" sz="2100" dirty="0" smtClean="0">
                <a:cs typeface="Times New Roman" pitchFamily="18" charset="0"/>
              </a:rPr>
              <a:t>д. </a:t>
            </a:r>
            <a:r>
              <a:rPr lang="ru-RU" sz="2100" dirty="0" err="1" smtClean="0">
                <a:cs typeface="Times New Roman" pitchFamily="18" charset="0"/>
              </a:rPr>
              <a:t>Ершовка</a:t>
            </a:r>
            <a:r>
              <a:rPr lang="ru-RU" sz="2100" dirty="0" smtClean="0">
                <a:cs typeface="Times New Roman" pitchFamily="18" charset="0"/>
              </a:rPr>
              <a:t> </a:t>
            </a:r>
          </a:p>
          <a:p>
            <a:pPr algn="ctr" defTabSz="1279525">
              <a:lnSpc>
                <a:spcPct val="80000"/>
              </a:lnSpc>
              <a:defRPr/>
            </a:pPr>
            <a:r>
              <a:rPr lang="ru-RU" sz="2100" dirty="0" smtClean="0">
                <a:cs typeface="Times New Roman" pitchFamily="18" charset="0"/>
              </a:rPr>
              <a:t>СЕНЬКИНСКОГО СЕЛЬСКОГО ПОСЕЛЕНИЯ ДОБРЯНСКОГО </a:t>
            </a:r>
            <a:r>
              <a:rPr lang="ru-RU" sz="2100" dirty="0">
                <a:cs typeface="Times New Roman" pitchFamily="18" charset="0"/>
              </a:rPr>
              <a:t>МУНИЦИПАЛЬНОГО РАЙОНА</a:t>
            </a:r>
          </a:p>
          <a:p>
            <a:pPr algn="ctr" defTabSz="1279525">
              <a:lnSpc>
                <a:spcPct val="80000"/>
              </a:lnSpc>
              <a:defRPr/>
            </a:pPr>
            <a:r>
              <a:rPr lang="ru-RU" sz="2100" dirty="0" smtClean="0">
                <a:solidFill>
                  <a:srgbClr val="0000FF"/>
                </a:solidFill>
                <a:cs typeface="Times New Roman" pitchFamily="18" charset="0"/>
              </a:rPr>
              <a:t>(оценка источников ЧС) </a:t>
            </a:r>
            <a:endParaRPr lang="ru-RU" sz="21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93" name="AutoShape 252"/>
          <p:cNvSpPr>
            <a:spLocks noChangeArrowheads="1"/>
          </p:cNvSpPr>
          <p:nvPr/>
        </p:nvSpPr>
        <p:spPr bwMode="auto">
          <a:xfrm>
            <a:off x="4191539" y="1223194"/>
            <a:ext cx="5410539" cy="560735"/>
          </a:xfrm>
          <a:prstGeom prst="wedgeRectCallout">
            <a:avLst>
              <a:gd name="adj1" fmla="val 13713"/>
              <a:gd name="adj2" fmla="val 15440"/>
            </a:avLst>
          </a:prstGeom>
          <a:solidFill>
            <a:srgbClr val="B3B3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853" tIns="63925" rIns="127853" bIns="63925">
            <a:spAutoFit/>
          </a:bodyPr>
          <a:lstStyle/>
          <a:p>
            <a:pPr algn="ctr" defTabSz="1789511"/>
            <a:r>
              <a:rPr lang="ru-RU" sz="1400" dirty="0">
                <a:cs typeface="Times New Roman" pitchFamily="18" charset="0"/>
              </a:rPr>
              <a:t>На территории населенного пункта природных пожаров начиная с 2006 по 2010год не зарегистрировано</a:t>
            </a:r>
            <a:endParaRPr lang="ru-RU" sz="1400" i="1" dirty="0">
              <a:cs typeface="Times New Roman" pitchFamily="18" charset="0"/>
            </a:endParaRPr>
          </a:p>
        </p:txBody>
      </p:sp>
      <p:sp>
        <p:nvSpPr>
          <p:cNvPr id="320" name="TextBox 319"/>
          <p:cNvSpPr txBox="1"/>
          <p:nvPr/>
        </p:nvSpPr>
        <p:spPr>
          <a:xfrm>
            <a:off x="9697388" y="3792488"/>
            <a:ext cx="2857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Камское водохранилище</a:t>
            </a:r>
            <a:endParaRPr lang="ru-RU" sz="1000" dirty="0"/>
          </a:p>
        </p:txBody>
      </p:sp>
      <p:grpSp>
        <p:nvGrpSpPr>
          <p:cNvPr id="59" name="Прямоугольник 18"/>
          <p:cNvGrpSpPr>
            <a:grpSpLocks/>
          </p:cNvGrpSpPr>
          <p:nvPr/>
        </p:nvGrpSpPr>
        <p:grpSpPr bwMode="auto">
          <a:xfrm>
            <a:off x="0" y="1157262"/>
            <a:ext cx="3686155" cy="642942"/>
            <a:chOff x="38" y="764"/>
            <a:chExt cx="2143" cy="399"/>
          </a:xfrm>
        </p:grpSpPr>
        <p:pic>
          <p:nvPicPr>
            <p:cNvPr id="60" name="Прямоугольник 1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" y="764"/>
              <a:ext cx="2143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Text Box 8"/>
            <p:cNvSpPr txBox="1">
              <a:spLocks noChangeArrowheads="1"/>
            </p:cNvSpPr>
            <p:nvPr/>
          </p:nvSpPr>
          <p:spPr bwMode="auto">
            <a:xfrm>
              <a:off x="38" y="800"/>
              <a:ext cx="207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 anchor="ctr"/>
            <a:lstStyle/>
            <a:p>
              <a:pPr algn="ctr"/>
              <a:r>
                <a:rPr lang="ru-RU" sz="1200" dirty="0" smtClean="0">
                  <a:latin typeface="Calibri" pitchFamily="34" charset="0"/>
                </a:rPr>
                <a:t>Потенциально опасных и критически </a:t>
              </a:r>
              <a:r>
                <a:rPr lang="ru-RU" sz="1200" dirty="0">
                  <a:latin typeface="Calibri" pitchFamily="34" charset="0"/>
                </a:rPr>
                <a:t>важных </a:t>
              </a:r>
              <a:r>
                <a:rPr lang="ru-RU" sz="1200" dirty="0" smtClean="0">
                  <a:latin typeface="Calibri" pitchFamily="34" charset="0"/>
                </a:rPr>
                <a:t>объектов нет</a:t>
              </a:r>
              <a:endParaRPr lang="ru-RU" sz="1200" dirty="0">
                <a:latin typeface="Calibri" pitchFamily="34" charset="0"/>
              </a:endParaRPr>
            </a:p>
          </p:txBody>
        </p:sp>
      </p:grpSp>
      <p:grpSp>
        <p:nvGrpSpPr>
          <p:cNvPr id="65" name="Прямоугольник 44"/>
          <p:cNvGrpSpPr>
            <a:grpSpLocks/>
          </p:cNvGrpSpPr>
          <p:nvPr/>
        </p:nvGrpSpPr>
        <p:grpSpPr bwMode="auto">
          <a:xfrm>
            <a:off x="0" y="1800204"/>
            <a:ext cx="3686156" cy="857256"/>
            <a:chOff x="35" y="1322"/>
            <a:chExt cx="2142" cy="380"/>
          </a:xfrm>
        </p:grpSpPr>
        <p:pic>
          <p:nvPicPr>
            <p:cNvPr id="66" name="Прямоугольник 44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" y="1322"/>
              <a:ext cx="2142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Text Box 15"/>
            <p:cNvSpPr txBox="1">
              <a:spLocks noChangeArrowheads="1"/>
            </p:cNvSpPr>
            <p:nvPr/>
          </p:nvSpPr>
          <p:spPr bwMode="auto">
            <a:xfrm>
              <a:off x="72" y="1322"/>
              <a:ext cx="2070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 anchor="ctr"/>
            <a:lstStyle/>
            <a:p>
              <a:pPr algn="r"/>
              <a:r>
                <a:rPr lang="ru-RU" sz="1200" dirty="0" smtClean="0">
                  <a:latin typeface="Calibri" pitchFamily="34" charset="0"/>
                </a:rPr>
                <a:t>Автозаправочных станций нет</a:t>
              </a:r>
              <a:endParaRPr lang="ru-RU" sz="1200" dirty="0">
                <a:latin typeface="Calibri" pitchFamily="34" charset="0"/>
              </a:endParaRPr>
            </a:p>
          </p:txBody>
        </p:sp>
      </p:grpSp>
      <p:grpSp>
        <p:nvGrpSpPr>
          <p:cNvPr id="85" name="Group 47"/>
          <p:cNvGrpSpPr>
            <a:grpSpLocks/>
          </p:cNvGrpSpPr>
          <p:nvPr/>
        </p:nvGrpSpPr>
        <p:grpSpPr bwMode="auto">
          <a:xfrm>
            <a:off x="400008" y="2014518"/>
            <a:ext cx="785819" cy="428628"/>
            <a:chOff x="0" y="25"/>
            <a:chExt cx="19081" cy="19975"/>
          </a:xfrm>
        </p:grpSpPr>
        <p:sp>
          <p:nvSpPr>
            <p:cNvPr id="86" name="Line 48"/>
            <p:cNvSpPr>
              <a:spLocks noChangeShapeType="1"/>
            </p:cNvSpPr>
            <p:nvPr/>
          </p:nvSpPr>
          <p:spPr bwMode="auto">
            <a:xfrm>
              <a:off x="0" y="19682"/>
              <a:ext cx="14535" cy="31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7" name="Group 49"/>
            <p:cNvGrpSpPr>
              <a:grpSpLocks/>
            </p:cNvGrpSpPr>
            <p:nvPr/>
          </p:nvGrpSpPr>
          <p:grpSpPr bwMode="auto">
            <a:xfrm>
              <a:off x="1748" y="25"/>
              <a:ext cx="17333" cy="19398"/>
              <a:chOff x="-2690" y="2"/>
              <a:chExt cx="21409" cy="19998"/>
            </a:xfrm>
          </p:grpSpPr>
          <p:sp>
            <p:nvSpPr>
              <p:cNvPr id="88" name="Line 50"/>
              <p:cNvSpPr>
                <a:spLocks noChangeShapeType="1"/>
              </p:cNvSpPr>
              <p:nvPr/>
            </p:nvSpPr>
            <p:spPr bwMode="auto">
              <a:xfrm>
                <a:off x="213" y="5068"/>
                <a:ext cx="21" cy="1493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Line 51"/>
              <p:cNvSpPr>
                <a:spLocks noChangeShapeType="1"/>
              </p:cNvSpPr>
              <p:nvPr/>
            </p:nvSpPr>
            <p:spPr bwMode="auto">
              <a:xfrm>
                <a:off x="9244" y="5068"/>
                <a:ext cx="21" cy="1493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Arc 52"/>
              <p:cNvSpPr>
                <a:spLocks/>
              </p:cNvSpPr>
              <p:nvPr/>
            </p:nvSpPr>
            <p:spPr bwMode="auto">
              <a:xfrm flipH="1">
                <a:off x="424" y="2"/>
                <a:ext cx="3186" cy="45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 sz="2200" dirty="0">
                  <a:latin typeface="Calibri" pitchFamily="34" charset="0"/>
                </a:endParaRPr>
              </a:p>
            </p:txBody>
          </p:sp>
          <p:sp>
            <p:nvSpPr>
              <p:cNvPr id="91" name="Arc 53"/>
              <p:cNvSpPr>
                <a:spLocks/>
              </p:cNvSpPr>
              <p:nvPr/>
            </p:nvSpPr>
            <p:spPr bwMode="auto">
              <a:xfrm>
                <a:off x="4222" y="2"/>
                <a:ext cx="4663" cy="50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 sz="2200" dirty="0">
                  <a:latin typeface="Calibri" pitchFamily="34" charset="0"/>
                </a:endParaRPr>
              </a:p>
            </p:txBody>
          </p:sp>
          <p:sp>
            <p:nvSpPr>
              <p:cNvPr id="92" name="Rectangle 54"/>
              <p:cNvSpPr>
                <a:spLocks noChangeArrowheads="1"/>
              </p:cNvSpPr>
              <p:nvPr/>
            </p:nvSpPr>
            <p:spPr bwMode="auto">
              <a:xfrm>
                <a:off x="-2690" y="6866"/>
                <a:ext cx="10696" cy="9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12698" tIns="12698" rIns="12698" bIns="12698"/>
              <a:lstStyle/>
              <a:p>
                <a:pPr>
                  <a:spcAft>
                    <a:spcPts val="1406"/>
                  </a:spcAft>
                </a:pPr>
                <a:r>
                  <a:rPr lang="ru-RU" sz="1300" dirty="0">
                    <a:cs typeface="Times New Roman" pitchFamily="18" charset="0"/>
                  </a:rPr>
                  <a:t>АЗС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" name="Rectangle 55"/>
              <p:cNvSpPr>
                <a:spLocks noChangeArrowheads="1"/>
              </p:cNvSpPr>
              <p:nvPr/>
            </p:nvSpPr>
            <p:spPr bwMode="auto">
              <a:xfrm>
                <a:off x="10257" y="10433"/>
                <a:ext cx="8462" cy="899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12698" tIns="12698" rIns="12698" bIns="12698"/>
              <a:lstStyle/>
              <a:p>
                <a:pPr>
                  <a:spcAft>
                    <a:spcPts val="1406"/>
                  </a:spcAft>
                </a:pPr>
                <a:r>
                  <a:rPr lang="ru-RU" sz="1400" dirty="0">
                    <a:latin typeface="Calibri" pitchFamily="34" charset="0"/>
                  </a:rPr>
                  <a:t>50</a:t>
                </a:r>
                <a:endParaRPr lang="ru-RU" sz="2200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133" name="Прямоугольник 210"/>
          <p:cNvGrpSpPr>
            <a:grpSpLocks/>
          </p:cNvGrpSpPr>
          <p:nvPr/>
        </p:nvGrpSpPr>
        <p:grpSpPr bwMode="auto">
          <a:xfrm>
            <a:off x="8829692" y="8015310"/>
            <a:ext cx="3971908" cy="854101"/>
            <a:chOff x="3517" y="3126"/>
            <a:chExt cx="2143" cy="384"/>
          </a:xfrm>
        </p:grpSpPr>
        <p:pic>
          <p:nvPicPr>
            <p:cNvPr id="134" name="Прямоугольник 210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17" y="3126"/>
              <a:ext cx="214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6" name="Text Box 54"/>
            <p:cNvSpPr txBox="1">
              <a:spLocks noChangeArrowheads="1"/>
            </p:cNvSpPr>
            <p:nvPr/>
          </p:nvSpPr>
          <p:spPr bwMode="auto">
            <a:xfrm>
              <a:off x="3555" y="3147"/>
              <a:ext cx="2070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 anchor="ctr"/>
            <a:lstStyle/>
            <a:p>
              <a:pPr marL="477588" indent="-477588" algn="r"/>
              <a:r>
                <a:rPr lang="ru-RU" sz="1600" dirty="0">
                  <a:latin typeface="Calibri" pitchFamily="34" charset="0"/>
                </a:rPr>
                <a:t> </a:t>
              </a:r>
              <a:r>
                <a:rPr lang="ru-RU" sz="1200" dirty="0" smtClean="0">
                  <a:latin typeface="Calibri" pitchFamily="34" charset="0"/>
                </a:rPr>
                <a:t>место массового отдыха </a:t>
              </a:r>
            </a:p>
            <a:p>
              <a:pPr marL="477588" indent="-477588" algn="r"/>
              <a:r>
                <a:rPr lang="ru-RU" sz="1200" dirty="0" smtClean="0">
                  <a:latin typeface="Calibri" pitchFamily="34" charset="0"/>
                </a:rPr>
                <a:t>(несанкционированные пляжи)</a:t>
              </a:r>
              <a:endParaRPr lang="ru-RU" sz="1200" dirty="0">
                <a:latin typeface="Calibri" pitchFamily="34" charset="0"/>
              </a:endParaRPr>
            </a:p>
          </p:txBody>
        </p:sp>
      </p:grpSp>
      <p:grpSp>
        <p:nvGrpSpPr>
          <p:cNvPr id="137" name="Group 487"/>
          <p:cNvGrpSpPr>
            <a:grpSpLocks/>
          </p:cNvGrpSpPr>
          <p:nvPr/>
        </p:nvGrpSpPr>
        <p:grpSpPr bwMode="auto">
          <a:xfrm flipH="1">
            <a:off x="9186882" y="8229624"/>
            <a:ext cx="828002" cy="443761"/>
            <a:chOff x="8573" y="1780"/>
            <a:chExt cx="544" cy="259"/>
          </a:xfrm>
        </p:grpSpPr>
        <p:sp>
          <p:nvSpPr>
            <p:cNvPr id="138" name="Rectangle 488"/>
            <p:cNvSpPr>
              <a:spLocks noChangeArrowheads="1"/>
            </p:cNvSpPr>
            <p:nvPr/>
          </p:nvSpPr>
          <p:spPr bwMode="auto">
            <a:xfrm>
              <a:off x="8781" y="1968"/>
              <a:ext cx="68" cy="1"/>
            </a:xfrm>
            <a:prstGeom prst="rect">
              <a:avLst/>
            </a:prstGeom>
            <a:solidFill>
              <a:srgbClr val="C6E7E7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9" name="Rectangle 489"/>
            <p:cNvSpPr>
              <a:spLocks noChangeArrowheads="1"/>
            </p:cNvSpPr>
            <p:nvPr/>
          </p:nvSpPr>
          <p:spPr bwMode="auto">
            <a:xfrm>
              <a:off x="8781" y="1968"/>
              <a:ext cx="67" cy="1"/>
            </a:xfrm>
            <a:prstGeom prst="rect">
              <a:avLst/>
            </a:prstGeom>
            <a:solidFill>
              <a:srgbClr val="C6E7E7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0" name="Rectangle 490"/>
            <p:cNvSpPr>
              <a:spLocks noChangeArrowheads="1"/>
            </p:cNvSpPr>
            <p:nvPr/>
          </p:nvSpPr>
          <p:spPr bwMode="auto">
            <a:xfrm>
              <a:off x="8780" y="1968"/>
              <a:ext cx="68" cy="1"/>
            </a:xfrm>
            <a:prstGeom prst="rect">
              <a:avLst/>
            </a:prstGeom>
            <a:solidFill>
              <a:srgbClr val="C6E7E7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1" name="Rectangle 491"/>
            <p:cNvSpPr>
              <a:spLocks noChangeArrowheads="1"/>
            </p:cNvSpPr>
            <p:nvPr/>
          </p:nvSpPr>
          <p:spPr bwMode="auto">
            <a:xfrm>
              <a:off x="8780" y="1968"/>
              <a:ext cx="68" cy="1"/>
            </a:xfrm>
            <a:prstGeom prst="rect">
              <a:avLst/>
            </a:prstGeom>
            <a:solidFill>
              <a:srgbClr val="C6E7E7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2" name="Rectangle 492"/>
            <p:cNvSpPr>
              <a:spLocks noChangeArrowheads="1"/>
            </p:cNvSpPr>
            <p:nvPr/>
          </p:nvSpPr>
          <p:spPr bwMode="auto">
            <a:xfrm>
              <a:off x="8768" y="1971"/>
              <a:ext cx="69" cy="1"/>
            </a:xfrm>
            <a:prstGeom prst="rect">
              <a:avLst/>
            </a:prstGeom>
            <a:solidFill>
              <a:srgbClr val="C8E9E9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" name="Rectangle 493"/>
            <p:cNvSpPr>
              <a:spLocks noChangeArrowheads="1"/>
            </p:cNvSpPr>
            <p:nvPr/>
          </p:nvSpPr>
          <p:spPr bwMode="auto">
            <a:xfrm>
              <a:off x="8768" y="1971"/>
              <a:ext cx="69" cy="1"/>
            </a:xfrm>
            <a:prstGeom prst="rect">
              <a:avLst/>
            </a:prstGeom>
            <a:solidFill>
              <a:srgbClr val="C8E9E9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4" name="Rectangle 494"/>
            <p:cNvSpPr>
              <a:spLocks noChangeArrowheads="1"/>
            </p:cNvSpPr>
            <p:nvPr/>
          </p:nvSpPr>
          <p:spPr bwMode="auto">
            <a:xfrm>
              <a:off x="8767" y="1971"/>
              <a:ext cx="69" cy="1"/>
            </a:xfrm>
            <a:prstGeom prst="rect">
              <a:avLst/>
            </a:prstGeom>
            <a:solidFill>
              <a:srgbClr val="C8E9E9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5" name="Rectangle 495"/>
            <p:cNvSpPr>
              <a:spLocks noChangeArrowheads="1"/>
            </p:cNvSpPr>
            <p:nvPr/>
          </p:nvSpPr>
          <p:spPr bwMode="auto">
            <a:xfrm>
              <a:off x="8767" y="1971"/>
              <a:ext cx="69" cy="1"/>
            </a:xfrm>
            <a:prstGeom prst="rect">
              <a:avLst/>
            </a:prstGeom>
            <a:solidFill>
              <a:srgbClr val="C8E9E9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6" name="Rectangle 496"/>
            <p:cNvSpPr>
              <a:spLocks noChangeArrowheads="1"/>
            </p:cNvSpPr>
            <p:nvPr/>
          </p:nvSpPr>
          <p:spPr bwMode="auto">
            <a:xfrm>
              <a:off x="8754" y="1975"/>
              <a:ext cx="72" cy="0"/>
            </a:xfrm>
            <a:prstGeom prst="rect">
              <a:avLst/>
            </a:prstGeom>
            <a:solidFill>
              <a:srgbClr val="C8E9E9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7" name="Rectangle 497"/>
            <p:cNvSpPr>
              <a:spLocks noChangeArrowheads="1"/>
            </p:cNvSpPr>
            <p:nvPr/>
          </p:nvSpPr>
          <p:spPr bwMode="auto">
            <a:xfrm>
              <a:off x="8754" y="1975"/>
              <a:ext cx="71" cy="0"/>
            </a:xfrm>
            <a:prstGeom prst="rect">
              <a:avLst/>
            </a:prstGeom>
            <a:solidFill>
              <a:srgbClr val="C8E9E9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8" name="Rectangle 498"/>
            <p:cNvSpPr>
              <a:spLocks noChangeArrowheads="1"/>
            </p:cNvSpPr>
            <p:nvPr/>
          </p:nvSpPr>
          <p:spPr bwMode="auto">
            <a:xfrm>
              <a:off x="8753" y="1975"/>
              <a:ext cx="72" cy="0"/>
            </a:xfrm>
            <a:prstGeom prst="rect">
              <a:avLst/>
            </a:prstGeom>
            <a:solidFill>
              <a:srgbClr val="CAEBEB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9" name="Rectangle 499"/>
            <p:cNvSpPr>
              <a:spLocks noChangeArrowheads="1"/>
            </p:cNvSpPr>
            <p:nvPr/>
          </p:nvSpPr>
          <p:spPr bwMode="auto">
            <a:xfrm>
              <a:off x="8753" y="1975"/>
              <a:ext cx="72" cy="0"/>
            </a:xfrm>
            <a:prstGeom prst="rect">
              <a:avLst/>
            </a:prstGeom>
            <a:solidFill>
              <a:srgbClr val="CAEBEB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0" name="Rectangle 500"/>
            <p:cNvSpPr>
              <a:spLocks noChangeArrowheads="1"/>
            </p:cNvSpPr>
            <p:nvPr/>
          </p:nvSpPr>
          <p:spPr bwMode="auto">
            <a:xfrm>
              <a:off x="8752" y="1975"/>
              <a:ext cx="72" cy="0"/>
            </a:xfrm>
            <a:prstGeom prst="rect">
              <a:avLst/>
            </a:prstGeom>
            <a:solidFill>
              <a:srgbClr val="CAEBEB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1" name="Rectangle 501"/>
            <p:cNvSpPr>
              <a:spLocks noChangeArrowheads="1"/>
            </p:cNvSpPr>
            <p:nvPr/>
          </p:nvSpPr>
          <p:spPr bwMode="auto">
            <a:xfrm>
              <a:off x="8737" y="1979"/>
              <a:ext cx="76" cy="0"/>
            </a:xfrm>
            <a:prstGeom prst="rect">
              <a:avLst/>
            </a:prstGeom>
            <a:solidFill>
              <a:srgbClr val="CAEBEB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2" name="Rectangle 502"/>
            <p:cNvSpPr>
              <a:spLocks noChangeArrowheads="1"/>
            </p:cNvSpPr>
            <p:nvPr/>
          </p:nvSpPr>
          <p:spPr bwMode="auto">
            <a:xfrm>
              <a:off x="8737" y="1979"/>
              <a:ext cx="76" cy="0"/>
            </a:xfrm>
            <a:prstGeom prst="rect">
              <a:avLst/>
            </a:prstGeom>
            <a:solidFill>
              <a:srgbClr val="CAEBEB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3" name="Rectangle 503"/>
            <p:cNvSpPr>
              <a:spLocks noChangeArrowheads="1"/>
            </p:cNvSpPr>
            <p:nvPr/>
          </p:nvSpPr>
          <p:spPr bwMode="auto">
            <a:xfrm>
              <a:off x="8736" y="1979"/>
              <a:ext cx="77" cy="0"/>
            </a:xfrm>
            <a:prstGeom prst="rect">
              <a:avLst/>
            </a:prstGeom>
            <a:solidFill>
              <a:srgbClr val="CAEBEB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4" name="Rectangle 504"/>
            <p:cNvSpPr>
              <a:spLocks noChangeArrowheads="1"/>
            </p:cNvSpPr>
            <p:nvPr/>
          </p:nvSpPr>
          <p:spPr bwMode="auto">
            <a:xfrm>
              <a:off x="8736" y="1979"/>
              <a:ext cx="76" cy="0"/>
            </a:xfrm>
            <a:prstGeom prst="rect">
              <a:avLst/>
            </a:prstGeom>
            <a:solidFill>
              <a:srgbClr val="CAEBEB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5" name="Rectangle 505"/>
            <p:cNvSpPr>
              <a:spLocks noChangeArrowheads="1"/>
            </p:cNvSpPr>
            <p:nvPr/>
          </p:nvSpPr>
          <p:spPr bwMode="auto">
            <a:xfrm>
              <a:off x="8646" y="1982"/>
              <a:ext cx="7" cy="1"/>
            </a:xfrm>
            <a:prstGeom prst="rect">
              <a:avLst/>
            </a:prstGeom>
            <a:solidFill>
              <a:srgbClr val="CDEEE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6" name="Rectangle 506"/>
            <p:cNvSpPr>
              <a:spLocks noChangeArrowheads="1"/>
            </p:cNvSpPr>
            <p:nvPr/>
          </p:nvSpPr>
          <p:spPr bwMode="auto">
            <a:xfrm>
              <a:off x="8722" y="1982"/>
              <a:ext cx="80" cy="1"/>
            </a:xfrm>
            <a:prstGeom prst="rect">
              <a:avLst/>
            </a:prstGeom>
            <a:solidFill>
              <a:srgbClr val="CDEEE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7" name="Rectangle 507"/>
            <p:cNvSpPr>
              <a:spLocks noChangeArrowheads="1"/>
            </p:cNvSpPr>
            <p:nvPr/>
          </p:nvSpPr>
          <p:spPr bwMode="auto">
            <a:xfrm>
              <a:off x="8646" y="1982"/>
              <a:ext cx="7" cy="1"/>
            </a:xfrm>
            <a:prstGeom prst="rect">
              <a:avLst/>
            </a:prstGeom>
            <a:solidFill>
              <a:srgbClr val="CDEEE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8" name="Rectangle 508"/>
            <p:cNvSpPr>
              <a:spLocks noChangeArrowheads="1"/>
            </p:cNvSpPr>
            <p:nvPr/>
          </p:nvSpPr>
          <p:spPr bwMode="auto">
            <a:xfrm>
              <a:off x="8721" y="1982"/>
              <a:ext cx="81" cy="1"/>
            </a:xfrm>
            <a:prstGeom prst="rect">
              <a:avLst/>
            </a:prstGeom>
            <a:solidFill>
              <a:srgbClr val="CDEEE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9" name="Rectangle 509"/>
            <p:cNvSpPr>
              <a:spLocks noChangeArrowheads="1"/>
            </p:cNvSpPr>
            <p:nvPr/>
          </p:nvSpPr>
          <p:spPr bwMode="auto">
            <a:xfrm>
              <a:off x="8646" y="1982"/>
              <a:ext cx="8" cy="1"/>
            </a:xfrm>
            <a:prstGeom prst="rect">
              <a:avLst/>
            </a:prstGeom>
            <a:solidFill>
              <a:srgbClr val="CDEEE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60" name="Rectangle 510"/>
            <p:cNvSpPr>
              <a:spLocks noChangeArrowheads="1"/>
            </p:cNvSpPr>
            <p:nvPr/>
          </p:nvSpPr>
          <p:spPr bwMode="auto">
            <a:xfrm>
              <a:off x="8720" y="1982"/>
              <a:ext cx="81" cy="1"/>
            </a:xfrm>
            <a:prstGeom prst="rect">
              <a:avLst/>
            </a:prstGeom>
            <a:solidFill>
              <a:srgbClr val="CDEEE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61" name="Rectangle 511"/>
            <p:cNvSpPr>
              <a:spLocks noChangeArrowheads="1"/>
            </p:cNvSpPr>
            <p:nvPr/>
          </p:nvSpPr>
          <p:spPr bwMode="auto">
            <a:xfrm>
              <a:off x="8646" y="1982"/>
              <a:ext cx="8" cy="1"/>
            </a:xfrm>
            <a:prstGeom prst="rect">
              <a:avLst/>
            </a:prstGeom>
            <a:solidFill>
              <a:srgbClr val="CDEEE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62" name="Rectangle 512"/>
            <p:cNvSpPr>
              <a:spLocks noChangeArrowheads="1"/>
            </p:cNvSpPr>
            <p:nvPr/>
          </p:nvSpPr>
          <p:spPr bwMode="auto">
            <a:xfrm>
              <a:off x="8720" y="1982"/>
              <a:ext cx="81" cy="1"/>
            </a:xfrm>
            <a:prstGeom prst="rect">
              <a:avLst/>
            </a:prstGeom>
            <a:solidFill>
              <a:srgbClr val="CDEEE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63" name="Rectangle 513"/>
            <p:cNvSpPr>
              <a:spLocks noChangeArrowheads="1"/>
            </p:cNvSpPr>
            <p:nvPr/>
          </p:nvSpPr>
          <p:spPr bwMode="auto">
            <a:xfrm>
              <a:off x="8988" y="1905"/>
              <a:ext cx="32" cy="1"/>
            </a:xfrm>
            <a:prstGeom prst="rect">
              <a:avLst/>
            </a:prstGeom>
            <a:solidFill>
              <a:srgbClr val="C2E1E1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64" name="Rectangle 514"/>
            <p:cNvSpPr>
              <a:spLocks noChangeArrowheads="1"/>
            </p:cNvSpPr>
            <p:nvPr/>
          </p:nvSpPr>
          <p:spPr bwMode="auto">
            <a:xfrm>
              <a:off x="8987" y="1905"/>
              <a:ext cx="33" cy="1"/>
            </a:xfrm>
            <a:prstGeom prst="rect">
              <a:avLst/>
            </a:prstGeom>
            <a:solidFill>
              <a:srgbClr val="C2E1E1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65" name="Rectangle 515"/>
            <p:cNvSpPr>
              <a:spLocks noChangeArrowheads="1"/>
            </p:cNvSpPr>
            <p:nvPr/>
          </p:nvSpPr>
          <p:spPr bwMode="auto">
            <a:xfrm>
              <a:off x="8986" y="1905"/>
              <a:ext cx="34" cy="1"/>
            </a:xfrm>
            <a:prstGeom prst="rect">
              <a:avLst/>
            </a:prstGeom>
            <a:solidFill>
              <a:srgbClr val="C2E1E1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66" name="Rectangle 516"/>
            <p:cNvSpPr>
              <a:spLocks noChangeArrowheads="1"/>
            </p:cNvSpPr>
            <p:nvPr/>
          </p:nvSpPr>
          <p:spPr bwMode="auto">
            <a:xfrm>
              <a:off x="8985" y="1905"/>
              <a:ext cx="35" cy="1"/>
            </a:xfrm>
            <a:prstGeom prst="rect">
              <a:avLst/>
            </a:prstGeom>
            <a:solidFill>
              <a:srgbClr val="C2E1E1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67" name="Rectangle 517"/>
            <p:cNvSpPr>
              <a:spLocks noChangeArrowheads="1"/>
            </p:cNvSpPr>
            <p:nvPr/>
          </p:nvSpPr>
          <p:spPr bwMode="auto">
            <a:xfrm>
              <a:off x="8965" y="1909"/>
              <a:ext cx="55" cy="0"/>
            </a:xfrm>
            <a:prstGeom prst="rect">
              <a:avLst/>
            </a:prstGeom>
            <a:solidFill>
              <a:srgbClr val="C2E1E1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68" name="Rectangle 518"/>
            <p:cNvSpPr>
              <a:spLocks noChangeArrowheads="1"/>
            </p:cNvSpPr>
            <p:nvPr/>
          </p:nvSpPr>
          <p:spPr bwMode="auto">
            <a:xfrm>
              <a:off x="8964" y="1909"/>
              <a:ext cx="56" cy="0"/>
            </a:xfrm>
            <a:prstGeom prst="rect">
              <a:avLst/>
            </a:prstGeom>
            <a:solidFill>
              <a:srgbClr val="C2E1E1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69" name="Rectangle 519"/>
            <p:cNvSpPr>
              <a:spLocks noChangeArrowheads="1"/>
            </p:cNvSpPr>
            <p:nvPr/>
          </p:nvSpPr>
          <p:spPr bwMode="auto">
            <a:xfrm>
              <a:off x="8963" y="1909"/>
              <a:ext cx="57" cy="0"/>
            </a:xfrm>
            <a:prstGeom prst="rect">
              <a:avLst/>
            </a:prstGeom>
            <a:solidFill>
              <a:srgbClr val="C2E1E1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70" name="Rectangle 520"/>
            <p:cNvSpPr>
              <a:spLocks noChangeArrowheads="1"/>
            </p:cNvSpPr>
            <p:nvPr/>
          </p:nvSpPr>
          <p:spPr bwMode="auto">
            <a:xfrm>
              <a:off x="8963" y="1909"/>
              <a:ext cx="57" cy="0"/>
            </a:xfrm>
            <a:prstGeom prst="rect">
              <a:avLst/>
            </a:prstGeom>
            <a:solidFill>
              <a:srgbClr val="C2E1E1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71" name="Rectangle 521"/>
            <p:cNvSpPr>
              <a:spLocks noChangeArrowheads="1"/>
            </p:cNvSpPr>
            <p:nvPr/>
          </p:nvSpPr>
          <p:spPr bwMode="auto">
            <a:xfrm>
              <a:off x="8962" y="1909"/>
              <a:ext cx="58" cy="0"/>
            </a:xfrm>
            <a:prstGeom prst="rect">
              <a:avLst/>
            </a:prstGeom>
            <a:solidFill>
              <a:srgbClr val="C2E1E1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72" name="Rectangle 522"/>
            <p:cNvSpPr>
              <a:spLocks noChangeArrowheads="1"/>
            </p:cNvSpPr>
            <p:nvPr/>
          </p:nvSpPr>
          <p:spPr bwMode="auto">
            <a:xfrm>
              <a:off x="8943" y="1912"/>
              <a:ext cx="77" cy="0"/>
            </a:xfrm>
            <a:prstGeom prst="rect">
              <a:avLst/>
            </a:prstGeom>
            <a:solidFill>
              <a:srgbClr val="C5E3E3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73" name="Rectangle 523"/>
            <p:cNvSpPr>
              <a:spLocks noChangeArrowheads="1"/>
            </p:cNvSpPr>
            <p:nvPr/>
          </p:nvSpPr>
          <p:spPr bwMode="auto">
            <a:xfrm>
              <a:off x="8943" y="1912"/>
              <a:ext cx="77" cy="0"/>
            </a:xfrm>
            <a:prstGeom prst="rect">
              <a:avLst/>
            </a:prstGeom>
            <a:solidFill>
              <a:srgbClr val="C5E3E3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74" name="Rectangle 524"/>
            <p:cNvSpPr>
              <a:spLocks noChangeArrowheads="1"/>
            </p:cNvSpPr>
            <p:nvPr/>
          </p:nvSpPr>
          <p:spPr bwMode="auto">
            <a:xfrm>
              <a:off x="8943" y="1912"/>
              <a:ext cx="77" cy="0"/>
            </a:xfrm>
            <a:prstGeom prst="rect">
              <a:avLst/>
            </a:prstGeom>
            <a:solidFill>
              <a:srgbClr val="C5E3E3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75" name="Rectangle 525"/>
            <p:cNvSpPr>
              <a:spLocks noChangeArrowheads="1"/>
            </p:cNvSpPr>
            <p:nvPr/>
          </p:nvSpPr>
          <p:spPr bwMode="auto">
            <a:xfrm>
              <a:off x="8942" y="1912"/>
              <a:ext cx="78" cy="0"/>
            </a:xfrm>
            <a:prstGeom prst="rect">
              <a:avLst/>
            </a:prstGeom>
            <a:solidFill>
              <a:srgbClr val="C5E3E3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76" name="Rectangle 526"/>
            <p:cNvSpPr>
              <a:spLocks noChangeArrowheads="1"/>
            </p:cNvSpPr>
            <p:nvPr/>
          </p:nvSpPr>
          <p:spPr bwMode="auto">
            <a:xfrm>
              <a:off x="8941" y="1912"/>
              <a:ext cx="79" cy="0"/>
            </a:xfrm>
            <a:prstGeom prst="rect">
              <a:avLst/>
            </a:prstGeom>
            <a:solidFill>
              <a:srgbClr val="C5E3E3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77" name="Rectangle 527"/>
            <p:cNvSpPr>
              <a:spLocks noChangeArrowheads="1"/>
            </p:cNvSpPr>
            <p:nvPr/>
          </p:nvSpPr>
          <p:spPr bwMode="auto">
            <a:xfrm>
              <a:off x="8921" y="1916"/>
              <a:ext cx="99" cy="0"/>
            </a:xfrm>
            <a:prstGeom prst="rect">
              <a:avLst/>
            </a:prstGeom>
            <a:solidFill>
              <a:srgbClr val="C9E4E4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78" name="Rectangle 528"/>
            <p:cNvSpPr>
              <a:spLocks noChangeArrowheads="1"/>
            </p:cNvSpPr>
            <p:nvPr/>
          </p:nvSpPr>
          <p:spPr bwMode="auto">
            <a:xfrm>
              <a:off x="8921" y="1916"/>
              <a:ext cx="99" cy="0"/>
            </a:xfrm>
            <a:prstGeom prst="rect">
              <a:avLst/>
            </a:prstGeom>
            <a:solidFill>
              <a:srgbClr val="C9E4E4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79" name="Rectangle 529"/>
            <p:cNvSpPr>
              <a:spLocks noChangeArrowheads="1"/>
            </p:cNvSpPr>
            <p:nvPr/>
          </p:nvSpPr>
          <p:spPr bwMode="auto">
            <a:xfrm>
              <a:off x="8921" y="1916"/>
              <a:ext cx="99" cy="0"/>
            </a:xfrm>
            <a:prstGeom prst="rect">
              <a:avLst/>
            </a:prstGeom>
            <a:solidFill>
              <a:srgbClr val="C9E4E4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80" name="Rectangle 530"/>
            <p:cNvSpPr>
              <a:spLocks noChangeArrowheads="1"/>
            </p:cNvSpPr>
            <p:nvPr/>
          </p:nvSpPr>
          <p:spPr bwMode="auto">
            <a:xfrm>
              <a:off x="8920" y="1916"/>
              <a:ext cx="100" cy="0"/>
            </a:xfrm>
            <a:prstGeom prst="rect">
              <a:avLst/>
            </a:prstGeom>
            <a:solidFill>
              <a:srgbClr val="C9E4E4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81" name="Rectangle 531"/>
            <p:cNvSpPr>
              <a:spLocks noChangeArrowheads="1"/>
            </p:cNvSpPr>
            <p:nvPr/>
          </p:nvSpPr>
          <p:spPr bwMode="auto">
            <a:xfrm>
              <a:off x="8905" y="1919"/>
              <a:ext cx="115" cy="1"/>
            </a:xfrm>
            <a:prstGeom prst="rect">
              <a:avLst/>
            </a:prstGeom>
            <a:solidFill>
              <a:srgbClr val="CDE6E6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82" name="Rectangle 532"/>
            <p:cNvSpPr>
              <a:spLocks noChangeArrowheads="1"/>
            </p:cNvSpPr>
            <p:nvPr/>
          </p:nvSpPr>
          <p:spPr bwMode="auto">
            <a:xfrm>
              <a:off x="8904" y="1919"/>
              <a:ext cx="116" cy="1"/>
            </a:xfrm>
            <a:prstGeom prst="rect">
              <a:avLst/>
            </a:prstGeom>
            <a:solidFill>
              <a:srgbClr val="CDE6E6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83" name="Rectangle 533"/>
            <p:cNvSpPr>
              <a:spLocks noChangeArrowheads="1"/>
            </p:cNvSpPr>
            <p:nvPr/>
          </p:nvSpPr>
          <p:spPr bwMode="auto">
            <a:xfrm>
              <a:off x="8904" y="1919"/>
              <a:ext cx="116" cy="1"/>
            </a:xfrm>
            <a:prstGeom prst="rect">
              <a:avLst/>
            </a:prstGeom>
            <a:solidFill>
              <a:srgbClr val="CDE6E6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84" name="Rectangle 534"/>
            <p:cNvSpPr>
              <a:spLocks noChangeArrowheads="1"/>
            </p:cNvSpPr>
            <p:nvPr/>
          </p:nvSpPr>
          <p:spPr bwMode="auto">
            <a:xfrm>
              <a:off x="8903" y="1919"/>
              <a:ext cx="117" cy="1"/>
            </a:xfrm>
            <a:prstGeom prst="rect">
              <a:avLst/>
            </a:prstGeom>
            <a:solidFill>
              <a:srgbClr val="CDE6E6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85" name="Rectangle 535"/>
            <p:cNvSpPr>
              <a:spLocks noChangeArrowheads="1"/>
            </p:cNvSpPr>
            <p:nvPr/>
          </p:nvSpPr>
          <p:spPr bwMode="auto">
            <a:xfrm>
              <a:off x="8902" y="1919"/>
              <a:ext cx="118" cy="1"/>
            </a:xfrm>
            <a:prstGeom prst="rect">
              <a:avLst/>
            </a:prstGeom>
            <a:solidFill>
              <a:srgbClr val="CDE6E6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86" name="Rectangle 536"/>
            <p:cNvSpPr>
              <a:spLocks noChangeArrowheads="1"/>
            </p:cNvSpPr>
            <p:nvPr/>
          </p:nvSpPr>
          <p:spPr bwMode="auto">
            <a:xfrm>
              <a:off x="8890" y="1922"/>
              <a:ext cx="130" cy="1"/>
            </a:xfrm>
            <a:prstGeom prst="rect">
              <a:avLst/>
            </a:prstGeom>
            <a:solidFill>
              <a:srgbClr val="CDE6E6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87" name="Rectangle 537"/>
            <p:cNvSpPr>
              <a:spLocks noChangeArrowheads="1"/>
            </p:cNvSpPr>
            <p:nvPr/>
          </p:nvSpPr>
          <p:spPr bwMode="auto">
            <a:xfrm>
              <a:off x="8889" y="1922"/>
              <a:ext cx="131" cy="1"/>
            </a:xfrm>
            <a:prstGeom prst="rect">
              <a:avLst/>
            </a:prstGeom>
            <a:solidFill>
              <a:srgbClr val="CDE6E6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88" name="Rectangle 538"/>
            <p:cNvSpPr>
              <a:spLocks noChangeArrowheads="1"/>
            </p:cNvSpPr>
            <p:nvPr/>
          </p:nvSpPr>
          <p:spPr bwMode="auto">
            <a:xfrm>
              <a:off x="8889" y="1922"/>
              <a:ext cx="131" cy="1"/>
            </a:xfrm>
            <a:prstGeom prst="rect">
              <a:avLst/>
            </a:prstGeom>
            <a:solidFill>
              <a:srgbClr val="CDE6E6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89" name="Rectangle 539"/>
            <p:cNvSpPr>
              <a:spLocks noChangeArrowheads="1"/>
            </p:cNvSpPr>
            <p:nvPr/>
          </p:nvSpPr>
          <p:spPr bwMode="auto">
            <a:xfrm>
              <a:off x="8888" y="1922"/>
              <a:ext cx="132" cy="1"/>
            </a:xfrm>
            <a:prstGeom prst="rect">
              <a:avLst/>
            </a:prstGeom>
            <a:solidFill>
              <a:srgbClr val="CDE6E6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0" name="Rectangle 540"/>
            <p:cNvSpPr>
              <a:spLocks noChangeArrowheads="1"/>
            </p:cNvSpPr>
            <p:nvPr/>
          </p:nvSpPr>
          <p:spPr bwMode="auto">
            <a:xfrm>
              <a:off x="8887" y="1922"/>
              <a:ext cx="133" cy="1"/>
            </a:xfrm>
            <a:prstGeom prst="rect">
              <a:avLst/>
            </a:prstGeom>
            <a:solidFill>
              <a:srgbClr val="CDE6E6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1" name="Rectangle 541"/>
            <p:cNvSpPr>
              <a:spLocks noChangeArrowheads="1"/>
            </p:cNvSpPr>
            <p:nvPr/>
          </p:nvSpPr>
          <p:spPr bwMode="auto">
            <a:xfrm>
              <a:off x="8871" y="1926"/>
              <a:ext cx="149" cy="1"/>
            </a:xfrm>
            <a:prstGeom prst="rect">
              <a:avLst/>
            </a:prstGeom>
            <a:solidFill>
              <a:srgbClr val="D0E8E8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2" name="Rectangle 542"/>
            <p:cNvSpPr>
              <a:spLocks noChangeArrowheads="1"/>
            </p:cNvSpPr>
            <p:nvPr/>
          </p:nvSpPr>
          <p:spPr bwMode="auto">
            <a:xfrm>
              <a:off x="8871" y="1926"/>
              <a:ext cx="149" cy="1"/>
            </a:xfrm>
            <a:prstGeom prst="rect">
              <a:avLst/>
            </a:prstGeom>
            <a:solidFill>
              <a:srgbClr val="D0E8E8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4" name="Rectangle 543"/>
            <p:cNvSpPr>
              <a:spLocks noChangeArrowheads="1"/>
            </p:cNvSpPr>
            <p:nvPr/>
          </p:nvSpPr>
          <p:spPr bwMode="auto">
            <a:xfrm>
              <a:off x="8870" y="1926"/>
              <a:ext cx="150" cy="1"/>
            </a:xfrm>
            <a:prstGeom prst="rect">
              <a:avLst/>
            </a:prstGeom>
            <a:solidFill>
              <a:srgbClr val="D0E8E8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5" name="Rectangle 544"/>
            <p:cNvSpPr>
              <a:spLocks noChangeArrowheads="1"/>
            </p:cNvSpPr>
            <p:nvPr/>
          </p:nvSpPr>
          <p:spPr bwMode="auto">
            <a:xfrm>
              <a:off x="8870" y="1926"/>
              <a:ext cx="150" cy="1"/>
            </a:xfrm>
            <a:prstGeom prst="rect">
              <a:avLst/>
            </a:prstGeom>
            <a:solidFill>
              <a:srgbClr val="D0E8E8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6" name="Rectangle 545"/>
            <p:cNvSpPr>
              <a:spLocks noChangeArrowheads="1"/>
            </p:cNvSpPr>
            <p:nvPr/>
          </p:nvSpPr>
          <p:spPr bwMode="auto">
            <a:xfrm>
              <a:off x="8860" y="1929"/>
              <a:ext cx="160" cy="1"/>
            </a:xfrm>
            <a:prstGeom prst="rect">
              <a:avLst/>
            </a:prstGeom>
            <a:solidFill>
              <a:srgbClr val="D4EAEA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7" name="Rectangle 546"/>
            <p:cNvSpPr>
              <a:spLocks noChangeArrowheads="1"/>
            </p:cNvSpPr>
            <p:nvPr/>
          </p:nvSpPr>
          <p:spPr bwMode="auto">
            <a:xfrm>
              <a:off x="8859" y="1929"/>
              <a:ext cx="161" cy="1"/>
            </a:xfrm>
            <a:prstGeom prst="rect">
              <a:avLst/>
            </a:prstGeom>
            <a:solidFill>
              <a:srgbClr val="D4EAEA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8" name="Rectangle 547"/>
            <p:cNvSpPr>
              <a:spLocks noChangeArrowheads="1"/>
            </p:cNvSpPr>
            <p:nvPr/>
          </p:nvSpPr>
          <p:spPr bwMode="auto">
            <a:xfrm>
              <a:off x="8858" y="1929"/>
              <a:ext cx="162" cy="1"/>
            </a:xfrm>
            <a:prstGeom prst="rect">
              <a:avLst/>
            </a:prstGeom>
            <a:solidFill>
              <a:srgbClr val="D4EAEA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9" name="Rectangle 548"/>
            <p:cNvSpPr>
              <a:spLocks noChangeArrowheads="1"/>
            </p:cNvSpPr>
            <p:nvPr/>
          </p:nvSpPr>
          <p:spPr bwMode="auto">
            <a:xfrm>
              <a:off x="8858" y="1929"/>
              <a:ext cx="162" cy="1"/>
            </a:xfrm>
            <a:prstGeom prst="rect">
              <a:avLst/>
            </a:prstGeom>
            <a:solidFill>
              <a:srgbClr val="D4EAEA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0" name="Rectangle 549"/>
            <p:cNvSpPr>
              <a:spLocks noChangeArrowheads="1"/>
            </p:cNvSpPr>
            <p:nvPr/>
          </p:nvSpPr>
          <p:spPr bwMode="auto">
            <a:xfrm>
              <a:off x="8847" y="1933"/>
              <a:ext cx="173" cy="0"/>
            </a:xfrm>
            <a:prstGeom prst="rect">
              <a:avLst/>
            </a:prstGeom>
            <a:solidFill>
              <a:srgbClr val="D8ECEC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2" name="Rectangle 550"/>
            <p:cNvSpPr>
              <a:spLocks noChangeArrowheads="1"/>
            </p:cNvSpPr>
            <p:nvPr/>
          </p:nvSpPr>
          <p:spPr bwMode="auto">
            <a:xfrm>
              <a:off x="8847" y="1933"/>
              <a:ext cx="173" cy="0"/>
            </a:xfrm>
            <a:prstGeom prst="rect">
              <a:avLst/>
            </a:prstGeom>
            <a:solidFill>
              <a:srgbClr val="D8ECEC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3" name="Rectangle 551"/>
            <p:cNvSpPr>
              <a:spLocks noChangeArrowheads="1"/>
            </p:cNvSpPr>
            <p:nvPr/>
          </p:nvSpPr>
          <p:spPr bwMode="auto">
            <a:xfrm>
              <a:off x="8846" y="1933"/>
              <a:ext cx="174" cy="0"/>
            </a:xfrm>
            <a:prstGeom prst="rect">
              <a:avLst/>
            </a:prstGeom>
            <a:solidFill>
              <a:srgbClr val="D8ECEC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4" name="Rectangle 552"/>
            <p:cNvSpPr>
              <a:spLocks noChangeArrowheads="1"/>
            </p:cNvSpPr>
            <p:nvPr/>
          </p:nvSpPr>
          <p:spPr bwMode="auto">
            <a:xfrm>
              <a:off x="8846" y="1933"/>
              <a:ext cx="174" cy="0"/>
            </a:xfrm>
            <a:prstGeom prst="rect">
              <a:avLst/>
            </a:prstGeom>
            <a:solidFill>
              <a:srgbClr val="D8ECEC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6" name="Rectangle 553"/>
            <p:cNvSpPr>
              <a:spLocks noChangeArrowheads="1"/>
            </p:cNvSpPr>
            <p:nvPr/>
          </p:nvSpPr>
          <p:spPr bwMode="auto">
            <a:xfrm>
              <a:off x="8833" y="1937"/>
              <a:ext cx="187" cy="0"/>
            </a:xfrm>
            <a:prstGeom prst="rect">
              <a:avLst/>
            </a:prstGeom>
            <a:solidFill>
              <a:srgbClr val="DBEEE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8" name="Rectangle 554"/>
            <p:cNvSpPr>
              <a:spLocks noChangeArrowheads="1"/>
            </p:cNvSpPr>
            <p:nvPr/>
          </p:nvSpPr>
          <p:spPr bwMode="auto">
            <a:xfrm>
              <a:off x="8833" y="1937"/>
              <a:ext cx="187" cy="0"/>
            </a:xfrm>
            <a:prstGeom prst="rect">
              <a:avLst/>
            </a:prstGeom>
            <a:solidFill>
              <a:srgbClr val="DBEEE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0" name="Rectangle 555"/>
            <p:cNvSpPr>
              <a:spLocks noChangeArrowheads="1"/>
            </p:cNvSpPr>
            <p:nvPr/>
          </p:nvSpPr>
          <p:spPr bwMode="auto">
            <a:xfrm>
              <a:off x="8832" y="1937"/>
              <a:ext cx="188" cy="0"/>
            </a:xfrm>
            <a:prstGeom prst="rect">
              <a:avLst/>
            </a:prstGeom>
            <a:solidFill>
              <a:srgbClr val="DBEEE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2" name="Rectangle 556"/>
            <p:cNvSpPr>
              <a:spLocks noChangeArrowheads="1"/>
            </p:cNvSpPr>
            <p:nvPr/>
          </p:nvSpPr>
          <p:spPr bwMode="auto">
            <a:xfrm>
              <a:off x="8832" y="1937"/>
              <a:ext cx="188" cy="0"/>
            </a:xfrm>
            <a:prstGeom prst="rect">
              <a:avLst/>
            </a:prstGeom>
            <a:solidFill>
              <a:srgbClr val="DBEEE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3" name="Rectangle 557"/>
            <p:cNvSpPr>
              <a:spLocks noChangeArrowheads="1"/>
            </p:cNvSpPr>
            <p:nvPr/>
          </p:nvSpPr>
          <p:spPr bwMode="auto">
            <a:xfrm>
              <a:off x="8822" y="1940"/>
              <a:ext cx="198" cy="1"/>
            </a:xfrm>
            <a:prstGeom prst="rect">
              <a:avLst/>
            </a:prstGeom>
            <a:solidFill>
              <a:srgbClr val="DBEEE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" name="Rectangle 558"/>
            <p:cNvSpPr>
              <a:spLocks noChangeArrowheads="1"/>
            </p:cNvSpPr>
            <p:nvPr/>
          </p:nvSpPr>
          <p:spPr bwMode="auto">
            <a:xfrm>
              <a:off x="8822" y="1940"/>
              <a:ext cx="198" cy="1"/>
            </a:xfrm>
            <a:prstGeom prst="rect">
              <a:avLst/>
            </a:prstGeom>
            <a:solidFill>
              <a:srgbClr val="DBEEE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7" name="Rectangle 559"/>
            <p:cNvSpPr>
              <a:spLocks noChangeArrowheads="1"/>
            </p:cNvSpPr>
            <p:nvPr/>
          </p:nvSpPr>
          <p:spPr bwMode="auto">
            <a:xfrm>
              <a:off x="8821" y="1940"/>
              <a:ext cx="199" cy="1"/>
            </a:xfrm>
            <a:prstGeom prst="rect">
              <a:avLst/>
            </a:prstGeom>
            <a:solidFill>
              <a:srgbClr val="DBEEE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9" name="Rectangle 560"/>
            <p:cNvSpPr>
              <a:spLocks noChangeArrowheads="1"/>
            </p:cNvSpPr>
            <p:nvPr/>
          </p:nvSpPr>
          <p:spPr bwMode="auto">
            <a:xfrm>
              <a:off x="8821" y="1940"/>
              <a:ext cx="199" cy="1"/>
            </a:xfrm>
            <a:prstGeom prst="rect">
              <a:avLst/>
            </a:prstGeom>
            <a:solidFill>
              <a:srgbClr val="DBEEE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1" name="Rectangle 561"/>
            <p:cNvSpPr>
              <a:spLocks noChangeArrowheads="1"/>
            </p:cNvSpPr>
            <p:nvPr/>
          </p:nvSpPr>
          <p:spPr bwMode="auto">
            <a:xfrm>
              <a:off x="8811" y="1943"/>
              <a:ext cx="209" cy="1"/>
            </a:xfrm>
            <a:prstGeom prst="rect">
              <a:avLst/>
            </a:prstGeom>
            <a:solidFill>
              <a:srgbClr val="DFEFEF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2" name="Rectangle 562"/>
            <p:cNvSpPr>
              <a:spLocks noChangeArrowheads="1"/>
            </p:cNvSpPr>
            <p:nvPr/>
          </p:nvSpPr>
          <p:spPr bwMode="auto">
            <a:xfrm>
              <a:off x="8810" y="1943"/>
              <a:ext cx="210" cy="1"/>
            </a:xfrm>
            <a:prstGeom prst="rect">
              <a:avLst/>
            </a:prstGeom>
            <a:solidFill>
              <a:srgbClr val="DFEFEF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3" name="Rectangle 563"/>
            <p:cNvSpPr>
              <a:spLocks noChangeArrowheads="1"/>
            </p:cNvSpPr>
            <p:nvPr/>
          </p:nvSpPr>
          <p:spPr bwMode="auto">
            <a:xfrm>
              <a:off x="8810" y="1943"/>
              <a:ext cx="210" cy="1"/>
            </a:xfrm>
            <a:prstGeom prst="rect">
              <a:avLst/>
            </a:prstGeom>
            <a:solidFill>
              <a:srgbClr val="DFEFEF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4" name="Rectangle 564"/>
            <p:cNvSpPr>
              <a:spLocks noChangeArrowheads="1"/>
            </p:cNvSpPr>
            <p:nvPr/>
          </p:nvSpPr>
          <p:spPr bwMode="auto">
            <a:xfrm>
              <a:off x="8809" y="1943"/>
              <a:ext cx="211" cy="1"/>
            </a:xfrm>
            <a:prstGeom prst="rect">
              <a:avLst/>
            </a:prstGeom>
            <a:solidFill>
              <a:srgbClr val="DFEFEF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" name="Rectangle 565"/>
            <p:cNvSpPr>
              <a:spLocks noChangeArrowheads="1"/>
            </p:cNvSpPr>
            <p:nvPr/>
          </p:nvSpPr>
          <p:spPr bwMode="auto">
            <a:xfrm>
              <a:off x="8795" y="1947"/>
              <a:ext cx="225" cy="1"/>
            </a:xfrm>
            <a:prstGeom prst="rect">
              <a:avLst/>
            </a:prstGeom>
            <a:solidFill>
              <a:srgbClr val="E3F1F1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7" name="Rectangle 566"/>
            <p:cNvSpPr>
              <a:spLocks noChangeArrowheads="1"/>
            </p:cNvSpPr>
            <p:nvPr/>
          </p:nvSpPr>
          <p:spPr bwMode="auto">
            <a:xfrm>
              <a:off x="8795" y="1947"/>
              <a:ext cx="225" cy="1"/>
            </a:xfrm>
            <a:prstGeom prst="rect">
              <a:avLst/>
            </a:prstGeom>
            <a:solidFill>
              <a:srgbClr val="E3F1F1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8" name="Rectangle 567"/>
            <p:cNvSpPr>
              <a:spLocks noChangeArrowheads="1"/>
            </p:cNvSpPr>
            <p:nvPr/>
          </p:nvSpPr>
          <p:spPr bwMode="auto">
            <a:xfrm>
              <a:off x="8794" y="1947"/>
              <a:ext cx="226" cy="1"/>
            </a:xfrm>
            <a:prstGeom prst="rect">
              <a:avLst/>
            </a:prstGeom>
            <a:solidFill>
              <a:srgbClr val="E3F1F1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9" name="Rectangle 568"/>
            <p:cNvSpPr>
              <a:spLocks noChangeArrowheads="1"/>
            </p:cNvSpPr>
            <p:nvPr/>
          </p:nvSpPr>
          <p:spPr bwMode="auto">
            <a:xfrm>
              <a:off x="8794" y="1947"/>
              <a:ext cx="226" cy="1"/>
            </a:xfrm>
            <a:prstGeom prst="rect">
              <a:avLst/>
            </a:prstGeom>
            <a:solidFill>
              <a:srgbClr val="E3F1F1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0" name="Rectangle 569"/>
            <p:cNvSpPr>
              <a:spLocks noChangeArrowheads="1"/>
            </p:cNvSpPr>
            <p:nvPr/>
          </p:nvSpPr>
          <p:spPr bwMode="auto">
            <a:xfrm>
              <a:off x="8794" y="1947"/>
              <a:ext cx="226" cy="1"/>
            </a:xfrm>
            <a:prstGeom prst="rect">
              <a:avLst/>
            </a:prstGeom>
            <a:solidFill>
              <a:srgbClr val="E3F1F1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1" name="Rectangle 570"/>
            <p:cNvSpPr>
              <a:spLocks noChangeArrowheads="1"/>
            </p:cNvSpPr>
            <p:nvPr/>
          </p:nvSpPr>
          <p:spPr bwMode="auto">
            <a:xfrm>
              <a:off x="8782" y="1950"/>
              <a:ext cx="238" cy="1"/>
            </a:xfrm>
            <a:prstGeom prst="rect">
              <a:avLst/>
            </a:prstGeom>
            <a:solidFill>
              <a:srgbClr val="E6F3F3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2" name="Rectangle 571"/>
            <p:cNvSpPr>
              <a:spLocks noChangeArrowheads="1"/>
            </p:cNvSpPr>
            <p:nvPr/>
          </p:nvSpPr>
          <p:spPr bwMode="auto">
            <a:xfrm>
              <a:off x="8782" y="1950"/>
              <a:ext cx="238" cy="1"/>
            </a:xfrm>
            <a:prstGeom prst="rect">
              <a:avLst/>
            </a:prstGeom>
            <a:solidFill>
              <a:srgbClr val="E6F3F3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3" name="Rectangle 572"/>
            <p:cNvSpPr>
              <a:spLocks noChangeArrowheads="1"/>
            </p:cNvSpPr>
            <p:nvPr/>
          </p:nvSpPr>
          <p:spPr bwMode="auto">
            <a:xfrm>
              <a:off x="8781" y="1950"/>
              <a:ext cx="239" cy="1"/>
            </a:xfrm>
            <a:prstGeom prst="rect">
              <a:avLst/>
            </a:prstGeom>
            <a:solidFill>
              <a:srgbClr val="E6F3F3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4" name="Rectangle 573"/>
            <p:cNvSpPr>
              <a:spLocks noChangeArrowheads="1"/>
            </p:cNvSpPr>
            <p:nvPr/>
          </p:nvSpPr>
          <p:spPr bwMode="auto">
            <a:xfrm>
              <a:off x="8781" y="1950"/>
              <a:ext cx="239" cy="1"/>
            </a:xfrm>
            <a:prstGeom prst="rect">
              <a:avLst/>
            </a:prstGeom>
            <a:solidFill>
              <a:srgbClr val="E6F3F3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5" name="Rectangle 574"/>
            <p:cNvSpPr>
              <a:spLocks noChangeArrowheads="1"/>
            </p:cNvSpPr>
            <p:nvPr/>
          </p:nvSpPr>
          <p:spPr bwMode="auto">
            <a:xfrm>
              <a:off x="8780" y="1950"/>
              <a:ext cx="240" cy="1"/>
            </a:xfrm>
            <a:prstGeom prst="rect">
              <a:avLst/>
            </a:prstGeom>
            <a:solidFill>
              <a:srgbClr val="E6F3F3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6" name="Rectangle 575"/>
            <p:cNvSpPr>
              <a:spLocks noChangeArrowheads="1"/>
            </p:cNvSpPr>
            <p:nvPr/>
          </p:nvSpPr>
          <p:spPr bwMode="auto">
            <a:xfrm>
              <a:off x="8768" y="1954"/>
              <a:ext cx="252" cy="0"/>
            </a:xfrm>
            <a:prstGeom prst="rect">
              <a:avLst/>
            </a:prstGeom>
            <a:solidFill>
              <a:srgbClr val="E6F3F3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0" name="Rectangle 576"/>
            <p:cNvSpPr>
              <a:spLocks noChangeArrowheads="1"/>
            </p:cNvSpPr>
            <p:nvPr/>
          </p:nvSpPr>
          <p:spPr bwMode="auto">
            <a:xfrm>
              <a:off x="8767" y="1954"/>
              <a:ext cx="253" cy="0"/>
            </a:xfrm>
            <a:prstGeom prst="rect">
              <a:avLst/>
            </a:prstGeom>
            <a:solidFill>
              <a:srgbClr val="E6F3F3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1" name="Rectangle 577"/>
            <p:cNvSpPr>
              <a:spLocks noChangeArrowheads="1"/>
            </p:cNvSpPr>
            <p:nvPr/>
          </p:nvSpPr>
          <p:spPr bwMode="auto">
            <a:xfrm>
              <a:off x="8767" y="1954"/>
              <a:ext cx="253" cy="0"/>
            </a:xfrm>
            <a:prstGeom prst="rect">
              <a:avLst/>
            </a:prstGeom>
            <a:solidFill>
              <a:srgbClr val="E6F3F3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4" name="Rectangle 578"/>
            <p:cNvSpPr>
              <a:spLocks noChangeArrowheads="1"/>
            </p:cNvSpPr>
            <p:nvPr/>
          </p:nvSpPr>
          <p:spPr bwMode="auto">
            <a:xfrm>
              <a:off x="8766" y="1954"/>
              <a:ext cx="254" cy="0"/>
            </a:xfrm>
            <a:prstGeom prst="rect">
              <a:avLst/>
            </a:prstGeom>
            <a:solidFill>
              <a:srgbClr val="E6F3F3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" name="Rectangle 579"/>
            <p:cNvSpPr>
              <a:spLocks noChangeArrowheads="1"/>
            </p:cNvSpPr>
            <p:nvPr/>
          </p:nvSpPr>
          <p:spPr bwMode="auto">
            <a:xfrm>
              <a:off x="8766" y="1954"/>
              <a:ext cx="254" cy="0"/>
            </a:xfrm>
            <a:prstGeom prst="rect">
              <a:avLst/>
            </a:prstGeom>
            <a:solidFill>
              <a:srgbClr val="E6F3F3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6" name="Rectangle 580"/>
            <p:cNvSpPr>
              <a:spLocks noChangeArrowheads="1"/>
            </p:cNvSpPr>
            <p:nvPr/>
          </p:nvSpPr>
          <p:spPr bwMode="auto">
            <a:xfrm>
              <a:off x="8750" y="1958"/>
              <a:ext cx="270" cy="0"/>
            </a:xfrm>
            <a:prstGeom prst="rect">
              <a:avLst/>
            </a:prstGeom>
            <a:solidFill>
              <a:srgbClr val="EAF5F5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7" name="Rectangle 581"/>
            <p:cNvSpPr>
              <a:spLocks noChangeArrowheads="1"/>
            </p:cNvSpPr>
            <p:nvPr/>
          </p:nvSpPr>
          <p:spPr bwMode="auto">
            <a:xfrm>
              <a:off x="8749" y="1958"/>
              <a:ext cx="271" cy="0"/>
            </a:xfrm>
            <a:prstGeom prst="rect">
              <a:avLst/>
            </a:prstGeom>
            <a:solidFill>
              <a:srgbClr val="EAF5F5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8" name="Rectangle 582"/>
            <p:cNvSpPr>
              <a:spLocks noChangeArrowheads="1"/>
            </p:cNvSpPr>
            <p:nvPr/>
          </p:nvSpPr>
          <p:spPr bwMode="auto">
            <a:xfrm>
              <a:off x="8748" y="1958"/>
              <a:ext cx="272" cy="0"/>
            </a:xfrm>
            <a:prstGeom prst="rect">
              <a:avLst/>
            </a:prstGeom>
            <a:solidFill>
              <a:srgbClr val="EAF5F5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9" name="Rectangle 583"/>
            <p:cNvSpPr>
              <a:spLocks noChangeArrowheads="1"/>
            </p:cNvSpPr>
            <p:nvPr/>
          </p:nvSpPr>
          <p:spPr bwMode="auto">
            <a:xfrm>
              <a:off x="8647" y="1958"/>
              <a:ext cx="4" cy="0"/>
            </a:xfrm>
            <a:prstGeom prst="rect">
              <a:avLst/>
            </a:prstGeom>
            <a:solidFill>
              <a:srgbClr val="EAF5F5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50" name="Rectangle 584"/>
            <p:cNvSpPr>
              <a:spLocks noChangeArrowheads="1"/>
            </p:cNvSpPr>
            <p:nvPr/>
          </p:nvSpPr>
          <p:spPr bwMode="auto">
            <a:xfrm>
              <a:off x="8747" y="1958"/>
              <a:ext cx="273" cy="0"/>
            </a:xfrm>
            <a:prstGeom prst="rect">
              <a:avLst/>
            </a:prstGeom>
            <a:solidFill>
              <a:srgbClr val="EAF5F5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51" name="Rectangle 585"/>
            <p:cNvSpPr>
              <a:spLocks noChangeArrowheads="1"/>
            </p:cNvSpPr>
            <p:nvPr/>
          </p:nvSpPr>
          <p:spPr bwMode="auto">
            <a:xfrm>
              <a:off x="8647" y="1958"/>
              <a:ext cx="4" cy="0"/>
            </a:xfrm>
            <a:prstGeom prst="rect">
              <a:avLst/>
            </a:prstGeom>
            <a:solidFill>
              <a:srgbClr val="EAF5F5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52" name="Rectangle 586"/>
            <p:cNvSpPr>
              <a:spLocks noChangeArrowheads="1"/>
            </p:cNvSpPr>
            <p:nvPr/>
          </p:nvSpPr>
          <p:spPr bwMode="auto">
            <a:xfrm>
              <a:off x="8747" y="1958"/>
              <a:ext cx="273" cy="0"/>
            </a:xfrm>
            <a:prstGeom prst="rect">
              <a:avLst/>
            </a:prstGeom>
            <a:solidFill>
              <a:srgbClr val="EAF5F5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53" name="Rectangle 587"/>
            <p:cNvSpPr>
              <a:spLocks noChangeArrowheads="1"/>
            </p:cNvSpPr>
            <p:nvPr/>
          </p:nvSpPr>
          <p:spPr bwMode="auto">
            <a:xfrm>
              <a:off x="8648" y="1961"/>
              <a:ext cx="10" cy="1"/>
            </a:xfrm>
            <a:prstGeom prst="rect">
              <a:avLst/>
            </a:prstGeom>
            <a:solidFill>
              <a:srgbClr val="EEF7F7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54" name="Rectangle 588"/>
            <p:cNvSpPr>
              <a:spLocks noChangeArrowheads="1"/>
            </p:cNvSpPr>
            <p:nvPr/>
          </p:nvSpPr>
          <p:spPr bwMode="auto">
            <a:xfrm>
              <a:off x="8728" y="1961"/>
              <a:ext cx="292" cy="1"/>
            </a:xfrm>
            <a:prstGeom prst="rect">
              <a:avLst/>
            </a:prstGeom>
            <a:solidFill>
              <a:srgbClr val="EEF7F7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55" name="Rectangle 589"/>
            <p:cNvSpPr>
              <a:spLocks noChangeArrowheads="1"/>
            </p:cNvSpPr>
            <p:nvPr/>
          </p:nvSpPr>
          <p:spPr bwMode="auto">
            <a:xfrm>
              <a:off x="8648" y="1961"/>
              <a:ext cx="11" cy="1"/>
            </a:xfrm>
            <a:prstGeom prst="rect">
              <a:avLst/>
            </a:prstGeom>
            <a:solidFill>
              <a:srgbClr val="EEF7F7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56" name="Rectangle 590"/>
            <p:cNvSpPr>
              <a:spLocks noChangeArrowheads="1"/>
            </p:cNvSpPr>
            <p:nvPr/>
          </p:nvSpPr>
          <p:spPr bwMode="auto">
            <a:xfrm>
              <a:off x="8728" y="1961"/>
              <a:ext cx="292" cy="1"/>
            </a:xfrm>
            <a:prstGeom prst="rect">
              <a:avLst/>
            </a:prstGeom>
            <a:solidFill>
              <a:srgbClr val="EEF7F7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57" name="Rectangle 591"/>
            <p:cNvSpPr>
              <a:spLocks noChangeArrowheads="1"/>
            </p:cNvSpPr>
            <p:nvPr/>
          </p:nvSpPr>
          <p:spPr bwMode="auto">
            <a:xfrm>
              <a:off x="8648" y="1961"/>
              <a:ext cx="11" cy="1"/>
            </a:xfrm>
            <a:prstGeom prst="rect">
              <a:avLst/>
            </a:prstGeom>
            <a:solidFill>
              <a:srgbClr val="EEF7F7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58" name="Rectangle 592"/>
            <p:cNvSpPr>
              <a:spLocks noChangeArrowheads="1"/>
            </p:cNvSpPr>
            <p:nvPr/>
          </p:nvSpPr>
          <p:spPr bwMode="auto">
            <a:xfrm>
              <a:off x="8727" y="1961"/>
              <a:ext cx="293" cy="1"/>
            </a:xfrm>
            <a:prstGeom prst="rect">
              <a:avLst/>
            </a:prstGeom>
            <a:solidFill>
              <a:srgbClr val="EEF7F7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59" name="Rectangle 593"/>
            <p:cNvSpPr>
              <a:spLocks noChangeArrowheads="1"/>
            </p:cNvSpPr>
            <p:nvPr/>
          </p:nvSpPr>
          <p:spPr bwMode="auto">
            <a:xfrm>
              <a:off x="8648" y="1961"/>
              <a:ext cx="11" cy="1"/>
            </a:xfrm>
            <a:prstGeom prst="rect">
              <a:avLst/>
            </a:prstGeom>
            <a:solidFill>
              <a:srgbClr val="EEF7F7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0" name="Rectangle 594"/>
            <p:cNvSpPr>
              <a:spLocks noChangeArrowheads="1"/>
            </p:cNvSpPr>
            <p:nvPr/>
          </p:nvSpPr>
          <p:spPr bwMode="auto">
            <a:xfrm>
              <a:off x="8726" y="1961"/>
              <a:ext cx="294" cy="1"/>
            </a:xfrm>
            <a:prstGeom prst="rect">
              <a:avLst/>
            </a:prstGeom>
            <a:solidFill>
              <a:srgbClr val="EEF7F7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1" name="Rectangle 595"/>
            <p:cNvSpPr>
              <a:spLocks noChangeArrowheads="1"/>
            </p:cNvSpPr>
            <p:nvPr/>
          </p:nvSpPr>
          <p:spPr bwMode="auto">
            <a:xfrm>
              <a:off x="8648" y="1961"/>
              <a:ext cx="12" cy="1"/>
            </a:xfrm>
            <a:prstGeom prst="rect">
              <a:avLst/>
            </a:prstGeom>
            <a:solidFill>
              <a:srgbClr val="EEF7F7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2" name="Rectangle 596"/>
            <p:cNvSpPr>
              <a:spLocks noChangeArrowheads="1"/>
            </p:cNvSpPr>
            <p:nvPr/>
          </p:nvSpPr>
          <p:spPr bwMode="auto">
            <a:xfrm>
              <a:off x="8724" y="1961"/>
              <a:ext cx="296" cy="1"/>
            </a:xfrm>
            <a:prstGeom prst="rect">
              <a:avLst/>
            </a:prstGeom>
            <a:solidFill>
              <a:srgbClr val="EEF7F7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3" name="Rectangle 597"/>
            <p:cNvSpPr>
              <a:spLocks noChangeArrowheads="1"/>
            </p:cNvSpPr>
            <p:nvPr/>
          </p:nvSpPr>
          <p:spPr bwMode="auto">
            <a:xfrm>
              <a:off x="8648" y="1964"/>
              <a:ext cx="372" cy="1"/>
            </a:xfrm>
            <a:prstGeom prst="rect">
              <a:avLst/>
            </a:prstGeom>
            <a:solidFill>
              <a:srgbClr val="F1F9F9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4" name="Rectangle 598"/>
            <p:cNvSpPr>
              <a:spLocks noChangeArrowheads="1"/>
            </p:cNvSpPr>
            <p:nvPr/>
          </p:nvSpPr>
          <p:spPr bwMode="auto">
            <a:xfrm>
              <a:off x="8649" y="1968"/>
              <a:ext cx="371" cy="1"/>
            </a:xfrm>
            <a:prstGeom prst="rect">
              <a:avLst/>
            </a:prstGeom>
            <a:solidFill>
              <a:srgbClr val="F5FAFA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5" name="Rectangle 599"/>
            <p:cNvSpPr>
              <a:spLocks noChangeArrowheads="1"/>
            </p:cNvSpPr>
            <p:nvPr/>
          </p:nvSpPr>
          <p:spPr bwMode="auto">
            <a:xfrm>
              <a:off x="8649" y="1968"/>
              <a:ext cx="371" cy="1"/>
            </a:xfrm>
            <a:prstGeom prst="rect">
              <a:avLst/>
            </a:prstGeom>
            <a:solidFill>
              <a:srgbClr val="F5FAFA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6" name="Rectangle 600"/>
            <p:cNvSpPr>
              <a:spLocks noChangeArrowheads="1"/>
            </p:cNvSpPr>
            <p:nvPr/>
          </p:nvSpPr>
          <p:spPr bwMode="auto">
            <a:xfrm>
              <a:off x="8649" y="1968"/>
              <a:ext cx="371" cy="1"/>
            </a:xfrm>
            <a:prstGeom prst="rect">
              <a:avLst/>
            </a:prstGeom>
            <a:solidFill>
              <a:srgbClr val="F5FAFA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7" name="Rectangle 601"/>
            <p:cNvSpPr>
              <a:spLocks noChangeArrowheads="1"/>
            </p:cNvSpPr>
            <p:nvPr/>
          </p:nvSpPr>
          <p:spPr bwMode="auto">
            <a:xfrm>
              <a:off x="8652" y="2006"/>
              <a:ext cx="369" cy="1"/>
            </a:xfrm>
            <a:prstGeom prst="rect">
              <a:avLst/>
            </a:prstGeom>
            <a:solidFill>
              <a:srgbClr val="F5FAFA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8" name="Rectangle 602"/>
            <p:cNvSpPr>
              <a:spLocks noChangeArrowheads="1"/>
            </p:cNvSpPr>
            <p:nvPr/>
          </p:nvSpPr>
          <p:spPr bwMode="auto">
            <a:xfrm>
              <a:off x="8652" y="2006"/>
              <a:ext cx="369" cy="1"/>
            </a:xfrm>
            <a:prstGeom prst="rect">
              <a:avLst/>
            </a:prstGeom>
            <a:solidFill>
              <a:srgbClr val="F5FAFA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9" name="Rectangle 603"/>
            <p:cNvSpPr>
              <a:spLocks noChangeArrowheads="1"/>
            </p:cNvSpPr>
            <p:nvPr/>
          </p:nvSpPr>
          <p:spPr bwMode="auto">
            <a:xfrm>
              <a:off x="8654" y="2010"/>
              <a:ext cx="358" cy="1"/>
            </a:xfrm>
            <a:prstGeom prst="rect">
              <a:avLst/>
            </a:prstGeom>
            <a:solidFill>
              <a:srgbClr val="F9FCFC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0" name="Rectangle 604"/>
            <p:cNvSpPr>
              <a:spLocks noChangeArrowheads="1"/>
            </p:cNvSpPr>
            <p:nvPr/>
          </p:nvSpPr>
          <p:spPr bwMode="auto">
            <a:xfrm>
              <a:off x="8654" y="2010"/>
              <a:ext cx="357" cy="1"/>
            </a:xfrm>
            <a:prstGeom prst="rect">
              <a:avLst/>
            </a:prstGeom>
            <a:solidFill>
              <a:srgbClr val="F9FCFC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1" name="Rectangle 605"/>
            <p:cNvSpPr>
              <a:spLocks noChangeArrowheads="1"/>
            </p:cNvSpPr>
            <p:nvPr/>
          </p:nvSpPr>
          <p:spPr bwMode="auto">
            <a:xfrm>
              <a:off x="8654" y="2010"/>
              <a:ext cx="357" cy="1"/>
            </a:xfrm>
            <a:prstGeom prst="rect">
              <a:avLst/>
            </a:prstGeom>
            <a:solidFill>
              <a:srgbClr val="F9FCFC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2" name="Rectangle 606"/>
            <p:cNvSpPr>
              <a:spLocks noChangeArrowheads="1"/>
            </p:cNvSpPr>
            <p:nvPr/>
          </p:nvSpPr>
          <p:spPr bwMode="auto">
            <a:xfrm>
              <a:off x="8654" y="2010"/>
              <a:ext cx="357" cy="1"/>
            </a:xfrm>
            <a:prstGeom prst="rect">
              <a:avLst/>
            </a:prstGeom>
            <a:solidFill>
              <a:srgbClr val="F9FCFC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3" name="Rectangle 607"/>
            <p:cNvSpPr>
              <a:spLocks noChangeArrowheads="1"/>
            </p:cNvSpPr>
            <p:nvPr/>
          </p:nvSpPr>
          <p:spPr bwMode="auto">
            <a:xfrm>
              <a:off x="8654" y="2010"/>
              <a:ext cx="356" cy="1"/>
            </a:xfrm>
            <a:prstGeom prst="rect">
              <a:avLst/>
            </a:prstGeom>
            <a:solidFill>
              <a:srgbClr val="F9FCFC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" name="Rectangle 608"/>
            <p:cNvSpPr>
              <a:spLocks noChangeArrowheads="1"/>
            </p:cNvSpPr>
            <p:nvPr/>
          </p:nvSpPr>
          <p:spPr bwMode="auto">
            <a:xfrm>
              <a:off x="8656" y="2013"/>
              <a:ext cx="342" cy="1"/>
            </a:xfrm>
            <a:prstGeom prst="rect">
              <a:avLst/>
            </a:prstGeom>
            <a:solidFill>
              <a:srgbClr val="FCFEF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" name="Rectangle 609"/>
            <p:cNvSpPr>
              <a:spLocks noChangeArrowheads="1"/>
            </p:cNvSpPr>
            <p:nvPr/>
          </p:nvSpPr>
          <p:spPr bwMode="auto">
            <a:xfrm>
              <a:off x="8656" y="2013"/>
              <a:ext cx="341" cy="1"/>
            </a:xfrm>
            <a:prstGeom prst="rect">
              <a:avLst/>
            </a:prstGeom>
            <a:solidFill>
              <a:srgbClr val="FCFEF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" name="Rectangle 610"/>
            <p:cNvSpPr>
              <a:spLocks noChangeArrowheads="1"/>
            </p:cNvSpPr>
            <p:nvPr/>
          </p:nvSpPr>
          <p:spPr bwMode="auto">
            <a:xfrm>
              <a:off x="8656" y="2013"/>
              <a:ext cx="340" cy="1"/>
            </a:xfrm>
            <a:prstGeom prst="rect">
              <a:avLst/>
            </a:prstGeom>
            <a:solidFill>
              <a:srgbClr val="FCFEF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7" name="Rectangle 611"/>
            <p:cNvSpPr>
              <a:spLocks noChangeArrowheads="1"/>
            </p:cNvSpPr>
            <p:nvPr/>
          </p:nvSpPr>
          <p:spPr bwMode="auto">
            <a:xfrm>
              <a:off x="8656" y="2013"/>
              <a:ext cx="340" cy="1"/>
            </a:xfrm>
            <a:prstGeom prst="rect">
              <a:avLst/>
            </a:prstGeom>
            <a:solidFill>
              <a:srgbClr val="FCFEF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8" name="Rectangle 612"/>
            <p:cNvSpPr>
              <a:spLocks noChangeArrowheads="1"/>
            </p:cNvSpPr>
            <p:nvPr/>
          </p:nvSpPr>
          <p:spPr bwMode="auto">
            <a:xfrm>
              <a:off x="8656" y="2013"/>
              <a:ext cx="340" cy="1"/>
            </a:xfrm>
            <a:prstGeom prst="rect">
              <a:avLst/>
            </a:prstGeom>
            <a:solidFill>
              <a:srgbClr val="FCFEF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9" name="Rectangle 613"/>
            <p:cNvSpPr>
              <a:spLocks noChangeArrowheads="1"/>
            </p:cNvSpPr>
            <p:nvPr/>
          </p:nvSpPr>
          <p:spPr bwMode="auto">
            <a:xfrm>
              <a:off x="8661" y="2017"/>
              <a:ext cx="317" cy="0"/>
            </a:xfrm>
            <a:prstGeom prst="rect">
              <a:avLst/>
            </a:prstGeom>
            <a:solidFill>
              <a:srgbClr val="FCFEF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0" name="Rectangle 614"/>
            <p:cNvSpPr>
              <a:spLocks noChangeArrowheads="1"/>
            </p:cNvSpPr>
            <p:nvPr/>
          </p:nvSpPr>
          <p:spPr bwMode="auto">
            <a:xfrm>
              <a:off x="8662" y="2017"/>
              <a:ext cx="316" cy="0"/>
            </a:xfrm>
            <a:prstGeom prst="rect">
              <a:avLst/>
            </a:prstGeom>
            <a:solidFill>
              <a:srgbClr val="FCFEF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1" name="Rectangle 615"/>
            <p:cNvSpPr>
              <a:spLocks noChangeArrowheads="1"/>
            </p:cNvSpPr>
            <p:nvPr/>
          </p:nvSpPr>
          <p:spPr bwMode="auto">
            <a:xfrm>
              <a:off x="8662" y="2017"/>
              <a:ext cx="315" cy="0"/>
            </a:xfrm>
            <a:prstGeom prst="rect">
              <a:avLst/>
            </a:prstGeom>
            <a:solidFill>
              <a:srgbClr val="FCFEF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2" name="Rectangle 616"/>
            <p:cNvSpPr>
              <a:spLocks noChangeArrowheads="1"/>
            </p:cNvSpPr>
            <p:nvPr/>
          </p:nvSpPr>
          <p:spPr bwMode="auto">
            <a:xfrm>
              <a:off x="8662" y="2017"/>
              <a:ext cx="314" cy="0"/>
            </a:xfrm>
            <a:prstGeom prst="rect">
              <a:avLst/>
            </a:prstGeom>
            <a:solidFill>
              <a:srgbClr val="FCFEF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4" name="Rectangle 617"/>
            <p:cNvSpPr>
              <a:spLocks noChangeArrowheads="1"/>
            </p:cNvSpPr>
            <p:nvPr/>
          </p:nvSpPr>
          <p:spPr bwMode="auto">
            <a:xfrm>
              <a:off x="8663" y="2017"/>
              <a:ext cx="312" cy="0"/>
            </a:xfrm>
            <a:prstGeom prst="rect">
              <a:avLst/>
            </a:prstGeom>
            <a:solidFill>
              <a:srgbClr val="FCFEF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5" name="Freeform 618"/>
            <p:cNvSpPr>
              <a:spLocks/>
            </p:cNvSpPr>
            <p:nvPr/>
          </p:nvSpPr>
          <p:spPr bwMode="auto">
            <a:xfrm>
              <a:off x="8648" y="1937"/>
              <a:ext cx="373" cy="84"/>
            </a:xfrm>
            <a:custGeom>
              <a:avLst/>
              <a:gdLst>
                <a:gd name="T0" fmla="*/ 0 w 3096"/>
                <a:gd name="T1" fmla="*/ 0 h 785"/>
                <a:gd name="T2" fmla="*/ 0 w 3096"/>
                <a:gd name="T3" fmla="*/ 0 h 785"/>
                <a:gd name="T4" fmla="*/ 0 w 3096"/>
                <a:gd name="T5" fmla="*/ 0 h 785"/>
                <a:gd name="T6" fmla="*/ 0 w 3096"/>
                <a:gd name="T7" fmla="*/ 0 h 785"/>
                <a:gd name="T8" fmla="*/ 0 w 3096"/>
                <a:gd name="T9" fmla="*/ 0 h 785"/>
                <a:gd name="T10" fmla="*/ 0 w 3096"/>
                <a:gd name="T11" fmla="*/ 0 h 785"/>
                <a:gd name="T12" fmla="*/ 0 w 3096"/>
                <a:gd name="T13" fmla="*/ 0 h 785"/>
                <a:gd name="T14" fmla="*/ 0 w 3096"/>
                <a:gd name="T15" fmla="*/ 0 h 785"/>
                <a:gd name="T16" fmla="*/ 0 w 3096"/>
                <a:gd name="T17" fmla="*/ 0 h 785"/>
                <a:gd name="T18" fmla="*/ 0 w 3096"/>
                <a:gd name="T19" fmla="*/ 0 h 785"/>
                <a:gd name="T20" fmla="*/ 0 w 3096"/>
                <a:gd name="T21" fmla="*/ 0 h 785"/>
                <a:gd name="T22" fmla="*/ 0 w 3096"/>
                <a:gd name="T23" fmla="*/ 0 h 785"/>
                <a:gd name="T24" fmla="*/ 0 w 3096"/>
                <a:gd name="T25" fmla="*/ 0 h 785"/>
                <a:gd name="T26" fmla="*/ 0 w 3096"/>
                <a:gd name="T27" fmla="*/ 0 h 785"/>
                <a:gd name="T28" fmla="*/ 0 w 3096"/>
                <a:gd name="T29" fmla="*/ 0 h 785"/>
                <a:gd name="T30" fmla="*/ 0 w 3096"/>
                <a:gd name="T31" fmla="*/ 0 h 785"/>
                <a:gd name="T32" fmla="*/ 0 w 3096"/>
                <a:gd name="T33" fmla="*/ 0 h 785"/>
                <a:gd name="T34" fmla="*/ 0 w 3096"/>
                <a:gd name="T35" fmla="*/ 0 h 785"/>
                <a:gd name="T36" fmla="*/ 0 w 3096"/>
                <a:gd name="T37" fmla="*/ 0 h 785"/>
                <a:gd name="T38" fmla="*/ 0 w 3096"/>
                <a:gd name="T39" fmla="*/ 0 h 785"/>
                <a:gd name="T40" fmla="*/ 0 w 3096"/>
                <a:gd name="T41" fmla="*/ 0 h 785"/>
                <a:gd name="T42" fmla="*/ 0 w 3096"/>
                <a:gd name="T43" fmla="*/ 0 h 785"/>
                <a:gd name="T44" fmla="*/ 0 w 3096"/>
                <a:gd name="T45" fmla="*/ 0 h 785"/>
                <a:gd name="T46" fmla="*/ 0 w 3096"/>
                <a:gd name="T47" fmla="*/ 0 h 785"/>
                <a:gd name="T48" fmla="*/ 0 w 3096"/>
                <a:gd name="T49" fmla="*/ 0 h 785"/>
                <a:gd name="T50" fmla="*/ 0 w 3096"/>
                <a:gd name="T51" fmla="*/ 0 h 785"/>
                <a:gd name="T52" fmla="*/ 0 w 3096"/>
                <a:gd name="T53" fmla="*/ 0 h 785"/>
                <a:gd name="T54" fmla="*/ 0 w 3096"/>
                <a:gd name="T55" fmla="*/ 0 h 785"/>
                <a:gd name="T56" fmla="*/ 0 w 3096"/>
                <a:gd name="T57" fmla="*/ 0 h 785"/>
                <a:gd name="T58" fmla="*/ 0 w 3096"/>
                <a:gd name="T59" fmla="*/ 0 h 785"/>
                <a:gd name="T60" fmla="*/ 0 w 3096"/>
                <a:gd name="T61" fmla="*/ 0 h 785"/>
                <a:gd name="T62" fmla="*/ 0 w 3096"/>
                <a:gd name="T63" fmla="*/ 0 h 785"/>
                <a:gd name="T64" fmla="*/ 0 w 3096"/>
                <a:gd name="T65" fmla="*/ 0 h 785"/>
                <a:gd name="T66" fmla="*/ 0 w 3096"/>
                <a:gd name="T67" fmla="*/ 0 h 785"/>
                <a:gd name="T68" fmla="*/ 0 w 3096"/>
                <a:gd name="T69" fmla="*/ 0 h 785"/>
                <a:gd name="T70" fmla="*/ 0 w 3096"/>
                <a:gd name="T71" fmla="*/ 0 h 785"/>
                <a:gd name="T72" fmla="*/ 0 w 3096"/>
                <a:gd name="T73" fmla="*/ 0 h 785"/>
                <a:gd name="T74" fmla="*/ 0 w 3096"/>
                <a:gd name="T75" fmla="*/ 0 h 785"/>
                <a:gd name="T76" fmla="*/ 0 w 3096"/>
                <a:gd name="T77" fmla="*/ 0 h 785"/>
                <a:gd name="T78" fmla="*/ 0 w 3096"/>
                <a:gd name="T79" fmla="*/ 0 h 785"/>
                <a:gd name="T80" fmla="*/ 0 w 3096"/>
                <a:gd name="T81" fmla="*/ 0 h 785"/>
                <a:gd name="T82" fmla="*/ 0 w 3096"/>
                <a:gd name="T83" fmla="*/ 0 h 785"/>
                <a:gd name="T84" fmla="*/ 0 w 3096"/>
                <a:gd name="T85" fmla="*/ 0 h 785"/>
                <a:gd name="T86" fmla="*/ 0 w 3096"/>
                <a:gd name="T87" fmla="*/ 0 h 785"/>
                <a:gd name="T88" fmla="*/ 0 w 3096"/>
                <a:gd name="T89" fmla="*/ 0 h 785"/>
                <a:gd name="T90" fmla="*/ 0 w 3096"/>
                <a:gd name="T91" fmla="*/ 0 h 78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096"/>
                <a:gd name="T139" fmla="*/ 0 h 785"/>
                <a:gd name="T140" fmla="*/ 3096 w 3096"/>
                <a:gd name="T141" fmla="*/ 785 h 78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096" h="785">
                  <a:moveTo>
                    <a:pt x="0" y="512"/>
                  </a:moveTo>
                  <a:lnTo>
                    <a:pt x="1" y="513"/>
                  </a:lnTo>
                  <a:lnTo>
                    <a:pt x="4" y="515"/>
                  </a:lnTo>
                  <a:lnTo>
                    <a:pt x="10" y="519"/>
                  </a:lnTo>
                  <a:lnTo>
                    <a:pt x="18" y="525"/>
                  </a:lnTo>
                  <a:lnTo>
                    <a:pt x="28" y="531"/>
                  </a:lnTo>
                  <a:lnTo>
                    <a:pt x="40" y="538"/>
                  </a:lnTo>
                  <a:lnTo>
                    <a:pt x="55" y="545"/>
                  </a:lnTo>
                  <a:lnTo>
                    <a:pt x="74" y="552"/>
                  </a:lnTo>
                  <a:lnTo>
                    <a:pt x="94" y="560"/>
                  </a:lnTo>
                  <a:lnTo>
                    <a:pt x="116" y="567"/>
                  </a:lnTo>
                  <a:lnTo>
                    <a:pt x="142" y="574"/>
                  </a:lnTo>
                  <a:lnTo>
                    <a:pt x="172" y="579"/>
                  </a:lnTo>
                  <a:lnTo>
                    <a:pt x="203" y="583"/>
                  </a:lnTo>
                  <a:lnTo>
                    <a:pt x="238" y="586"/>
                  </a:lnTo>
                  <a:lnTo>
                    <a:pt x="277" y="587"/>
                  </a:lnTo>
                  <a:lnTo>
                    <a:pt x="318" y="586"/>
                  </a:lnTo>
                  <a:lnTo>
                    <a:pt x="402" y="582"/>
                  </a:lnTo>
                  <a:lnTo>
                    <a:pt x="482" y="578"/>
                  </a:lnTo>
                  <a:lnTo>
                    <a:pt x="563" y="571"/>
                  </a:lnTo>
                  <a:lnTo>
                    <a:pt x="648" y="563"/>
                  </a:lnTo>
                  <a:lnTo>
                    <a:pt x="693" y="557"/>
                  </a:lnTo>
                  <a:lnTo>
                    <a:pt x="740" y="549"/>
                  </a:lnTo>
                  <a:lnTo>
                    <a:pt x="789" y="541"/>
                  </a:lnTo>
                  <a:lnTo>
                    <a:pt x="841" y="531"/>
                  </a:lnTo>
                  <a:lnTo>
                    <a:pt x="897" y="519"/>
                  </a:lnTo>
                  <a:lnTo>
                    <a:pt x="957" y="505"/>
                  </a:lnTo>
                  <a:lnTo>
                    <a:pt x="1019" y="489"/>
                  </a:lnTo>
                  <a:lnTo>
                    <a:pt x="1088" y="472"/>
                  </a:lnTo>
                  <a:lnTo>
                    <a:pt x="1182" y="448"/>
                  </a:lnTo>
                  <a:lnTo>
                    <a:pt x="1269" y="422"/>
                  </a:lnTo>
                  <a:lnTo>
                    <a:pt x="1353" y="395"/>
                  </a:lnTo>
                  <a:lnTo>
                    <a:pt x="1435" y="370"/>
                  </a:lnTo>
                  <a:lnTo>
                    <a:pt x="1516" y="343"/>
                  </a:lnTo>
                  <a:lnTo>
                    <a:pt x="1600" y="317"/>
                  </a:lnTo>
                  <a:lnTo>
                    <a:pt x="1687" y="291"/>
                  </a:lnTo>
                  <a:lnTo>
                    <a:pt x="1781" y="264"/>
                  </a:lnTo>
                  <a:lnTo>
                    <a:pt x="1792" y="261"/>
                  </a:lnTo>
                  <a:lnTo>
                    <a:pt x="1804" y="257"/>
                  </a:lnTo>
                  <a:lnTo>
                    <a:pt x="1820" y="252"/>
                  </a:lnTo>
                  <a:lnTo>
                    <a:pt x="1838" y="247"/>
                  </a:lnTo>
                  <a:lnTo>
                    <a:pt x="1858" y="241"/>
                  </a:lnTo>
                  <a:lnTo>
                    <a:pt x="1880" y="234"/>
                  </a:lnTo>
                  <a:lnTo>
                    <a:pt x="1905" y="227"/>
                  </a:lnTo>
                  <a:lnTo>
                    <a:pt x="1919" y="224"/>
                  </a:lnTo>
                  <a:lnTo>
                    <a:pt x="1934" y="219"/>
                  </a:lnTo>
                  <a:lnTo>
                    <a:pt x="1965" y="211"/>
                  </a:lnTo>
                  <a:lnTo>
                    <a:pt x="1999" y="202"/>
                  </a:lnTo>
                  <a:lnTo>
                    <a:pt x="2038" y="193"/>
                  </a:lnTo>
                  <a:lnTo>
                    <a:pt x="2079" y="183"/>
                  </a:lnTo>
                  <a:lnTo>
                    <a:pt x="2122" y="172"/>
                  </a:lnTo>
                  <a:lnTo>
                    <a:pt x="2171" y="162"/>
                  </a:lnTo>
                  <a:lnTo>
                    <a:pt x="2223" y="151"/>
                  </a:lnTo>
                  <a:lnTo>
                    <a:pt x="2280" y="139"/>
                  </a:lnTo>
                  <a:lnTo>
                    <a:pt x="2338" y="127"/>
                  </a:lnTo>
                  <a:lnTo>
                    <a:pt x="2398" y="116"/>
                  </a:lnTo>
                  <a:lnTo>
                    <a:pt x="2524" y="93"/>
                  </a:lnTo>
                  <a:lnTo>
                    <a:pt x="2650" y="72"/>
                  </a:lnTo>
                  <a:lnTo>
                    <a:pt x="2711" y="62"/>
                  </a:lnTo>
                  <a:lnTo>
                    <a:pt x="2771" y="53"/>
                  </a:lnTo>
                  <a:lnTo>
                    <a:pt x="2827" y="44"/>
                  </a:lnTo>
                  <a:lnTo>
                    <a:pt x="2855" y="40"/>
                  </a:lnTo>
                  <a:lnTo>
                    <a:pt x="2881" y="36"/>
                  </a:lnTo>
                  <a:lnTo>
                    <a:pt x="2931" y="28"/>
                  </a:lnTo>
                  <a:lnTo>
                    <a:pt x="2976" y="22"/>
                  </a:lnTo>
                  <a:lnTo>
                    <a:pt x="3014" y="15"/>
                  </a:lnTo>
                  <a:lnTo>
                    <a:pt x="3048" y="10"/>
                  </a:lnTo>
                  <a:lnTo>
                    <a:pt x="3062" y="7"/>
                  </a:lnTo>
                  <a:lnTo>
                    <a:pt x="3074" y="5"/>
                  </a:lnTo>
                  <a:lnTo>
                    <a:pt x="3084" y="3"/>
                  </a:lnTo>
                  <a:lnTo>
                    <a:pt x="3093" y="0"/>
                  </a:lnTo>
                  <a:lnTo>
                    <a:pt x="3093" y="337"/>
                  </a:lnTo>
                  <a:lnTo>
                    <a:pt x="3094" y="399"/>
                  </a:lnTo>
                  <a:lnTo>
                    <a:pt x="3094" y="458"/>
                  </a:lnTo>
                  <a:lnTo>
                    <a:pt x="3096" y="514"/>
                  </a:lnTo>
                  <a:lnTo>
                    <a:pt x="3096" y="666"/>
                  </a:lnTo>
                  <a:lnTo>
                    <a:pt x="2953" y="698"/>
                  </a:lnTo>
                  <a:lnTo>
                    <a:pt x="2814" y="726"/>
                  </a:lnTo>
                  <a:lnTo>
                    <a:pt x="2676" y="749"/>
                  </a:lnTo>
                  <a:lnTo>
                    <a:pt x="2538" y="766"/>
                  </a:lnTo>
                  <a:lnTo>
                    <a:pt x="2398" y="777"/>
                  </a:lnTo>
                  <a:lnTo>
                    <a:pt x="2328" y="782"/>
                  </a:lnTo>
                  <a:lnTo>
                    <a:pt x="2257" y="784"/>
                  </a:lnTo>
                  <a:lnTo>
                    <a:pt x="2185" y="785"/>
                  </a:lnTo>
                  <a:lnTo>
                    <a:pt x="2111" y="784"/>
                  </a:lnTo>
                  <a:lnTo>
                    <a:pt x="2038" y="782"/>
                  </a:lnTo>
                  <a:lnTo>
                    <a:pt x="1961" y="779"/>
                  </a:lnTo>
                  <a:lnTo>
                    <a:pt x="1921" y="776"/>
                  </a:lnTo>
                  <a:lnTo>
                    <a:pt x="1879" y="775"/>
                  </a:lnTo>
                  <a:lnTo>
                    <a:pt x="1834" y="773"/>
                  </a:lnTo>
                  <a:lnTo>
                    <a:pt x="1787" y="772"/>
                  </a:lnTo>
                  <a:lnTo>
                    <a:pt x="1737" y="770"/>
                  </a:lnTo>
                  <a:lnTo>
                    <a:pt x="1686" y="769"/>
                  </a:lnTo>
                  <a:lnTo>
                    <a:pt x="1577" y="767"/>
                  </a:lnTo>
                  <a:lnTo>
                    <a:pt x="1464" y="765"/>
                  </a:lnTo>
                  <a:lnTo>
                    <a:pt x="1348" y="764"/>
                  </a:lnTo>
                  <a:lnTo>
                    <a:pt x="1111" y="763"/>
                  </a:lnTo>
                  <a:lnTo>
                    <a:pt x="776" y="763"/>
                  </a:lnTo>
                  <a:lnTo>
                    <a:pt x="726" y="764"/>
                  </a:lnTo>
                  <a:lnTo>
                    <a:pt x="678" y="764"/>
                  </a:lnTo>
                  <a:lnTo>
                    <a:pt x="631" y="765"/>
                  </a:lnTo>
                  <a:lnTo>
                    <a:pt x="588" y="765"/>
                  </a:lnTo>
                  <a:lnTo>
                    <a:pt x="548" y="766"/>
                  </a:lnTo>
                  <a:lnTo>
                    <a:pt x="509" y="767"/>
                  </a:lnTo>
                  <a:lnTo>
                    <a:pt x="475" y="767"/>
                  </a:lnTo>
                  <a:lnTo>
                    <a:pt x="444" y="768"/>
                  </a:lnTo>
                  <a:lnTo>
                    <a:pt x="417" y="769"/>
                  </a:lnTo>
                  <a:lnTo>
                    <a:pt x="393" y="770"/>
                  </a:lnTo>
                  <a:lnTo>
                    <a:pt x="352" y="771"/>
                  </a:lnTo>
                  <a:lnTo>
                    <a:pt x="315" y="771"/>
                  </a:lnTo>
                  <a:lnTo>
                    <a:pt x="280" y="769"/>
                  </a:lnTo>
                  <a:lnTo>
                    <a:pt x="248" y="767"/>
                  </a:lnTo>
                  <a:lnTo>
                    <a:pt x="220" y="764"/>
                  </a:lnTo>
                  <a:lnTo>
                    <a:pt x="195" y="760"/>
                  </a:lnTo>
                  <a:lnTo>
                    <a:pt x="172" y="756"/>
                  </a:lnTo>
                  <a:lnTo>
                    <a:pt x="152" y="752"/>
                  </a:lnTo>
                  <a:lnTo>
                    <a:pt x="136" y="748"/>
                  </a:lnTo>
                  <a:lnTo>
                    <a:pt x="121" y="743"/>
                  </a:lnTo>
                  <a:lnTo>
                    <a:pt x="110" y="739"/>
                  </a:lnTo>
                  <a:lnTo>
                    <a:pt x="100" y="735"/>
                  </a:lnTo>
                  <a:lnTo>
                    <a:pt x="92" y="732"/>
                  </a:lnTo>
                  <a:lnTo>
                    <a:pt x="87" y="729"/>
                  </a:lnTo>
                  <a:lnTo>
                    <a:pt x="85" y="728"/>
                  </a:lnTo>
                  <a:lnTo>
                    <a:pt x="84" y="727"/>
                  </a:lnTo>
                  <a:lnTo>
                    <a:pt x="82" y="726"/>
                  </a:lnTo>
                  <a:lnTo>
                    <a:pt x="79" y="723"/>
                  </a:lnTo>
                  <a:lnTo>
                    <a:pt x="72" y="718"/>
                  </a:lnTo>
                  <a:lnTo>
                    <a:pt x="65" y="709"/>
                  </a:lnTo>
                  <a:lnTo>
                    <a:pt x="55" y="696"/>
                  </a:lnTo>
                  <a:lnTo>
                    <a:pt x="45" y="679"/>
                  </a:lnTo>
                  <a:lnTo>
                    <a:pt x="34" y="658"/>
                  </a:lnTo>
                  <a:lnTo>
                    <a:pt x="21" y="632"/>
                  </a:lnTo>
                  <a:lnTo>
                    <a:pt x="14" y="614"/>
                  </a:lnTo>
                  <a:lnTo>
                    <a:pt x="9" y="594"/>
                  </a:lnTo>
                  <a:lnTo>
                    <a:pt x="3" y="554"/>
                  </a:lnTo>
                  <a:lnTo>
                    <a:pt x="1" y="537"/>
                  </a:lnTo>
                  <a:lnTo>
                    <a:pt x="0" y="525"/>
                  </a:lnTo>
                  <a:lnTo>
                    <a:pt x="0" y="512"/>
                  </a:lnTo>
                  <a:close/>
                </a:path>
              </a:pathLst>
            </a:custGeom>
            <a:solidFill>
              <a:srgbClr val="FF66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6" name="Freeform 619"/>
            <p:cNvSpPr>
              <a:spLocks/>
            </p:cNvSpPr>
            <p:nvPr/>
          </p:nvSpPr>
          <p:spPr bwMode="auto">
            <a:xfrm>
              <a:off x="9027" y="1912"/>
              <a:ext cx="27" cy="34"/>
            </a:xfrm>
            <a:custGeom>
              <a:avLst/>
              <a:gdLst>
                <a:gd name="T0" fmla="*/ 0 w 223"/>
                <a:gd name="T1" fmla="*/ 0 h 321"/>
                <a:gd name="T2" fmla="*/ 0 w 223"/>
                <a:gd name="T3" fmla="*/ 0 h 321"/>
                <a:gd name="T4" fmla="*/ 0 w 223"/>
                <a:gd name="T5" fmla="*/ 0 h 321"/>
                <a:gd name="T6" fmla="*/ 0 w 223"/>
                <a:gd name="T7" fmla="*/ 0 h 321"/>
                <a:gd name="T8" fmla="*/ 0 w 223"/>
                <a:gd name="T9" fmla="*/ 0 h 321"/>
                <a:gd name="T10" fmla="*/ 0 w 223"/>
                <a:gd name="T11" fmla="*/ 0 h 321"/>
                <a:gd name="T12" fmla="*/ 0 w 223"/>
                <a:gd name="T13" fmla="*/ 0 h 321"/>
                <a:gd name="T14" fmla="*/ 0 w 223"/>
                <a:gd name="T15" fmla="*/ 0 h 321"/>
                <a:gd name="T16" fmla="*/ 0 w 223"/>
                <a:gd name="T17" fmla="*/ 0 h 321"/>
                <a:gd name="T18" fmla="*/ 0 w 223"/>
                <a:gd name="T19" fmla="*/ 0 h 321"/>
                <a:gd name="T20" fmla="*/ 0 w 223"/>
                <a:gd name="T21" fmla="*/ 0 h 321"/>
                <a:gd name="T22" fmla="*/ 0 w 223"/>
                <a:gd name="T23" fmla="*/ 0 h 321"/>
                <a:gd name="T24" fmla="*/ 0 w 223"/>
                <a:gd name="T25" fmla="*/ 0 h 321"/>
                <a:gd name="T26" fmla="*/ 0 w 223"/>
                <a:gd name="T27" fmla="*/ 0 h 321"/>
                <a:gd name="T28" fmla="*/ 0 w 223"/>
                <a:gd name="T29" fmla="*/ 0 h 321"/>
                <a:gd name="T30" fmla="*/ 0 w 223"/>
                <a:gd name="T31" fmla="*/ 0 h 321"/>
                <a:gd name="T32" fmla="*/ 0 w 223"/>
                <a:gd name="T33" fmla="*/ 0 h 321"/>
                <a:gd name="T34" fmla="*/ 0 w 223"/>
                <a:gd name="T35" fmla="*/ 0 h 321"/>
                <a:gd name="T36" fmla="*/ 0 w 223"/>
                <a:gd name="T37" fmla="*/ 0 h 321"/>
                <a:gd name="T38" fmla="*/ 0 w 223"/>
                <a:gd name="T39" fmla="*/ 0 h 321"/>
                <a:gd name="T40" fmla="*/ 0 w 223"/>
                <a:gd name="T41" fmla="*/ 0 h 321"/>
                <a:gd name="T42" fmla="*/ 0 w 223"/>
                <a:gd name="T43" fmla="*/ 0 h 321"/>
                <a:gd name="T44" fmla="*/ 0 w 223"/>
                <a:gd name="T45" fmla="*/ 0 h 321"/>
                <a:gd name="T46" fmla="*/ 0 w 223"/>
                <a:gd name="T47" fmla="*/ 0 h 321"/>
                <a:gd name="T48" fmla="*/ 0 w 223"/>
                <a:gd name="T49" fmla="*/ 0 h 321"/>
                <a:gd name="T50" fmla="*/ 0 w 223"/>
                <a:gd name="T51" fmla="*/ 0 h 321"/>
                <a:gd name="T52" fmla="*/ 0 w 223"/>
                <a:gd name="T53" fmla="*/ 0 h 321"/>
                <a:gd name="T54" fmla="*/ 0 w 223"/>
                <a:gd name="T55" fmla="*/ 0 h 321"/>
                <a:gd name="T56" fmla="*/ 0 w 223"/>
                <a:gd name="T57" fmla="*/ 0 h 321"/>
                <a:gd name="T58" fmla="*/ 0 w 223"/>
                <a:gd name="T59" fmla="*/ 0 h 321"/>
                <a:gd name="T60" fmla="*/ 0 w 223"/>
                <a:gd name="T61" fmla="*/ 0 h 321"/>
                <a:gd name="T62" fmla="*/ 0 w 223"/>
                <a:gd name="T63" fmla="*/ 0 h 321"/>
                <a:gd name="T64" fmla="*/ 0 w 223"/>
                <a:gd name="T65" fmla="*/ 0 h 321"/>
                <a:gd name="T66" fmla="*/ 0 w 223"/>
                <a:gd name="T67" fmla="*/ 0 h 321"/>
                <a:gd name="T68" fmla="*/ 0 w 223"/>
                <a:gd name="T69" fmla="*/ 0 h 321"/>
                <a:gd name="T70" fmla="*/ 0 w 223"/>
                <a:gd name="T71" fmla="*/ 0 h 3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3"/>
                <a:gd name="T109" fmla="*/ 0 h 321"/>
                <a:gd name="T110" fmla="*/ 223 w 223"/>
                <a:gd name="T111" fmla="*/ 321 h 3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3" h="321">
                  <a:moveTo>
                    <a:pt x="0" y="0"/>
                  </a:moveTo>
                  <a:lnTo>
                    <a:pt x="2" y="0"/>
                  </a:lnTo>
                  <a:lnTo>
                    <a:pt x="9" y="1"/>
                  </a:lnTo>
                  <a:lnTo>
                    <a:pt x="19" y="3"/>
                  </a:lnTo>
                  <a:lnTo>
                    <a:pt x="31" y="5"/>
                  </a:lnTo>
                  <a:lnTo>
                    <a:pt x="45" y="9"/>
                  </a:lnTo>
                  <a:lnTo>
                    <a:pt x="61" y="15"/>
                  </a:lnTo>
                  <a:lnTo>
                    <a:pt x="79" y="22"/>
                  </a:lnTo>
                  <a:lnTo>
                    <a:pt x="96" y="31"/>
                  </a:lnTo>
                  <a:lnTo>
                    <a:pt x="115" y="42"/>
                  </a:lnTo>
                  <a:lnTo>
                    <a:pt x="136" y="56"/>
                  </a:lnTo>
                  <a:lnTo>
                    <a:pt x="177" y="88"/>
                  </a:lnTo>
                  <a:lnTo>
                    <a:pt x="196" y="102"/>
                  </a:lnTo>
                  <a:lnTo>
                    <a:pt x="210" y="114"/>
                  </a:lnTo>
                  <a:lnTo>
                    <a:pt x="216" y="119"/>
                  </a:lnTo>
                  <a:lnTo>
                    <a:pt x="220" y="122"/>
                  </a:lnTo>
                  <a:lnTo>
                    <a:pt x="222" y="125"/>
                  </a:lnTo>
                  <a:lnTo>
                    <a:pt x="223" y="126"/>
                  </a:lnTo>
                  <a:lnTo>
                    <a:pt x="213" y="321"/>
                  </a:lnTo>
                  <a:lnTo>
                    <a:pt x="212" y="320"/>
                  </a:lnTo>
                  <a:lnTo>
                    <a:pt x="210" y="318"/>
                  </a:lnTo>
                  <a:lnTo>
                    <a:pt x="201" y="310"/>
                  </a:lnTo>
                  <a:lnTo>
                    <a:pt x="188" y="300"/>
                  </a:lnTo>
                  <a:lnTo>
                    <a:pt x="172" y="286"/>
                  </a:lnTo>
                  <a:lnTo>
                    <a:pt x="133" y="257"/>
                  </a:lnTo>
                  <a:lnTo>
                    <a:pt x="113" y="243"/>
                  </a:lnTo>
                  <a:lnTo>
                    <a:pt x="96" y="232"/>
                  </a:lnTo>
                  <a:lnTo>
                    <a:pt x="80" y="225"/>
                  </a:lnTo>
                  <a:lnTo>
                    <a:pt x="64" y="218"/>
                  </a:lnTo>
                  <a:lnTo>
                    <a:pt x="49" y="214"/>
                  </a:lnTo>
                  <a:lnTo>
                    <a:pt x="34" y="212"/>
                  </a:lnTo>
                  <a:lnTo>
                    <a:pt x="22" y="210"/>
                  </a:lnTo>
                  <a:lnTo>
                    <a:pt x="12" y="209"/>
                  </a:lnTo>
                  <a:lnTo>
                    <a:pt x="5" y="209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F0F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7" name="Freeform 620"/>
            <p:cNvSpPr>
              <a:spLocks/>
            </p:cNvSpPr>
            <p:nvPr/>
          </p:nvSpPr>
          <p:spPr bwMode="auto">
            <a:xfrm>
              <a:off x="9027" y="1936"/>
              <a:ext cx="27" cy="73"/>
            </a:xfrm>
            <a:custGeom>
              <a:avLst/>
              <a:gdLst>
                <a:gd name="T0" fmla="*/ 0 w 221"/>
                <a:gd name="T1" fmla="*/ 0 h 682"/>
                <a:gd name="T2" fmla="*/ 0 w 221"/>
                <a:gd name="T3" fmla="*/ 0 h 682"/>
                <a:gd name="T4" fmla="*/ 0 w 221"/>
                <a:gd name="T5" fmla="*/ 0 h 682"/>
                <a:gd name="T6" fmla="*/ 0 w 221"/>
                <a:gd name="T7" fmla="*/ 0 h 682"/>
                <a:gd name="T8" fmla="*/ 0 w 221"/>
                <a:gd name="T9" fmla="*/ 0 h 682"/>
                <a:gd name="T10" fmla="*/ 0 w 221"/>
                <a:gd name="T11" fmla="*/ 0 h 682"/>
                <a:gd name="T12" fmla="*/ 0 w 221"/>
                <a:gd name="T13" fmla="*/ 0 h 682"/>
                <a:gd name="T14" fmla="*/ 0 w 221"/>
                <a:gd name="T15" fmla="*/ 0 h 682"/>
                <a:gd name="T16" fmla="*/ 0 w 221"/>
                <a:gd name="T17" fmla="*/ 0 h 682"/>
                <a:gd name="T18" fmla="*/ 0 w 221"/>
                <a:gd name="T19" fmla="*/ 0 h 682"/>
                <a:gd name="T20" fmla="*/ 0 w 221"/>
                <a:gd name="T21" fmla="*/ 0 h 682"/>
                <a:gd name="T22" fmla="*/ 0 w 221"/>
                <a:gd name="T23" fmla="*/ 0 h 682"/>
                <a:gd name="T24" fmla="*/ 0 w 221"/>
                <a:gd name="T25" fmla="*/ 0 h 682"/>
                <a:gd name="T26" fmla="*/ 0 w 221"/>
                <a:gd name="T27" fmla="*/ 0 h 682"/>
                <a:gd name="T28" fmla="*/ 0 w 221"/>
                <a:gd name="T29" fmla="*/ 0 h 682"/>
                <a:gd name="T30" fmla="*/ 0 w 221"/>
                <a:gd name="T31" fmla="*/ 0 h 682"/>
                <a:gd name="T32" fmla="*/ 0 w 221"/>
                <a:gd name="T33" fmla="*/ 0 h 682"/>
                <a:gd name="T34" fmla="*/ 0 w 221"/>
                <a:gd name="T35" fmla="*/ 0 h 682"/>
                <a:gd name="T36" fmla="*/ 0 w 221"/>
                <a:gd name="T37" fmla="*/ 0 h 682"/>
                <a:gd name="T38" fmla="*/ 0 w 221"/>
                <a:gd name="T39" fmla="*/ 0 h 682"/>
                <a:gd name="T40" fmla="*/ 0 w 221"/>
                <a:gd name="T41" fmla="*/ 0 h 682"/>
                <a:gd name="T42" fmla="*/ 0 w 221"/>
                <a:gd name="T43" fmla="*/ 0 h 682"/>
                <a:gd name="T44" fmla="*/ 0 w 221"/>
                <a:gd name="T45" fmla="*/ 0 h 682"/>
                <a:gd name="T46" fmla="*/ 0 w 221"/>
                <a:gd name="T47" fmla="*/ 0 h 682"/>
                <a:gd name="T48" fmla="*/ 0 w 221"/>
                <a:gd name="T49" fmla="*/ 0 h 682"/>
                <a:gd name="T50" fmla="*/ 0 w 221"/>
                <a:gd name="T51" fmla="*/ 0 h 682"/>
                <a:gd name="T52" fmla="*/ 0 w 221"/>
                <a:gd name="T53" fmla="*/ 0 h 682"/>
                <a:gd name="T54" fmla="*/ 0 w 221"/>
                <a:gd name="T55" fmla="*/ 0 h 682"/>
                <a:gd name="T56" fmla="*/ 0 w 221"/>
                <a:gd name="T57" fmla="*/ 0 h 682"/>
                <a:gd name="T58" fmla="*/ 0 w 221"/>
                <a:gd name="T59" fmla="*/ 0 h 682"/>
                <a:gd name="T60" fmla="*/ 0 w 221"/>
                <a:gd name="T61" fmla="*/ 0 h 682"/>
                <a:gd name="T62" fmla="*/ 0 w 221"/>
                <a:gd name="T63" fmla="*/ 0 h 682"/>
                <a:gd name="T64" fmla="*/ 0 w 221"/>
                <a:gd name="T65" fmla="*/ 0 h 682"/>
                <a:gd name="T66" fmla="*/ 0 w 221"/>
                <a:gd name="T67" fmla="*/ 0 h 682"/>
                <a:gd name="T68" fmla="*/ 0 w 221"/>
                <a:gd name="T69" fmla="*/ 0 h 682"/>
                <a:gd name="T70" fmla="*/ 0 w 221"/>
                <a:gd name="T71" fmla="*/ 0 h 682"/>
                <a:gd name="T72" fmla="*/ 0 w 221"/>
                <a:gd name="T73" fmla="*/ 0 h 682"/>
                <a:gd name="T74" fmla="*/ 0 w 221"/>
                <a:gd name="T75" fmla="*/ 0 h 682"/>
                <a:gd name="T76" fmla="*/ 0 w 221"/>
                <a:gd name="T77" fmla="*/ 0 h 682"/>
                <a:gd name="T78" fmla="*/ 0 w 221"/>
                <a:gd name="T79" fmla="*/ 0 h 682"/>
                <a:gd name="T80" fmla="*/ 0 w 221"/>
                <a:gd name="T81" fmla="*/ 0 h 682"/>
                <a:gd name="T82" fmla="*/ 0 w 221"/>
                <a:gd name="T83" fmla="*/ 0 h 682"/>
                <a:gd name="T84" fmla="*/ 0 w 221"/>
                <a:gd name="T85" fmla="*/ 0 h 682"/>
                <a:gd name="T86" fmla="*/ 0 w 221"/>
                <a:gd name="T87" fmla="*/ 0 h 682"/>
                <a:gd name="T88" fmla="*/ 0 w 221"/>
                <a:gd name="T89" fmla="*/ 0 h 682"/>
                <a:gd name="T90" fmla="*/ 0 w 221"/>
                <a:gd name="T91" fmla="*/ 0 h 6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1"/>
                <a:gd name="T139" fmla="*/ 0 h 682"/>
                <a:gd name="T140" fmla="*/ 221 w 221"/>
                <a:gd name="T141" fmla="*/ 682 h 6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1" h="682">
                  <a:moveTo>
                    <a:pt x="8" y="0"/>
                  </a:moveTo>
                  <a:lnTo>
                    <a:pt x="10" y="0"/>
                  </a:lnTo>
                  <a:lnTo>
                    <a:pt x="17" y="1"/>
                  </a:lnTo>
                  <a:lnTo>
                    <a:pt x="27" y="3"/>
                  </a:lnTo>
                  <a:lnTo>
                    <a:pt x="40" y="5"/>
                  </a:lnTo>
                  <a:lnTo>
                    <a:pt x="55" y="10"/>
                  </a:lnTo>
                  <a:lnTo>
                    <a:pt x="73" y="15"/>
                  </a:lnTo>
                  <a:lnTo>
                    <a:pt x="90" y="23"/>
                  </a:lnTo>
                  <a:lnTo>
                    <a:pt x="109" y="31"/>
                  </a:lnTo>
                  <a:lnTo>
                    <a:pt x="126" y="43"/>
                  </a:lnTo>
                  <a:lnTo>
                    <a:pt x="145" y="57"/>
                  </a:lnTo>
                  <a:lnTo>
                    <a:pt x="183" y="90"/>
                  </a:lnTo>
                  <a:lnTo>
                    <a:pt x="198" y="105"/>
                  </a:lnTo>
                  <a:lnTo>
                    <a:pt x="210" y="116"/>
                  </a:lnTo>
                  <a:lnTo>
                    <a:pt x="215" y="122"/>
                  </a:lnTo>
                  <a:lnTo>
                    <a:pt x="219" y="125"/>
                  </a:lnTo>
                  <a:lnTo>
                    <a:pt x="220" y="127"/>
                  </a:lnTo>
                  <a:lnTo>
                    <a:pt x="221" y="128"/>
                  </a:lnTo>
                  <a:lnTo>
                    <a:pt x="211" y="328"/>
                  </a:lnTo>
                  <a:lnTo>
                    <a:pt x="211" y="330"/>
                  </a:lnTo>
                  <a:lnTo>
                    <a:pt x="210" y="336"/>
                  </a:lnTo>
                  <a:lnTo>
                    <a:pt x="210" y="345"/>
                  </a:lnTo>
                  <a:lnTo>
                    <a:pt x="209" y="358"/>
                  </a:lnTo>
                  <a:lnTo>
                    <a:pt x="208" y="374"/>
                  </a:lnTo>
                  <a:lnTo>
                    <a:pt x="205" y="391"/>
                  </a:lnTo>
                  <a:lnTo>
                    <a:pt x="203" y="411"/>
                  </a:lnTo>
                  <a:lnTo>
                    <a:pt x="199" y="431"/>
                  </a:lnTo>
                  <a:lnTo>
                    <a:pt x="191" y="477"/>
                  </a:lnTo>
                  <a:lnTo>
                    <a:pt x="181" y="524"/>
                  </a:lnTo>
                  <a:lnTo>
                    <a:pt x="168" y="569"/>
                  </a:lnTo>
                  <a:lnTo>
                    <a:pt x="160" y="589"/>
                  </a:lnTo>
                  <a:lnTo>
                    <a:pt x="151" y="608"/>
                  </a:lnTo>
                  <a:lnTo>
                    <a:pt x="141" y="626"/>
                  </a:lnTo>
                  <a:lnTo>
                    <a:pt x="131" y="639"/>
                  </a:lnTo>
                  <a:lnTo>
                    <a:pt x="120" y="651"/>
                  </a:lnTo>
                  <a:lnTo>
                    <a:pt x="108" y="660"/>
                  </a:lnTo>
                  <a:lnTo>
                    <a:pt x="95" y="667"/>
                  </a:lnTo>
                  <a:lnTo>
                    <a:pt x="83" y="672"/>
                  </a:lnTo>
                  <a:lnTo>
                    <a:pt x="58" y="680"/>
                  </a:lnTo>
                  <a:lnTo>
                    <a:pt x="35" y="682"/>
                  </a:lnTo>
                  <a:lnTo>
                    <a:pt x="18" y="681"/>
                  </a:lnTo>
                  <a:lnTo>
                    <a:pt x="5" y="680"/>
                  </a:lnTo>
                  <a:lnTo>
                    <a:pt x="2" y="679"/>
                  </a:lnTo>
                  <a:lnTo>
                    <a:pt x="0" y="679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FF0F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8" name="Freeform 621"/>
            <p:cNvSpPr>
              <a:spLocks/>
            </p:cNvSpPr>
            <p:nvPr/>
          </p:nvSpPr>
          <p:spPr bwMode="auto">
            <a:xfrm>
              <a:off x="8647" y="1934"/>
              <a:ext cx="203" cy="39"/>
            </a:xfrm>
            <a:custGeom>
              <a:avLst/>
              <a:gdLst>
                <a:gd name="T0" fmla="*/ 0 w 1682"/>
                <a:gd name="T1" fmla="*/ 0 h 367"/>
                <a:gd name="T2" fmla="*/ 0 w 1682"/>
                <a:gd name="T3" fmla="*/ 0 h 367"/>
                <a:gd name="T4" fmla="*/ 0 w 1682"/>
                <a:gd name="T5" fmla="*/ 0 h 367"/>
                <a:gd name="T6" fmla="*/ 0 w 1682"/>
                <a:gd name="T7" fmla="*/ 0 h 367"/>
                <a:gd name="T8" fmla="*/ 0 w 1682"/>
                <a:gd name="T9" fmla="*/ 0 h 367"/>
                <a:gd name="T10" fmla="*/ 0 w 1682"/>
                <a:gd name="T11" fmla="*/ 0 h 367"/>
                <a:gd name="T12" fmla="*/ 0 w 1682"/>
                <a:gd name="T13" fmla="*/ 0 h 367"/>
                <a:gd name="T14" fmla="*/ 0 w 1682"/>
                <a:gd name="T15" fmla="*/ 0 h 367"/>
                <a:gd name="T16" fmla="*/ 0 w 1682"/>
                <a:gd name="T17" fmla="*/ 0 h 367"/>
                <a:gd name="T18" fmla="*/ 0 w 1682"/>
                <a:gd name="T19" fmla="*/ 0 h 367"/>
                <a:gd name="T20" fmla="*/ 0 w 1682"/>
                <a:gd name="T21" fmla="*/ 0 h 367"/>
                <a:gd name="T22" fmla="*/ 0 w 1682"/>
                <a:gd name="T23" fmla="*/ 0 h 367"/>
                <a:gd name="T24" fmla="*/ 0 w 1682"/>
                <a:gd name="T25" fmla="*/ 0 h 367"/>
                <a:gd name="T26" fmla="*/ 0 w 1682"/>
                <a:gd name="T27" fmla="*/ 0 h 367"/>
                <a:gd name="T28" fmla="*/ 0 w 1682"/>
                <a:gd name="T29" fmla="*/ 0 h 367"/>
                <a:gd name="T30" fmla="*/ 0 w 1682"/>
                <a:gd name="T31" fmla="*/ 0 h 367"/>
                <a:gd name="T32" fmla="*/ 0 w 1682"/>
                <a:gd name="T33" fmla="*/ 0 h 367"/>
                <a:gd name="T34" fmla="*/ 0 w 1682"/>
                <a:gd name="T35" fmla="*/ 0 h 367"/>
                <a:gd name="T36" fmla="*/ 0 w 1682"/>
                <a:gd name="T37" fmla="*/ 0 h 367"/>
                <a:gd name="T38" fmla="*/ 0 w 1682"/>
                <a:gd name="T39" fmla="*/ 0 h 367"/>
                <a:gd name="T40" fmla="*/ 0 w 1682"/>
                <a:gd name="T41" fmla="*/ 0 h 367"/>
                <a:gd name="T42" fmla="*/ 0 w 1682"/>
                <a:gd name="T43" fmla="*/ 0 h 367"/>
                <a:gd name="T44" fmla="*/ 0 w 1682"/>
                <a:gd name="T45" fmla="*/ 0 h 367"/>
                <a:gd name="T46" fmla="*/ 0 w 1682"/>
                <a:gd name="T47" fmla="*/ 0 h 367"/>
                <a:gd name="T48" fmla="*/ 0 w 1682"/>
                <a:gd name="T49" fmla="*/ 0 h 367"/>
                <a:gd name="T50" fmla="*/ 0 w 1682"/>
                <a:gd name="T51" fmla="*/ 0 h 367"/>
                <a:gd name="T52" fmla="*/ 0 w 1682"/>
                <a:gd name="T53" fmla="*/ 0 h 367"/>
                <a:gd name="T54" fmla="*/ 0 w 1682"/>
                <a:gd name="T55" fmla="*/ 0 h 367"/>
                <a:gd name="T56" fmla="*/ 0 w 1682"/>
                <a:gd name="T57" fmla="*/ 0 h 367"/>
                <a:gd name="T58" fmla="*/ 0 w 1682"/>
                <a:gd name="T59" fmla="*/ 0 h 367"/>
                <a:gd name="T60" fmla="*/ 0 w 1682"/>
                <a:gd name="T61" fmla="*/ 0 h 367"/>
                <a:gd name="T62" fmla="*/ 0 w 1682"/>
                <a:gd name="T63" fmla="*/ 0 h 367"/>
                <a:gd name="T64" fmla="*/ 0 w 1682"/>
                <a:gd name="T65" fmla="*/ 0 h 367"/>
                <a:gd name="T66" fmla="*/ 0 w 1682"/>
                <a:gd name="T67" fmla="*/ 0 h 367"/>
                <a:gd name="T68" fmla="*/ 0 w 1682"/>
                <a:gd name="T69" fmla="*/ 0 h 367"/>
                <a:gd name="T70" fmla="*/ 0 w 1682"/>
                <a:gd name="T71" fmla="*/ 0 h 367"/>
                <a:gd name="T72" fmla="*/ 0 w 1682"/>
                <a:gd name="T73" fmla="*/ 0 h 367"/>
                <a:gd name="T74" fmla="*/ 0 w 1682"/>
                <a:gd name="T75" fmla="*/ 0 h 367"/>
                <a:gd name="T76" fmla="*/ 0 w 1682"/>
                <a:gd name="T77" fmla="*/ 0 h 367"/>
                <a:gd name="T78" fmla="*/ 0 w 1682"/>
                <a:gd name="T79" fmla="*/ 0 h 367"/>
                <a:gd name="T80" fmla="*/ 0 w 1682"/>
                <a:gd name="T81" fmla="*/ 0 h 367"/>
                <a:gd name="T82" fmla="*/ 0 w 1682"/>
                <a:gd name="T83" fmla="*/ 0 h 367"/>
                <a:gd name="T84" fmla="*/ 0 w 1682"/>
                <a:gd name="T85" fmla="*/ 0 h 367"/>
                <a:gd name="T86" fmla="*/ 0 w 1682"/>
                <a:gd name="T87" fmla="*/ 0 h 367"/>
                <a:gd name="T88" fmla="*/ 0 w 1682"/>
                <a:gd name="T89" fmla="*/ 0 h 367"/>
                <a:gd name="T90" fmla="*/ 0 w 1682"/>
                <a:gd name="T91" fmla="*/ 0 h 367"/>
                <a:gd name="T92" fmla="*/ 0 w 1682"/>
                <a:gd name="T93" fmla="*/ 0 h 367"/>
                <a:gd name="T94" fmla="*/ 0 w 1682"/>
                <a:gd name="T95" fmla="*/ 0 h 367"/>
                <a:gd name="T96" fmla="*/ 0 w 1682"/>
                <a:gd name="T97" fmla="*/ 0 h 367"/>
                <a:gd name="T98" fmla="*/ 0 w 1682"/>
                <a:gd name="T99" fmla="*/ 0 h 367"/>
                <a:gd name="T100" fmla="*/ 0 w 1682"/>
                <a:gd name="T101" fmla="*/ 0 h 367"/>
                <a:gd name="T102" fmla="*/ 0 w 1682"/>
                <a:gd name="T103" fmla="*/ 0 h 36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82"/>
                <a:gd name="T157" fmla="*/ 0 h 367"/>
                <a:gd name="T158" fmla="*/ 1682 w 1682"/>
                <a:gd name="T159" fmla="*/ 367 h 36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82" h="367">
                  <a:moveTo>
                    <a:pt x="0" y="269"/>
                  </a:moveTo>
                  <a:lnTo>
                    <a:pt x="1" y="270"/>
                  </a:lnTo>
                  <a:lnTo>
                    <a:pt x="4" y="272"/>
                  </a:lnTo>
                  <a:lnTo>
                    <a:pt x="9" y="277"/>
                  </a:lnTo>
                  <a:lnTo>
                    <a:pt x="15" y="282"/>
                  </a:lnTo>
                  <a:lnTo>
                    <a:pt x="25" y="287"/>
                  </a:lnTo>
                  <a:lnTo>
                    <a:pt x="36" y="294"/>
                  </a:lnTo>
                  <a:lnTo>
                    <a:pt x="50" y="301"/>
                  </a:lnTo>
                  <a:lnTo>
                    <a:pt x="66" y="309"/>
                  </a:lnTo>
                  <a:lnTo>
                    <a:pt x="86" y="315"/>
                  </a:lnTo>
                  <a:lnTo>
                    <a:pt x="107" y="321"/>
                  </a:lnTo>
                  <a:lnTo>
                    <a:pt x="132" y="328"/>
                  </a:lnTo>
                  <a:lnTo>
                    <a:pt x="161" y="333"/>
                  </a:lnTo>
                  <a:lnTo>
                    <a:pt x="192" y="337"/>
                  </a:lnTo>
                  <a:lnTo>
                    <a:pt x="226" y="340"/>
                  </a:lnTo>
                  <a:lnTo>
                    <a:pt x="263" y="342"/>
                  </a:lnTo>
                  <a:lnTo>
                    <a:pt x="305" y="341"/>
                  </a:lnTo>
                  <a:lnTo>
                    <a:pt x="346" y="338"/>
                  </a:lnTo>
                  <a:lnTo>
                    <a:pt x="384" y="336"/>
                  </a:lnTo>
                  <a:lnTo>
                    <a:pt x="421" y="333"/>
                  </a:lnTo>
                  <a:lnTo>
                    <a:pt x="454" y="331"/>
                  </a:lnTo>
                  <a:lnTo>
                    <a:pt x="522" y="322"/>
                  </a:lnTo>
                  <a:lnTo>
                    <a:pt x="589" y="312"/>
                  </a:lnTo>
                  <a:lnTo>
                    <a:pt x="625" y="304"/>
                  </a:lnTo>
                  <a:lnTo>
                    <a:pt x="664" y="296"/>
                  </a:lnTo>
                  <a:lnTo>
                    <a:pt x="705" y="286"/>
                  </a:lnTo>
                  <a:lnTo>
                    <a:pt x="750" y="275"/>
                  </a:lnTo>
                  <a:lnTo>
                    <a:pt x="800" y="263"/>
                  </a:lnTo>
                  <a:lnTo>
                    <a:pt x="855" y="249"/>
                  </a:lnTo>
                  <a:lnTo>
                    <a:pt x="915" y="234"/>
                  </a:lnTo>
                  <a:lnTo>
                    <a:pt x="948" y="224"/>
                  </a:lnTo>
                  <a:lnTo>
                    <a:pt x="982" y="216"/>
                  </a:lnTo>
                  <a:lnTo>
                    <a:pt x="1017" y="206"/>
                  </a:lnTo>
                  <a:lnTo>
                    <a:pt x="1049" y="198"/>
                  </a:lnTo>
                  <a:lnTo>
                    <a:pt x="1079" y="190"/>
                  </a:lnTo>
                  <a:lnTo>
                    <a:pt x="1107" y="183"/>
                  </a:lnTo>
                  <a:lnTo>
                    <a:pt x="1133" y="175"/>
                  </a:lnTo>
                  <a:lnTo>
                    <a:pt x="1157" y="169"/>
                  </a:lnTo>
                  <a:lnTo>
                    <a:pt x="1200" y="156"/>
                  </a:lnTo>
                  <a:lnTo>
                    <a:pt x="1239" y="145"/>
                  </a:lnTo>
                  <a:lnTo>
                    <a:pt x="1274" y="135"/>
                  </a:lnTo>
                  <a:lnTo>
                    <a:pt x="1336" y="115"/>
                  </a:lnTo>
                  <a:lnTo>
                    <a:pt x="1397" y="95"/>
                  </a:lnTo>
                  <a:lnTo>
                    <a:pt x="1431" y="83"/>
                  </a:lnTo>
                  <a:lnTo>
                    <a:pt x="1469" y="71"/>
                  </a:lnTo>
                  <a:lnTo>
                    <a:pt x="1511" y="56"/>
                  </a:lnTo>
                  <a:lnTo>
                    <a:pt x="1535" y="48"/>
                  </a:lnTo>
                  <a:lnTo>
                    <a:pt x="1560" y="40"/>
                  </a:lnTo>
                  <a:lnTo>
                    <a:pt x="1586" y="31"/>
                  </a:lnTo>
                  <a:lnTo>
                    <a:pt x="1615" y="21"/>
                  </a:lnTo>
                  <a:lnTo>
                    <a:pt x="1646" y="11"/>
                  </a:lnTo>
                  <a:lnTo>
                    <a:pt x="1679" y="0"/>
                  </a:lnTo>
                  <a:lnTo>
                    <a:pt x="1682" y="26"/>
                  </a:lnTo>
                  <a:lnTo>
                    <a:pt x="1648" y="36"/>
                  </a:lnTo>
                  <a:lnTo>
                    <a:pt x="1618" y="47"/>
                  </a:lnTo>
                  <a:lnTo>
                    <a:pt x="1590" y="57"/>
                  </a:lnTo>
                  <a:lnTo>
                    <a:pt x="1562" y="65"/>
                  </a:lnTo>
                  <a:lnTo>
                    <a:pt x="1537" y="74"/>
                  </a:lnTo>
                  <a:lnTo>
                    <a:pt x="1515" y="81"/>
                  </a:lnTo>
                  <a:lnTo>
                    <a:pt x="1472" y="96"/>
                  </a:lnTo>
                  <a:lnTo>
                    <a:pt x="1435" y="109"/>
                  </a:lnTo>
                  <a:lnTo>
                    <a:pt x="1402" y="121"/>
                  </a:lnTo>
                  <a:lnTo>
                    <a:pt x="1340" y="141"/>
                  </a:lnTo>
                  <a:lnTo>
                    <a:pt x="1279" y="160"/>
                  </a:lnTo>
                  <a:lnTo>
                    <a:pt x="1244" y="171"/>
                  </a:lnTo>
                  <a:lnTo>
                    <a:pt x="1205" y="182"/>
                  </a:lnTo>
                  <a:lnTo>
                    <a:pt x="1162" y="194"/>
                  </a:lnTo>
                  <a:lnTo>
                    <a:pt x="1138" y="201"/>
                  </a:lnTo>
                  <a:lnTo>
                    <a:pt x="1112" y="208"/>
                  </a:lnTo>
                  <a:lnTo>
                    <a:pt x="1084" y="216"/>
                  </a:lnTo>
                  <a:lnTo>
                    <a:pt x="1054" y="223"/>
                  </a:lnTo>
                  <a:lnTo>
                    <a:pt x="1022" y="232"/>
                  </a:lnTo>
                  <a:lnTo>
                    <a:pt x="987" y="241"/>
                  </a:lnTo>
                  <a:lnTo>
                    <a:pt x="953" y="250"/>
                  </a:lnTo>
                  <a:lnTo>
                    <a:pt x="920" y="259"/>
                  </a:lnTo>
                  <a:lnTo>
                    <a:pt x="860" y="274"/>
                  </a:lnTo>
                  <a:lnTo>
                    <a:pt x="805" y="288"/>
                  </a:lnTo>
                  <a:lnTo>
                    <a:pt x="755" y="301"/>
                  </a:lnTo>
                  <a:lnTo>
                    <a:pt x="710" y="312"/>
                  </a:lnTo>
                  <a:lnTo>
                    <a:pt x="668" y="321"/>
                  </a:lnTo>
                  <a:lnTo>
                    <a:pt x="629" y="330"/>
                  </a:lnTo>
                  <a:lnTo>
                    <a:pt x="593" y="337"/>
                  </a:lnTo>
                  <a:lnTo>
                    <a:pt x="524" y="348"/>
                  </a:lnTo>
                  <a:lnTo>
                    <a:pt x="458" y="357"/>
                  </a:lnTo>
                  <a:lnTo>
                    <a:pt x="387" y="362"/>
                  </a:lnTo>
                  <a:lnTo>
                    <a:pt x="348" y="364"/>
                  </a:lnTo>
                  <a:lnTo>
                    <a:pt x="307" y="366"/>
                  </a:lnTo>
                  <a:lnTo>
                    <a:pt x="266" y="367"/>
                  </a:lnTo>
                  <a:lnTo>
                    <a:pt x="228" y="365"/>
                  </a:lnTo>
                  <a:lnTo>
                    <a:pt x="195" y="363"/>
                  </a:lnTo>
                  <a:lnTo>
                    <a:pt x="164" y="359"/>
                  </a:lnTo>
                  <a:lnTo>
                    <a:pt x="136" y="353"/>
                  </a:lnTo>
                  <a:lnTo>
                    <a:pt x="111" y="348"/>
                  </a:lnTo>
                  <a:lnTo>
                    <a:pt x="90" y="341"/>
                  </a:lnTo>
                  <a:lnTo>
                    <a:pt x="70" y="334"/>
                  </a:lnTo>
                  <a:lnTo>
                    <a:pt x="54" y="327"/>
                  </a:lnTo>
                  <a:lnTo>
                    <a:pt x="40" y="320"/>
                  </a:lnTo>
                  <a:lnTo>
                    <a:pt x="29" y="314"/>
                  </a:lnTo>
                  <a:lnTo>
                    <a:pt x="20" y="308"/>
                  </a:lnTo>
                  <a:lnTo>
                    <a:pt x="14" y="303"/>
                  </a:lnTo>
                  <a:lnTo>
                    <a:pt x="9" y="299"/>
                  </a:lnTo>
                  <a:lnTo>
                    <a:pt x="6" y="297"/>
                  </a:lnTo>
                  <a:lnTo>
                    <a:pt x="5" y="296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D4A296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9" name="Freeform 622"/>
            <p:cNvSpPr>
              <a:spLocks/>
            </p:cNvSpPr>
            <p:nvPr/>
          </p:nvSpPr>
          <p:spPr bwMode="auto">
            <a:xfrm>
              <a:off x="9018" y="1899"/>
              <a:ext cx="11" cy="108"/>
            </a:xfrm>
            <a:custGeom>
              <a:avLst/>
              <a:gdLst>
                <a:gd name="T0" fmla="*/ 0 w 89"/>
                <a:gd name="T1" fmla="*/ 0 h 1004"/>
                <a:gd name="T2" fmla="*/ 0 w 89"/>
                <a:gd name="T3" fmla="*/ 0 h 1004"/>
                <a:gd name="T4" fmla="*/ 0 w 89"/>
                <a:gd name="T5" fmla="*/ 0 h 1004"/>
                <a:gd name="T6" fmla="*/ 0 w 89"/>
                <a:gd name="T7" fmla="*/ 0 h 1004"/>
                <a:gd name="T8" fmla="*/ 0 w 89"/>
                <a:gd name="T9" fmla="*/ 0 h 1004"/>
                <a:gd name="T10" fmla="*/ 0 w 89"/>
                <a:gd name="T11" fmla="*/ 0 h 1004"/>
                <a:gd name="T12" fmla="*/ 0 w 89"/>
                <a:gd name="T13" fmla="*/ 0 h 1004"/>
                <a:gd name="T14" fmla="*/ 0 w 89"/>
                <a:gd name="T15" fmla="*/ 0 h 1004"/>
                <a:gd name="T16" fmla="*/ 0 w 89"/>
                <a:gd name="T17" fmla="*/ 0 h 1004"/>
                <a:gd name="T18" fmla="*/ 0 w 89"/>
                <a:gd name="T19" fmla="*/ 0 h 1004"/>
                <a:gd name="T20" fmla="*/ 0 w 89"/>
                <a:gd name="T21" fmla="*/ 0 h 1004"/>
                <a:gd name="T22" fmla="*/ 0 w 89"/>
                <a:gd name="T23" fmla="*/ 0 h 1004"/>
                <a:gd name="T24" fmla="*/ 0 w 89"/>
                <a:gd name="T25" fmla="*/ 0 h 1004"/>
                <a:gd name="T26" fmla="*/ 0 w 89"/>
                <a:gd name="T27" fmla="*/ 0 h 1004"/>
                <a:gd name="T28" fmla="*/ 0 w 89"/>
                <a:gd name="T29" fmla="*/ 0 h 1004"/>
                <a:gd name="T30" fmla="*/ 0 w 89"/>
                <a:gd name="T31" fmla="*/ 0 h 1004"/>
                <a:gd name="T32" fmla="*/ 0 w 89"/>
                <a:gd name="T33" fmla="*/ 0 h 1004"/>
                <a:gd name="T34" fmla="*/ 0 w 89"/>
                <a:gd name="T35" fmla="*/ 0 h 1004"/>
                <a:gd name="T36" fmla="*/ 0 w 89"/>
                <a:gd name="T37" fmla="*/ 0 h 1004"/>
                <a:gd name="T38" fmla="*/ 0 w 89"/>
                <a:gd name="T39" fmla="*/ 0 h 1004"/>
                <a:gd name="T40" fmla="*/ 0 w 89"/>
                <a:gd name="T41" fmla="*/ 0 h 1004"/>
                <a:gd name="T42" fmla="*/ 0 w 89"/>
                <a:gd name="T43" fmla="*/ 0 h 1004"/>
                <a:gd name="T44" fmla="*/ 0 w 89"/>
                <a:gd name="T45" fmla="*/ 0 h 1004"/>
                <a:gd name="T46" fmla="*/ 0 w 89"/>
                <a:gd name="T47" fmla="*/ 0 h 1004"/>
                <a:gd name="T48" fmla="*/ 0 w 89"/>
                <a:gd name="T49" fmla="*/ 0 h 1004"/>
                <a:gd name="T50" fmla="*/ 0 w 89"/>
                <a:gd name="T51" fmla="*/ 0 h 1004"/>
                <a:gd name="T52" fmla="*/ 0 w 89"/>
                <a:gd name="T53" fmla="*/ 0 h 1004"/>
                <a:gd name="T54" fmla="*/ 0 w 89"/>
                <a:gd name="T55" fmla="*/ 0 h 1004"/>
                <a:gd name="T56" fmla="*/ 0 w 89"/>
                <a:gd name="T57" fmla="*/ 0 h 1004"/>
                <a:gd name="T58" fmla="*/ 0 w 89"/>
                <a:gd name="T59" fmla="*/ 0 h 1004"/>
                <a:gd name="T60" fmla="*/ 0 w 89"/>
                <a:gd name="T61" fmla="*/ 0 h 1004"/>
                <a:gd name="T62" fmla="*/ 0 w 89"/>
                <a:gd name="T63" fmla="*/ 0 h 1004"/>
                <a:gd name="T64" fmla="*/ 0 w 89"/>
                <a:gd name="T65" fmla="*/ 0 h 1004"/>
                <a:gd name="T66" fmla="*/ 0 w 89"/>
                <a:gd name="T67" fmla="*/ 0 h 1004"/>
                <a:gd name="T68" fmla="*/ 0 w 89"/>
                <a:gd name="T69" fmla="*/ 0 h 1004"/>
                <a:gd name="T70" fmla="*/ 0 w 89"/>
                <a:gd name="T71" fmla="*/ 0 h 1004"/>
                <a:gd name="T72" fmla="*/ 0 w 89"/>
                <a:gd name="T73" fmla="*/ 0 h 1004"/>
                <a:gd name="T74" fmla="*/ 0 w 89"/>
                <a:gd name="T75" fmla="*/ 0 h 1004"/>
                <a:gd name="T76" fmla="*/ 0 w 89"/>
                <a:gd name="T77" fmla="*/ 0 h 1004"/>
                <a:gd name="T78" fmla="*/ 0 w 89"/>
                <a:gd name="T79" fmla="*/ 0 h 1004"/>
                <a:gd name="T80" fmla="*/ 0 w 89"/>
                <a:gd name="T81" fmla="*/ 0 h 1004"/>
                <a:gd name="T82" fmla="*/ 0 w 89"/>
                <a:gd name="T83" fmla="*/ 0 h 1004"/>
                <a:gd name="T84" fmla="*/ 0 w 89"/>
                <a:gd name="T85" fmla="*/ 0 h 1004"/>
                <a:gd name="T86" fmla="*/ 0 w 89"/>
                <a:gd name="T87" fmla="*/ 0 h 1004"/>
                <a:gd name="T88" fmla="*/ 0 w 89"/>
                <a:gd name="T89" fmla="*/ 0 h 1004"/>
                <a:gd name="T90" fmla="*/ 0 w 89"/>
                <a:gd name="T91" fmla="*/ 0 h 1004"/>
                <a:gd name="T92" fmla="*/ 0 w 89"/>
                <a:gd name="T93" fmla="*/ 0 h 1004"/>
                <a:gd name="T94" fmla="*/ 0 w 89"/>
                <a:gd name="T95" fmla="*/ 0 h 1004"/>
                <a:gd name="T96" fmla="*/ 0 w 89"/>
                <a:gd name="T97" fmla="*/ 0 h 1004"/>
                <a:gd name="T98" fmla="*/ 0 w 89"/>
                <a:gd name="T99" fmla="*/ 0 h 1004"/>
                <a:gd name="T100" fmla="*/ 0 w 89"/>
                <a:gd name="T101" fmla="*/ 0 h 1004"/>
                <a:gd name="T102" fmla="*/ 0 w 89"/>
                <a:gd name="T103" fmla="*/ 0 h 1004"/>
                <a:gd name="T104" fmla="*/ 0 w 89"/>
                <a:gd name="T105" fmla="*/ 0 h 1004"/>
                <a:gd name="T106" fmla="*/ 0 w 89"/>
                <a:gd name="T107" fmla="*/ 0 h 1004"/>
                <a:gd name="T108" fmla="*/ 0 w 89"/>
                <a:gd name="T109" fmla="*/ 0 h 1004"/>
                <a:gd name="T110" fmla="*/ 0 w 89"/>
                <a:gd name="T111" fmla="*/ 0 h 1004"/>
                <a:gd name="T112" fmla="*/ 0 w 89"/>
                <a:gd name="T113" fmla="*/ 0 h 1004"/>
                <a:gd name="T114" fmla="*/ 0 w 89"/>
                <a:gd name="T115" fmla="*/ 0 h 1004"/>
                <a:gd name="T116" fmla="*/ 0 w 89"/>
                <a:gd name="T117" fmla="*/ 0 h 100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9"/>
                <a:gd name="T178" fmla="*/ 0 h 1004"/>
                <a:gd name="T179" fmla="*/ 89 w 89"/>
                <a:gd name="T180" fmla="*/ 1004 h 100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9" h="1004">
                  <a:moveTo>
                    <a:pt x="74" y="0"/>
                  </a:moveTo>
                  <a:lnTo>
                    <a:pt x="74" y="10"/>
                  </a:lnTo>
                  <a:lnTo>
                    <a:pt x="75" y="21"/>
                  </a:lnTo>
                  <a:lnTo>
                    <a:pt x="76" y="36"/>
                  </a:lnTo>
                  <a:lnTo>
                    <a:pt x="76" y="55"/>
                  </a:lnTo>
                  <a:lnTo>
                    <a:pt x="78" y="77"/>
                  </a:lnTo>
                  <a:lnTo>
                    <a:pt x="79" y="104"/>
                  </a:lnTo>
                  <a:lnTo>
                    <a:pt x="80" y="133"/>
                  </a:lnTo>
                  <a:lnTo>
                    <a:pt x="81" y="165"/>
                  </a:lnTo>
                  <a:lnTo>
                    <a:pt x="83" y="200"/>
                  </a:lnTo>
                  <a:lnTo>
                    <a:pt x="84" y="237"/>
                  </a:lnTo>
                  <a:lnTo>
                    <a:pt x="85" y="277"/>
                  </a:lnTo>
                  <a:lnTo>
                    <a:pt x="86" y="320"/>
                  </a:lnTo>
                  <a:lnTo>
                    <a:pt x="88" y="363"/>
                  </a:lnTo>
                  <a:lnTo>
                    <a:pt x="89" y="455"/>
                  </a:lnTo>
                  <a:lnTo>
                    <a:pt x="88" y="646"/>
                  </a:lnTo>
                  <a:lnTo>
                    <a:pt x="85" y="738"/>
                  </a:lnTo>
                  <a:lnTo>
                    <a:pt x="85" y="782"/>
                  </a:lnTo>
                  <a:lnTo>
                    <a:pt x="84" y="823"/>
                  </a:lnTo>
                  <a:lnTo>
                    <a:pt x="83" y="862"/>
                  </a:lnTo>
                  <a:lnTo>
                    <a:pt x="83" y="896"/>
                  </a:lnTo>
                  <a:lnTo>
                    <a:pt x="81" y="927"/>
                  </a:lnTo>
                  <a:lnTo>
                    <a:pt x="80" y="954"/>
                  </a:lnTo>
                  <a:lnTo>
                    <a:pt x="80" y="975"/>
                  </a:lnTo>
                  <a:lnTo>
                    <a:pt x="79" y="991"/>
                  </a:lnTo>
                  <a:lnTo>
                    <a:pt x="79" y="1004"/>
                  </a:lnTo>
                  <a:lnTo>
                    <a:pt x="23" y="999"/>
                  </a:lnTo>
                  <a:lnTo>
                    <a:pt x="23" y="992"/>
                  </a:lnTo>
                  <a:lnTo>
                    <a:pt x="24" y="982"/>
                  </a:lnTo>
                  <a:lnTo>
                    <a:pt x="24" y="970"/>
                  </a:lnTo>
                  <a:lnTo>
                    <a:pt x="25" y="954"/>
                  </a:lnTo>
                  <a:lnTo>
                    <a:pt x="25" y="935"/>
                  </a:lnTo>
                  <a:lnTo>
                    <a:pt x="27" y="914"/>
                  </a:lnTo>
                  <a:lnTo>
                    <a:pt x="28" y="889"/>
                  </a:lnTo>
                  <a:lnTo>
                    <a:pt x="28" y="863"/>
                  </a:lnTo>
                  <a:lnTo>
                    <a:pt x="29" y="834"/>
                  </a:lnTo>
                  <a:lnTo>
                    <a:pt x="30" y="804"/>
                  </a:lnTo>
                  <a:lnTo>
                    <a:pt x="32" y="771"/>
                  </a:lnTo>
                  <a:lnTo>
                    <a:pt x="33" y="703"/>
                  </a:lnTo>
                  <a:lnTo>
                    <a:pt x="35" y="629"/>
                  </a:lnTo>
                  <a:lnTo>
                    <a:pt x="37" y="474"/>
                  </a:lnTo>
                  <a:lnTo>
                    <a:pt x="38" y="396"/>
                  </a:lnTo>
                  <a:lnTo>
                    <a:pt x="37" y="322"/>
                  </a:lnTo>
                  <a:lnTo>
                    <a:pt x="35" y="249"/>
                  </a:lnTo>
                  <a:lnTo>
                    <a:pt x="34" y="183"/>
                  </a:lnTo>
                  <a:lnTo>
                    <a:pt x="32" y="152"/>
                  </a:lnTo>
                  <a:lnTo>
                    <a:pt x="30" y="122"/>
                  </a:lnTo>
                  <a:lnTo>
                    <a:pt x="28" y="95"/>
                  </a:lnTo>
                  <a:lnTo>
                    <a:pt x="25" y="71"/>
                  </a:lnTo>
                  <a:lnTo>
                    <a:pt x="23" y="58"/>
                  </a:lnTo>
                  <a:lnTo>
                    <a:pt x="22" y="46"/>
                  </a:lnTo>
                  <a:lnTo>
                    <a:pt x="19" y="38"/>
                  </a:lnTo>
                  <a:lnTo>
                    <a:pt x="18" y="30"/>
                  </a:lnTo>
                  <a:lnTo>
                    <a:pt x="13" y="21"/>
                  </a:lnTo>
                  <a:lnTo>
                    <a:pt x="9" y="15"/>
                  </a:lnTo>
                  <a:lnTo>
                    <a:pt x="5" y="14"/>
                  </a:lnTo>
                  <a:lnTo>
                    <a:pt x="3" y="15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FF0F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0" name="Freeform 623"/>
            <p:cNvSpPr>
              <a:spLocks/>
            </p:cNvSpPr>
            <p:nvPr/>
          </p:nvSpPr>
          <p:spPr bwMode="auto">
            <a:xfrm>
              <a:off x="9020" y="1901"/>
              <a:ext cx="6" cy="107"/>
            </a:xfrm>
            <a:custGeom>
              <a:avLst/>
              <a:gdLst>
                <a:gd name="T0" fmla="*/ 0 w 42"/>
                <a:gd name="T1" fmla="*/ 0 h 1001"/>
                <a:gd name="T2" fmla="*/ 0 w 42"/>
                <a:gd name="T3" fmla="*/ 0 h 1001"/>
                <a:gd name="T4" fmla="*/ 0 w 42"/>
                <a:gd name="T5" fmla="*/ 0 h 1001"/>
                <a:gd name="T6" fmla="*/ 0 w 42"/>
                <a:gd name="T7" fmla="*/ 0 h 1001"/>
                <a:gd name="T8" fmla="*/ 0 w 42"/>
                <a:gd name="T9" fmla="*/ 0 h 1001"/>
                <a:gd name="T10" fmla="*/ 0 w 42"/>
                <a:gd name="T11" fmla="*/ 0 h 1001"/>
                <a:gd name="T12" fmla="*/ 0 w 42"/>
                <a:gd name="T13" fmla="*/ 0 h 1001"/>
                <a:gd name="T14" fmla="*/ 0 w 42"/>
                <a:gd name="T15" fmla="*/ 0 h 1001"/>
                <a:gd name="T16" fmla="*/ 0 w 42"/>
                <a:gd name="T17" fmla="*/ 0 h 1001"/>
                <a:gd name="T18" fmla="*/ 0 w 42"/>
                <a:gd name="T19" fmla="*/ 0 h 1001"/>
                <a:gd name="T20" fmla="*/ 0 w 42"/>
                <a:gd name="T21" fmla="*/ 0 h 1001"/>
                <a:gd name="T22" fmla="*/ 0 w 42"/>
                <a:gd name="T23" fmla="*/ 0 h 1001"/>
                <a:gd name="T24" fmla="*/ 0 w 42"/>
                <a:gd name="T25" fmla="*/ 0 h 1001"/>
                <a:gd name="T26" fmla="*/ 0 w 42"/>
                <a:gd name="T27" fmla="*/ 0 h 1001"/>
                <a:gd name="T28" fmla="*/ 0 w 42"/>
                <a:gd name="T29" fmla="*/ 0 h 1001"/>
                <a:gd name="T30" fmla="*/ 0 w 42"/>
                <a:gd name="T31" fmla="*/ 0 h 1001"/>
                <a:gd name="T32" fmla="*/ 0 w 42"/>
                <a:gd name="T33" fmla="*/ 0 h 1001"/>
                <a:gd name="T34" fmla="*/ 0 w 42"/>
                <a:gd name="T35" fmla="*/ 0 h 1001"/>
                <a:gd name="T36" fmla="*/ 0 w 42"/>
                <a:gd name="T37" fmla="*/ 0 h 1001"/>
                <a:gd name="T38" fmla="*/ 0 w 42"/>
                <a:gd name="T39" fmla="*/ 0 h 1001"/>
                <a:gd name="T40" fmla="*/ 0 w 42"/>
                <a:gd name="T41" fmla="*/ 0 h 1001"/>
                <a:gd name="T42" fmla="*/ 0 w 42"/>
                <a:gd name="T43" fmla="*/ 0 h 1001"/>
                <a:gd name="T44" fmla="*/ 0 w 42"/>
                <a:gd name="T45" fmla="*/ 0 h 1001"/>
                <a:gd name="T46" fmla="*/ 0 w 42"/>
                <a:gd name="T47" fmla="*/ 0 h 1001"/>
                <a:gd name="T48" fmla="*/ 0 w 42"/>
                <a:gd name="T49" fmla="*/ 0 h 1001"/>
                <a:gd name="T50" fmla="*/ 0 w 42"/>
                <a:gd name="T51" fmla="*/ 0 h 1001"/>
                <a:gd name="T52" fmla="*/ 0 w 42"/>
                <a:gd name="T53" fmla="*/ 0 h 1001"/>
                <a:gd name="T54" fmla="*/ 0 w 42"/>
                <a:gd name="T55" fmla="*/ 0 h 1001"/>
                <a:gd name="T56" fmla="*/ 0 w 42"/>
                <a:gd name="T57" fmla="*/ 0 h 1001"/>
                <a:gd name="T58" fmla="*/ 0 w 42"/>
                <a:gd name="T59" fmla="*/ 0 h 1001"/>
                <a:gd name="T60" fmla="*/ 0 w 42"/>
                <a:gd name="T61" fmla="*/ 0 h 1001"/>
                <a:gd name="T62" fmla="*/ 0 w 42"/>
                <a:gd name="T63" fmla="*/ 0 h 1001"/>
                <a:gd name="T64" fmla="*/ 0 w 42"/>
                <a:gd name="T65" fmla="*/ 0 h 1001"/>
                <a:gd name="T66" fmla="*/ 0 w 42"/>
                <a:gd name="T67" fmla="*/ 0 h 1001"/>
                <a:gd name="T68" fmla="*/ 0 w 42"/>
                <a:gd name="T69" fmla="*/ 0 h 1001"/>
                <a:gd name="T70" fmla="*/ 0 w 42"/>
                <a:gd name="T71" fmla="*/ 0 h 1001"/>
                <a:gd name="T72" fmla="*/ 0 w 42"/>
                <a:gd name="T73" fmla="*/ 0 h 1001"/>
                <a:gd name="T74" fmla="*/ 0 w 42"/>
                <a:gd name="T75" fmla="*/ 0 h 1001"/>
                <a:gd name="T76" fmla="*/ 0 w 42"/>
                <a:gd name="T77" fmla="*/ 0 h 1001"/>
                <a:gd name="T78" fmla="*/ 0 w 42"/>
                <a:gd name="T79" fmla="*/ 0 h 1001"/>
                <a:gd name="T80" fmla="*/ 0 w 42"/>
                <a:gd name="T81" fmla="*/ 0 h 1001"/>
                <a:gd name="T82" fmla="*/ 0 w 42"/>
                <a:gd name="T83" fmla="*/ 0 h 1001"/>
                <a:gd name="T84" fmla="*/ 0 w 42"/>
                <a:gd name="T85" fmla="*/ 0 h 1001"/>
                <a:gd name="T86" fmla="*/ 0 w 42"/>
                <a:gd name="T87" fmla="*/ 0 h 1001"/>
                <a:gd name="T88" fmla="*/ 0 w 42"/>
                <a:gd name="T89" fmla="*/ 0 h 1001"/>
                <a:gd name="T90" fmla="*/ 0 w 42"/>
                <a:gd name="T91" fmla="*/ 0 h 1001"/>
                <a:gd name="T92" fmla="*/ 0 w 42"/>
                <a:gd name="T93" fmla="*/ 0 h 1001"/>
                <a:gd name="T94" fmla="*/ 0 w 42"/>
                <a:gd name="T95" fmla="*/ 0 h 1001"/>
                <a:gd name="T96" fmla="*/ 0 w 42"/>
                <a:gd name="T97" fmla="*/ 0 h 10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"/>
                <a:gd name="T148" fmla="*/ 0 h 1001"/>
                <a:gd name="T149" fmla="*/ 42 w 42"/>
                <a:gd name="T150" fmla="*/ 1001 h 10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" h="1001">
                  <a:moveTo>
                    <a:pt x="32" y="0"/>
                  </a:moveTo>
                  <a:lnTo>
                    <a:pt x="32" y="10"/>
                  </a:lnTo>
                  <a:lnTo>
                    <a:pt x="34" y="21"/>
                  </a:lnTo>
                  <a:lnTo>
                    <a:pt x="34" y="55"/>
                  </a:lnTo>
                  <a:lnTo>
                    <a:pt x="35" y="77"/>
                  </a:lnTo>
                  <a:lnTo>
                    <a:pt x="36" y="104"/>
                  </a:lnTo>
                  <a:lnTo>
                    <a:pt x="36" y="133"/>
                  </a:lnTo>
                  <a:lnTo>
                    <a:pt x="37" y="165"/>
                  </a:lnTo>
                  <a:lnTo>
                    <a:pt x="39" y="200"/>
                  </a:lnTo>
                  <a:lnTo>
                    <a:pt x="39" y="237"/>
                  </a:lnTo>
                  <a:lnTo>
                    <a:pt x="40" y="277"/>
                  </a:lnTo>
                  <a:lnTo>
                    <a:pt x="41" y="318"/>
                  </a:lnTo>
                  <a:lnTo>
                    <a:pt x="41" y="361"/>
                  </a:lnTo>
                  <a:lnTo>
                    <a:pt x="42" y="453"/>
                  </a:lnTo>
                  <a:lnTo>
                    <a:pt x="41" y="644"/>
                  </a:lnTo>
                  <a:lnTo>
                    <a:pt x="39" y="736"/>
                  </a:lnTo>
                  <a:lnTo>
                    <a:pt x="39" y="779"/>
                  </a:lnTo>
                  <a:lnTo>
                    <a:pt x="37" y="821"/>
                  </a:lnTo>
                  <a:lnTo>
                    <a:pt x="36" y="859"/>
                  </a:lnTo>
                  <a:lnTo>
                    <a:pt x="36" y="894"/>
                  </a:lnTo>
                  <a:lnTo>
                    <a:pt x="35" y="925"/>
                  </a:lnTo>
                  <a:lnTo>
                    <a:pt x="34" y="951"/>
                  </a:lnTo>
                  <a:lnTo>
                    <a:pt x="34" y="973"/>
                  </a:lnTo>
                  <a:lnTo>
                    <a:pt x="32" y="989"/>
                  </a:lnTo>
                  <a:lnTo>
                    <a:pt x="32" y="1001"/>
                  </a:lnTo>
                  <a:lnTo>
                    <a:pt x="5" y="1001"/>
                  </a:lnTo>
                  <a:lnTo>
                    <a:pt x="5" y="972"/>
                  </a:lnTo>
                  <a:lnTo>
                    <a:pt x="6" y="949"/>
                  </a:lnTo>
                  <a:lnTo>
                    <a:pt x="6" y="890"/>
                  </a:lnTo>
                  <a:lnTo>
                    <a:pt x="7" y="855"/>
                  </a:lnTo>
                  <a:lnTo>
                    <a:pt x="7" y="774"/>
                  </a:lnTo>
                  <a:lnTo>
                    <a:pt x="9" y="730"/>
                  </a:lnTo>
                  <a:lnTo>
                    <a:pt x="9" y="636"/>
                  </a:lnTo>
                  <a:lnTo>
                    <a:pt x="10" y="443"/>
                  </a:lnTo>
                  <a:lnTo>
                    <a:pt x="10" y="353"/>
                  </a:lnTo>
                  <a:lnTo>
                    <a:pt x="9" y="310"/>
                  </a:lnTo>
                  <a:lnTo>
                    <a:pt x="9" y="269"/>
                  </a:lnTo>
                  <a:lnTo>
                    <a:pt x="7" y="231"/>
                  </a:lnTo>
                  <a:lnTo>
                    <a:pt x="6" y="193"/>
                  </a:lnTo>
                  <a:lnTo>
                    <a:pt x="6" y="160"/>
                  </a:lnTo>
                  <a:lnTo>
                    <a:pt x="5" y="129"/>
                  </a:lnTo>
                  <a:lnTo>
                    <a:pt x="4" y="101"/>
                  </a:lnTo>
                  <a:lnTo>
                    <a:pt x="4" y="76"/>
                  </a:lnTo>
                  <a:lnTo>
                    <a:pt x="2" y="55"/>
                  </a:lnTo>
                  <a:lnTo>
                    <a:pt x="1" y="37"/>
                  </a:lnTo>
                  <a:lnTo>
                    <a:pt x="1" y="22"/>
                  </a:lnTo>
                  <a:lnTo>
                    <a:pt x="0" y="11"/>
                  </a:lnTo>
                  <a:lnTo>
                    <a:pt x="0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EBEB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291" name="Group 624"/>
            <p:cNvGrpSpPr>
              <a:grpSpLocks/>
            </p:cNvGrpSpPr>
            <p:nvPr/>
          </p:nvGrpSpPr>
          <p:grpSpPr bwMode="auto">
            <a:xfrm flipH="1">
              <a:off x="8651" y="3318"/>
              <a:ext cx="374" cy="94"/>
              <a:chOff x="4508" y="3928"/>
              <a:chExt cx="799" cy="94"/>
            </a:xfrm>
          </p:grpSpPr>
          <p:sp>
            <p:nvSpPr>
              <p:cNvPr id="416" name="Rectangle 625"/>
              <p:cNvSpPr>
                <a:spLocks noChangeArrowheads="1"/>
              </p:cNvSpPr>
              <p:nvPr/>
            </p:nvSpPr>
            <p:spPr bwMode="auto">
              <a:xfrm flipH="1">
                <a:off x="4989" y="3996"/>
                <a:ext cx="181" cy="0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17" name="Rectangle 626"/>
              <p:cNvSpPr>
                <a:spLocks noChangeArrowheads="1"/>
              </p:cNvSpPr>
              <p:nvPr/>
            </p:nvSpPr>
            <p:spPr bwMode="auto">
              <a:xfrm flipH="1">
                <a:off x="5277" y="3996"/>
                <a:ext cx="30" cy="0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18" name="Rectangle 627"/>
              <p:cNvSpPr>
                <a:spLocks noChangeArrowheads="1"/>
              </p:cNvSpPr>
              <p:nvPr/>
            </p:nvSpPr>
            <p:spPr bwMode="auto">
              <a:xfrm flipH="1">
                <a:off x="4989" y="3996"/>
                <a:ext cx="185" cy="0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19" name="Rectangle 628"/>
              <p:cNvSpPr>
                <a:spLocks noChangeArrowheads="1"/>
              </p:cNvSpPr>
              <p:nvPr/>
            </p:nvSpPr>
            <p:spPr bwMode="auto">
              <a:xfrm flipH="1">
                <a:off x="5277" y="3996"/>
                <a:ext cx="30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20" name="Rectangle 629"/>
              <p:cNvSpPr>
                <a:spLocks noChangeArrowheads="1"/>
              </p:cNvSpPr>
              <p:nvPr/>
            </p:nvSpPr>
            <p:spPr bwMode="auto">
              <a:xfrm flipH="1">
                <a:off x="4990" y="3996"/>
                <a:ext cx="186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21" name="Rectangle 630"/>
              <p:cNvSpPr>
                <a:spLocks noChangeArrowheads="1"/>
              </p:cNvSpPr>
              <p:nvPr/>
            </p:nvSpPr>
            <p:spPr bwMode="auto">
              <a:xfrm flipH="1">
                <a:off x="5276" y="3996"/>
                <a:ext cx="31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22" name="Rectangle 631"/>
              <p:cNvSpPr>
                <a:spLocks noChangeArrowheads="1"/>
              </p:cNvSpPr>
              <p:nvPr/>
            </p:nvSpPr>
            <p:spPr bwMode="auto">
              <a:xfrm flipH="1">
                <a:off x="4991" y="3996"/>
                <a:ext cx="187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23" name="Rectangle 632"/>
              <p:cNvSpPr>
                <a:spLocks noChangeArrowheads="1"/>
              </p:cNvSpPr>
              <p:nvPr/>
            </p:nvSpPr>
            <p:spPr bwMode="auto">
              <a:xfrm flipH="1">
                <a:off x="5275" y="3996"/>
                <a:ext cx="32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24" name="Rectangle 633"/>
              <p:cNvSpPr>
                <a:spLocks noChangeArrowheads="1"/>
              </p:cNvSpPr>
              <p:nvPr/>
            </p:nvSpPr>
            <p:spPr bwMode="auto">
              <a:xfrm flipH="1">
                <a:off x="4992" y="3996"/>
                <a:ext cx="188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25" name="Rectangle 634"/>
              <p:cNvSpPr>
                <a:spLocks noChangeArrowheads="1"/>
              </p:cNvSpPr>
              <p:nvPr/>
            </p:nvSpPr>
            <p:spPr bwMode="auto">
              <a:xfrm flipH="1">
                <a:off x="5274" y="3996"/>
                <a:ext cx="33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26" name="Rectangle 635"/>
              <p:cNvSpPr>
                <a:spLocks noChangeArrowheads="1"/>
              </p:cNvSpPr>
              <p:nvPr/>
            </p:nvSpPr>
            <p:spPr bwMode="auto">
              <a:xfrm flipH="1">
                <a:off x="4993" y="3996"/>
                <a:ext cx="189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27" name="Rectangle 636"/>
              <p:cNvSpPr>
                <a:spLocks noChangeArrowheads="1"/>
              </p:cNvSpPr>
              <p:nvPr/>
            </p:nvSpPr>
            <p:spPr bwMode="auto">
              <a:xfrm flipH="1">
                <a:off x="5273" y="3996"/>
                <a:ext cx="34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28" name="Rectangle 637"/>
              <p:cNvSpPr>
                <a:spLocks noChangeArrowheads="1"/>
              </p:cNvSpPr>
              <p:nvPr/>
            </p:nvSpPr>
            <p:spPr bwMode="auto">
              <a:xfrm flipH="1">
                <a:off x="4994" y="3996"/>
                <a:ext cx="190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29" name="Rectangle 638"/>
              <p:cNvSpPr>
                <a:spLocks noChangeArrowheads="1"/>
              </p:cNvSpPr>
              <p:nvPr/>
            </p:nvSpPr>
            <p:spPr bwMode="auto">
              <a:xfrm flipH="1">
                <a:off x="5271" y="3997"/>
                <a:ext cx="36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30" name="Rectangle 639"/>
              <p:cNvSpPr>
                <a:spLocks noChangeArrowheads="1"/>
              </p:cNvSpPr>
              <p:nvPr/>
            </p:nvSpPr>
            <p:spPr bwMode="auto">
              <a:xfrm flipH="1">
                <a:off x="4995" y="3997"/>
                <a:ext cx="192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31" name="Rectangle 640"/>
              <p:cNvSpPr>
                <a:spLocks noChangeArrowheads="1"/>
              </p:cNvSpPr>
              <p:nvPr/>
            </p:nvSpPr>
            <p:spPr bwMode="auto">
              <a:xfrm flipH="1">
                <a:off x="5269" y="3997"/>
                <a:ext cx="38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32" name="Rectangle 641"/>
              <p:cNvSpPr>
                <a:spLocks noChangeArrowheads="1"/>
              </p:cNvSpPr>
              <p:nvPr/>
            </p:nvSpPr>
            <p:spPr bwMode="auto">
              <a:xfrm flipH="1">
                <a:off x="4996" y="3997"/>
                <a:ext cx="195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33" name="Rectangle 642"/>
              <p:cNvSpPr>
                <a:spLocks noChangeArrowheads="1"/>
              </p:cNvSpPr>
              <p:nvPr/>
            </p:nvSpPr>
            <p:spPr bwMode="auto">
              <a:xfrm flipH="1">
                <a:off x="5268" y="3997"/>
                <a:ext cx="39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34" name="Rectangle 643"/>
              <p:cNvSpPr>
                <a:spLocks noChangeArrowheads="1"/>
              </p:cNvSpPr>
              <p:nvPr/>
            </p:nvSpPr>
            <p:spPr bwMode="auto">
              <a:xfrm flipH="1">
                <a:off x="4997" y="3997"/>
                <a:ext cx="196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35" name="Rectangle 644"/>
              <p:cNvSpPr>
                <a:spLocks noChangeArrowheads="1"/>
              </p:cNvSpPr>
              <p:nvPr/>
            </p:nvSpPr>
            <p:spPr bwMode="auto">
              <a:xfrm flipH="1">
                <a:off x="5267" y="3997"/>
                <a:ext cx="40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36" name="Rectangle 645"/>
              <p:cNvSpPr>
                <a:spLocks noChangeArrowheads="1"/>
              </p:cNvSpPr>
              <p:nvPr/>
            </p:nvSpPr>
            <p:spPr bwMode="auto">
              <a:xfrm flipH="1">
                <a:off x="4998" y="3997"/>
                <a:ext cx="198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37" name="Rectangle 646"/>
              <p:cNvSpPr>
                <a:spLocks noChangeArrowheads="1"/>
              </p:cNvSpPr>
              <p:nvPr/>
            </p:nvSpPr>
            <p:spPr bwMode="auto">
              <a:xfrm flipH="1">
                <a:off x="5264" y="3997"/>
                <a:ext cx="43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38" name="Rectangle 647"/>
              <p:cNvSpPr>
                <a:spLocks noChangeArrowheads="1"/>
              </p:cNvSpPr>
              <p:nvPr/>
            </p:nvSpPr>
            <p:spPr bwMode="auto">
              <a:xfrm flipH="1">
                <a:off x="4999" y="3997"/>
                <a:ext cx="202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39" name="Rectangle 648"/>
              <p:cNvSpPr>
                <a:spLocks noChangeArrowheads="1"/>
              </p:cNvSpPr>
              <p:nvPr/>
            </p:nvSpPr>
            <p:spPr bwMode="auto">
              <a:xfrm flipH="1">
                <a:off x="5262" y="3998"/>
                <a:ext cx="45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40" name="Rectangle 649"/>
              <p:cNvSpPr>
                <a:spLocks noChangeArrowheads="1"/>
              </p:cNvSpPr>
              <p:nvPr/>
            </p:nvSpPr>
            <p:spPr bwMode="auto">
              <a:xfrm flipH="1">
                <a:off x="5000" y="3998"/>
                <a:ext cx="204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41" name="Rectangle 650"/>
              <p:cNvSpPr>
                <a:spLocks noChangeArrowheads="1"/>
              </p:cNvSpPr>
              <p:nvPr/>
            </p:nvSpPr>
            <p:spPr bwMode="auto">
              <a:xfrm flipH="1">
                <a:off x="5260" y="3998"/>
                <a:ext cx="47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42" name="Rectangle 651"/>
              <p:cNvSpPr>
                <a:spLocks noChangeArrowheads="1"/>
              </p:cNvSpPr>
              <p:nvPr/>
            </p:nvSpPr>
            <p:spPr bwMode="auto">
              <a:xfrm flipH="1">
                <a:off x="5001" y="3998"/>
                <a:ext cx="209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43" name="Rectangle 652"/>
              <p:cNvSpPr>
                <a:spLocks noChangeArrowheads="1"/>
              </p:cNvSpPr>
              <p:nvPr/>
            </p:nvSpPr>
            <p:spPr bwMode="auto">
              <a:xfrm flipH="1">
                <a:off x="5259" y="3998"/>
                <a:ext cx="48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44" name="Rectangle 653"/>
              <p:cNvSpPr>
                <a:spLocks noChangeArrowheads="1"/>
              </p:cNvSpPr>
              <p:nvPr/>
            </p:nvSpPr>
            <p:spPr bwMode="auto">
              <a:xfrm flipH="1">
                <a:off x="5002" y="3998"/>
                <a:ext cx="211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45" name="Rectangle 654"/>
              <p:cNvSpPr>
                <a:spLocks noChangeArrowheads="1"/>
              </p:cNvSpPr>
              <p:nvPr/>
            </p:nvSpPr>
            <p:spPr bwMode="auto">
              <a:xfrm flipH="1">
                <a:off x="5253" y="3998"/>
                <a:ext cx="54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46" name="Rectangle 655"/>
              <p:cNvSpPr>
                <a:spLocks noChangeArrowheads="1"/>
              </p:cNvSpPr>
              <p:nvPr/>
            </p:nvSpPr>
            <p:spPr bwMode="auto">
              <a:xfrm flipH="1">
                <a:off x="5002" y="3998"/>
                <a:ext cx="219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47" name="Rectangle 656"/>
              <p:cNvSpPr>
                <a:spLocks noChangeArrowheads="1"/>
              </p:cNvSpPr>
              <p:nvPr/>
            </p:nvSpPr>
            <p:spPr bwMode="auto">
              <a:xfrm flipH="1">
                <a:off x="5251" y="3998"/>
                <a:ext cx="56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48" name="Rectangle 657"/>
              <p:cNvSpPr>
                <a:spLocks noChangeArrowheads="1"/>
              </p:cNvSpPr>
              <p:nvPr/>
            </p:nvSpPr>
            <p:spPr bwMode="auto">
              <a:xfrm flipH="1">
                <a:off x="5003" y="3998"/>
                <a:ext cx="221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49" name="Rectangle 658"/>
              <p:cNvSpPr>
                <a:spLocks noChangeArrowheads="1"/>
              </p:cNvSpPr>
              <p:nvPr/>
            </p:nvSpPr>
            <p:spPr bwMode="auto">
              <a:xfrm flipH="1">
                <a:off x="5243" y="3999"/>
                <a:ext cx="64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50" name="Rectangle 659"/>
              <p:cNvSpPr>
                <a:spLocks noChangeArrowheads="1"/>
              </p:cNvSpPr>
              <p:nvPr/>
            </p:nvSpPr>
            <p:spPr bwMode="auto">
              <a:xfrm flipH="1">
                <a:off x="5004" y="3999"/>
                <a:ext cx="229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51" name="Rectangle 660"/>
              <p:cNvSpPr>
                <a:spLocks noChangeArrowheads="1"/>
              </p:cNvSpPr>
              <p:nvPr/>
            </p:nvSpPr>
            <p:spPr bwMode="auto">
              <a:xfrm flipH="1">
                <a:off x="5006" y="3999"/>
                <a:ext cx="301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52" name="Rectangle 661"/>
              <p:cNvSpPr>
                <a:spLocks noChangeArrowheads="1"/>
              </p:cNvSpPr>
              <p:nvPr/>
            </p:nvSpPr>
            <p:spPr bwMode="auto">
              <a:xfrm flipH="1">
                <a:off x="5007" y="3999"/>
                <a:ext cx="300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53" name="Rectangle 662"/>
              <p:cNvSpPr>
                <a:spLocks noChangeArrowheads="1"/>
              </p:cNvSpPr>
              <p:nvPr/>
            </p:nvSpPr>
            <p:spPr bwMode="auto">
              <a:xfrm flipH="1">
                <a:off x="5007" y="3999"/>
                <a:ext cx="300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54" name="Rectangle 663"/>
              <p:cNvSpPr>
                <a:spLocks noChangeArrowheads="1"/>
              </p:cNvSpPr>
              <p:nvPr/>
            </p:nvSpPr>
            <p:spPr bwMode="auto">
              <a:xfrm flipH="1">
                <a:off x="5008" y="4000"/>
                <a:ext cx="299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55" name="Rectangle 664"/>
              <p:cNvSpPr>
                <a:spLocks noChangeArrowheads="1"/>
              </p:cNvSpPr>
              <p:nvPr/>
            </p:nvSpPr>
            <p:spPr bwMode="auto">
              <a:xfrm flipH="1">
                <a:off x="5009" y="4000"/>
                <a:ext cx="298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56" name="Rectangle 665"/>
              <p:cNvSpPr>
                <a:spLocks noChangeArrowheads="1"/>
              </p:cNvSpPr>
              <p:nvPr/>
            </p:nvSpPr>
            <p:spPr bwMode="auto">
              <a:xfrm flipH="1">
                <a:off x="5010" y="4000"/>
                <a:ext cx="297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57" name="Rectangle 666"/>
              <p:cNvSpPr>
                <a:spLocks noChangeArrowheads="1"/>
              </p:cNvSpPr>
              <p:nvPr/>
            </p:nvSpPr>
            <p:spPr bwMode="auto">
              <a:xfrm flipH="1">
                <a:off x="5013" y="4000"/>
                <a:ext cx="294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58" name="Rectangle 667"/>
              <p:cNvSpPr>
                <a:spLocks noChangeArrowheads="1"/>
              </p:cNvSpPr>
              <p:nvPr/>
            </p:nvSpPr>
            <p:spPr bwMode="auto">
              <a:xfrm flipH="1">
                <a:off x="5013" y="4000"/>
                <a:ext cx="294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59" name="Rectangle 668"/>
              <p:cNvSpPr>
                <a:spLocks noChangeArrowheads="1"/>
              </p:cNvSpPr>
              <p:nvPr/>
            </p:nvSpPr>
            <p:spPr bwMode="auto">
              <a:xfrm flipH="1">
                <a:off x="5014" y="4001"/>
                <a:ext cx="293" cy="0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60" name="Rectangle 669"/>
              <p:cNvSpPr>
                <a:spLocks noChangeArrowheads="1"/>
              </p:cNvSpPr>
              <p:nvPr/>
            </p:nvSpPr>
            <p:spPr bwMode="auto">
              <a:xfrm flipH="1">
                <a:off x="5015" y="4001"/>
                <a:ext cx="292" cy="0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61" name="Rectangle 670"/>
              <p:cNvSpPr>
                <a:spLocks noChangeArrowheads="1"/>
              </p:cNvSpPr>
              <p:nvPr/>
            </p:nvSpPr>
            <p:spPr bwMode="auto">
              <a:xfrm flipH="1">
                <a:off x="5016" y="4001"/>
                <a:ext cx="291" cy="0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62" name="Rectangle 671"/>
              <p:cNvSpPr>
                <a:spLocks noChangeArrowheads="1"/>
              </p:cNvSpPr>
              <p:nvPr/>
            </p:nvSpPr>
            <p:spPr bwMode="auto">
              <a:xfrm flipH="1">
                <a:off x="5017" y="4001"/>
                <a:ext cx="290" cy="0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63" name="Rectangle 672"/>
              <p:cNvSpPr>
                <a:spLocks noChangeArrowheads="1"/>
              </p:cNvSpPr>
              <p:nvPr/>
            </p:nvSpPr>
            <p:spPr bwMode="auto">
              <a:xfrm flipH="1">
                <a:off x="5018" y="4001"/>
                <a:ext cx="289" cy="0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64" name="Rectangle 673"/>
              <p:cNvSpPr>
                <a:spLocks noChangeArrowheads="1"/>
              </p:cNvSpPr>
              <p:nvPr/>
            </p:nvSpPr>
            <p:spPr bwMode="auto">
              <a:xfrm flipH="1">
                <a:off x="5019" y="4001"/>
                <a:ext cx="288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65" name="Rectangle 674"/>
              <p:cNvSpPr>
                <a:spLocks noChangeArrowheads="1"/>
              </p:cNvSpPr>
              <p:nvPr/>
            </p:nvSpPr>
            <p:spPr bwMode="auto">
              <a:xfrm flipH="1">
                <a:off x="5020" y="4001"/>
                <a:ext cx="287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66" name="Rectangle 677"/>
              <p:cNvSpPr>
                <a:spLocks noChangeArrowheads="1"/>
              </p:cNvSpPr>
              <p:nvPr/>
            </p:nvSpPr>
            <p:spPr bwMode="auto">
              <a:xfrm flipH="1">
                <a:off x="5022" y="4002"/>
                <a:ext cx="285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67" name="Rectangle 678"/>
              <p:cNvSpPr>
                <a:spLocks noChangeArrowheads="1"/>
              </p:cNvSpPr>
              <p:nvPr/>
            </p:nvSpPr>
            <p:spPr bwMode="auto">
              <a:xfrm flipH="1">
                <a:off x="5023" y="4002"/>
                <a:ext cx="284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68" name="Rectangle 679"/>
              <p:cNvSpPr>
                <a:spLocks noChangeArrowheads="1"/>
              </p:cNvSpPr>
              <p:nvPr/>
            </p:nvSpPr>
            <p:spPr bwMode="auto">
              <a:xfrm flipH="1">
                <a:off x="5024" y="4002"/>
                <a:ext cx="283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69" name="Rectangle 680"/>
              <p:cNvSpPr>
                <a:spLocks noChangeArrowheads="1"/>
              </p:cNvSpPr>
              <p:nvPr/>
            </p:nvSpPr>
            <p:spPr bwMode="auto">
              <a:xfrm flipH="1">
                <a:off x="5025" y="4002"/>
                <a:ext cx="282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70" name="Rectangle 681"/>
              <p:cNvSpPr>
                <a:spLocks noChangeArrowheads="1"/>
              </p:cNvSpPr>
              <p:nvPr/>
            </p:nvSpPr>
            <p:spPr bwMode="auto">
              <a:xfrm flipH="1">
                <a:off x="5026" y="4002"/>
                <a:ext cx="281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71" name="Rectangle 682"/>
              <p:cNvSpPr>
                <a:spLocks noChangeArrowheads="1"/>
              </p:cNvSpPr>
              <p:nvPr/>
            </p:nvSpPr>
            <p:spPr bwMode="auto">
              <a:xfrm flipH="1">
                <a:off x="5027" y="4003"/>
                <a:ext cx="280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72" name="Rectangle 683"/>
              <p:cNvSpPr>
                <a:spLocks noChangeArrowheads="1"/>
              </p:cNvSpPr>
              <p:nvPr/>
            </p:nvSpPr>
            <p:spPr bwMode="auto">
              <a:xfrm flipH="1">
                <a:off x="5028" y="4003"/>
                <a:ext cx="279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73" name="Rectangle 684"/>
              <p:cNvSpPr>
                <a:spLocks noChangeArrowheads="1"/>
              </p:cNvSpPr>
              <p:nvPr/>
            </p:nvSpPr>
            <p:spPr bwMode="auto">
              <a:xfrm flipH="1">
                <a:off x="5029" y="4003"/>
                <a:ext cx="278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74" name="Rectangle 685"/>
              <p:cNvSpPr>
                <a:spLocks noChangeArrowheads="1"/>
              </p:cNvSpPr>
              <p:nvPr/>
            </p:nvSpPr>
            <p:spPr bwMode="auto">
              <a:xfrm flipH="1">
                <a:off x="5030" y="4003"/>
                <a:ext cx="277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75" name="Rectangle 686"/>
              <p:cNvSpPr>
                <a:spLocks noChangeArrowheads="1"/>
              </p:cNvSpPr>
              <p:nvPr/>
            </p:nvSpPr>
            <p:spPr bwMode="auto">
              <a:xfrm flipH="1">
                <a:off x="5031" y="4003"/>
                <a:ext cx="276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76" name="Rectangle 687"/>
              <p:cNvSpPr>
                <a:spLocks noChangeArrowheads="1"/>
              </p:cNvSpPr>
              <p:nvPr/>
            </p:nvSpPr>
            <p:spPr bwMode="auto">
              <a:xfrm flipH="1">
                <a:off x="5032" y="4004"/>
                <a:ext cx="275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77" name="Rectangle 688"/>
              <p:cNvSpPr>
                <a:spLocks noChangeArrowheads="1"/>
              </p:cNvSpPr>
              <p:nvPr/>
            </p:nvSpPr>
            <p:spPr bwMode="auto">
              <a:xfrm flipH="1">
                <a:off x="5034" y="4004"/>
                <a:ext cx="273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78" name="Rectangle 689"/>
              <p:cNvSpPr>
                <a:spLocks noChangeArrowheads="1"/>
              </p:cNvSpPr>
              <p:nvPr/>
            </p:nvSpPr>
            <p:spPr bwMode="auto">
              <a:xfrm flipH="1">
                <a:off x="5035" y="4004"/>
                <a:ext cx="272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79" name="Rectangle 690"/>
              <p:cNvSpPr>
                <a:spLocks noChangeArrowheads="1"/>
              </p:cNvSpPr>
              <p:nvPr/>
            </p:nvSpPr>
            <p:spPr bwMode="auto">
              <a:xfrm flipH="1">
                <a:off x="5036" y="4004"/>
                <a:ext cx="271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80" name="Rectangle 691"/>
              <p:cNvSpPr>
                <a:spLocks noChangeArrowheads="1"/>
              </p:cNvSpPr>
              <p:nvPr/>
            </p:nvSpPr>
            <p:spPr bwMode="auto">
              <a:xfrm flipH="1">
                <a:off x="5037" y="4005"/>
                <a:ext cx="270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81" name="Rectangle 692"/>
              <p:cNvSpPr>
                <a:spLocks noChangeArrowheads="1"/>
              </p:cNvSpPr>
              <p:nvPr/>
            </p:nvSpPr>
            <p:spPr bwMode="auto">
              <a:xfrm flipH="1">
                <a:off x="5037" y="4005"/>
                <a:ext cx="270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82" name="Rectangle 693"/>
              <p:cNvSpPr>
                <a:spLocks noChangeArrowheads="1"/>
              </p:cNvSpPr>
              <p:nvPr/>
            </p:nvSpPr>
            <p:spPr bwMode="auto">
              <a:xfrm flipH="1">
                <a:off x="5038" y="4005"/>
                <a:ext cx="269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83" name="Rectangle 694"/>
              <p:cNvSpPr>
                <a:spLocks noChangeArrowheads="1"/>
              </p:cNvSpPr>
              <p:nvPr/>
            </p:nvSpPr>
            <p:spPr bwMode="auto">
              <a:xfrm flipH="1">
                <a:off x="5039" y="4005"/>
                <a:ext cx="268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84" name="Rectangle 695"/>
              <p:cNvSpPr>
                <a:spLocks noChangeArrowheads="1"/>
              </p:cNvSpPr>
              <p:nvPr/>
            </p:nvSpPr>
            <p:spPr bwMode="auto">
              <a:xfrm flipH="1">
                <a:off x="5040" y="4005"/>
                <a:ext cx="267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85" name="Rectangle 696"/>
              <p:cNvSpPr>
                <a:spLocks noChangeArrowheads="1"/>
              </p:cNvSpPr>
              <p:nvPr/>
            </p:nvSpPr>
            <p:spPr bwMode="auto">
              <a:xfrm flipH="1">
                <a:off x="5042" y="4006"/>
                <a:ext cx="265" cy="0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86" name="Rectangle 697"/>
              <p:cNvSpPr>
                <a:spLocks noChangeArrowheads="1"/>
              </p:cNvSpPr>
              <p:nvPr/>
            </p:nvSpPr>
            <p:spPr bwMode="auto">
              <a:xfrm flipH="1">
                <a:off x="5043" y="4006"/>
                <a:ext cx="264" cy="0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87" name="Rectangle 698"/>
              <p:cNvSpPr>
                <a:spLocks noChangeArrowheads="1"/>
              </p:cNvSpPr>
              <p:nvPr/>
            </p:nvSpPr>
            <p:spPr bwMode="auto">
              <a:xfrm flipH="1">
                <a:off x="5044" y="4006"/>
                <a:ext cx="263" cy="0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88" name="Rectangle 699"/>
              <p:cNvSpPr>
                <a:spLocks noChangeArrowheads="1"/>
              </p:cNvSpPr>
              <p:nvPr/>
            </p:nvSpPr>
            <p:spPr bwMode="auto">
              <a:xfrm flipH="1">
                <a:off x="5045" y="4006"/>
                <a:ext cx="262" cy="0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89" name="Rectangle 700"/>
              <p:cNvSpPr>
                <a:spLocks noChangeArrowheads="1"/>
              </p:cNvSpPr>
              <p:nvPr/>
            </p:nvSpPr>
            <p:spPr bwMode="auto">
              <a:xfrm flipH="1">
                <a:off x="5047" y="4006"/>
                <a:ext cx="260" cy="0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90" name="Rectangle 701"/>
              <p:cNvSpPr>
                <a:spLocks noChangeArrowheads="1"/>
              </p:cNvSpPr>
              <p:nvPr/>
            </p:nvSpPr>
            <p:spPr bwMode="auto">
              <a:xfrm flipH="1">
                <a:off x="5047" y="4006"/>
                <a:ext cx="260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91" name="Rectangle 702"/>
              <p:cNvSpPr>
                <a:spLocks noChangeArrowheads="1"/>
              </p:cNvSpPr>
              <p:nvPr/>
            </p:nvSpPr>
            <p:spPr bwMode="auto">
              <a:xfrm flipH="1">
                <a:off x="5048" y="4006"/>
                <a:ext cx="259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92" name="Rectangle 703"/>
              <p:cNvSpPr>
                <a:spLocks noChangeArrowheads="1"/>
              </p:cNvSpPr>
              <p:nvPr/>
            </p:nvSpPr>
            <p:spPr bwMode="auto">
              <a:xfrm flipH="1">
                <a:off x="5049" y="4006"/>
                <a:ext cx="258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93" name="Rectangle 704"/>
              <p:cNvSpPr>
                <a:spLocks noChangeArrowheads="1"/>
              </p:cNvSpPr>
              <p:nvPr/>
            </p:nvSpPr>
            <p:spPr bwMode="auto">
              <a:xfrm flipH="1">
                <a:off x="5050" y="4006"/>
                <a:ext cx="257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94" name="Rectangle 705"/>
              <p:cNvSpPr>
                <a:spLocks noChangeArrowheads="1"/>
              </p:cNvSpPr>
              <p:nvPr/>
            </p:nvSpPr>
            <p:spPr bwMode="auto">
              <a:xfrm flipH="1">
                <a:off x="5052" y="4007"/>
                <a:ext cx="255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95" name="Rectangle 706"/>
              <p:cNvSpPr>
                <a:spLocks noChangeArrowheads="1"/>
              </p:cNvSpPr>
              <p:nvPr/>
            </p:nvSpPr>
            <p:spPr bwMode="auto">
              <a:xfrm flipH="1">
                <a:off x="5052" y="4007"/>
                <a:ext cx="255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96" name="Rectangle 707"/>
              <p:cNvSpPr>
                <a:spLocks noChangeArrowheads="1"/>
              </p:cNvSpPr>
              <p:nvPr/>
            </p:nvSpPr>
            <p:spPr bwMode="auto">
              <a:xfrm flipH="1">
                <a:off x="5054" y="4007"/>
                <a:ext cx="253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97" name="Rectangle 708"/>
              <p:cNvSpPr>
                <a:spLocks noChangeArrowheads="1"/>
              </p:cNvSpPr>
              <p:nvPr/>
            </p:nvSpPr>
            <p:spPr bwMode="auto">
              <a:xfrm flipH="1">
                <a:off x="5055" y="4007"/>
                <a:ext cx="252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98" name="Rectangle 709"/>
              <p:cNvSpPr>
                <a:spLocks noChangeArrowheads="1"/>
              </p:cNvSpPr>
              <p:nvPr/>
            </p:nvSpPr>
            <p:spPr bwMode="auto">
              <a:xfrm flipH="1">
                <a:off x="5056" y="4007"/>
                <a:ext cx="251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99" name="Rectangle 710"/>
              <p:cNvSpPr>
                <a:spLocks noChangeArrowheads="1"/>
              </p:cNvSpPr>
              <p:nvPr/>
            </p:nvSpPr>
            <p:spPr bwMode="auto">
              <a:xfrm flipH="1">
                <a:off x="5057" y="4008"/>
                <a:ext cx="250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00" name="Rectangle 711"/>
              <p:cNvSpPr>
                <a:spLocks noChangeArrowheads="1"/>
              </p:cNvSpPr>
              <p:nvPr/>
            </p:nvSpPr>
            <p:spPr bwMode="auto">
              <a:xfrm flipH="1">
                <a:off x="5058" y="4008"/>
                <a:ext cx="249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01" name="Rectangle 712"/>
              <p:cNvSpPr>
                <a:spLocks noChangeArrowheads="1"/>
              </p:cNvSpPr>
              <p:nvPr/>
            </p:nvSpPr>
            <p:spPr bwMode="auto">
              <a:xfrm flipH="1">
                <a:off x="5059" y="4008"/>
                <a:ext cx="248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02" name="Rectangle 715"/>
              <p:cNvSpPr>
                <a:spLocks noChangeArrowheads="1"/>
              </p:cNvSpPr>
              <p:nvPr/>
            </p:nvSpPr>
            <p:spPr bwMode="auto">
              <a:xfrm flipH="1">
                <a:off x="5062" y="4009"/>
                <a:ext cx="244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03" name="Rectangle 716"/>
              <p:cNvSpPr>
                <a:spLocks noChangeArrowheads="1"/>
              </p:cNvSpPr>
              <p:nvPr/>
            </p:nvSpPr>
            <p:spPr bwMode="auto">
              <a:xfrm flipH="1">
                <a:off x="5063" y="4009"/>
                <a:ext cx="242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04" name="Rectangle 717"/>
              <p:cNvSpPr>
                <a:spLocks noChangeArrowheads="1"/>
              </p:cNvSpPr>
              <p:nvPr/>
            </p:nvSpPr>
            <p:spPr bwMode="auto">
              <a:xfrm flipH="1">
                <a:off x="5064" y="4009"/>
                <a:ext cx="241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05" name="Rectangle 718"/>
              <p:cNvSpPr>
                <a:spLocks noChangeArrowheads="1"/>
              </p:cNvSpPr>
              <p:nvPr/>
            </p:nvSpPr>
            <p:spPr bwMode="auto">
              <a:xfrm flipH="1">
                <a:off x="5065" y="4009"/>
                <a:ext cx="239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06" name="Rectangle 719"/>
              <p:cNvSpPr>
                <a:spLocks noChangeArrowheads="1"/>
              </p:cNvSpPr>
              <p:nvPr/>
            </p:nvSpPr>
            <p:spPr bwMode="auto">
              <a:xfrm flipH="1">
                <a:off x="5066" y="4010"/>
                <a:ext cx="238" cy="0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07" name="Rectangle 720"/>
              <p:cNvSpPr>
                <a:spLocks noChangeArrowheads="1"/>
              </p:cNvSpPr>
              <p:nvPr/>
            </p:nvSpPr>
            <p:spPr bwMode="auto">
              <a:xfrm flipH="1">
                <a:off x="5067" y="4010"/>
                <a:ext cx="236" cy="0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08" name="Rectangle 721"/>
              <p:cNvSpPr>
                <a:spLocks noChangeArrowheads="1"/>
              </p:cNvSpPr>
              <p:nvPr/>
            </p:nvSpPr>
            <p:spPr bwMode="auto">
              <a:xfrm flipH="1">
                <a:off x="5068" y="4010"/>
                <a:ext cx="235" cy="0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09" name="Rectangle 722"/>
              <p:cNvSpPr>
                <a:spLocks noChangeArrowheads="1"/>
              </p:cNvSpPr>
              <p:nvPr/>
            </p:nvSpPr>
            <p:spPr bwMode="auto">
              <a:xfrm flipH="1">
                <a:off x="5070" y="4010"/>
                <a:ext cx="232" cy="0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10" name="Rectangle 723"/>
              <p:cNvSpPr>
                <a:spLocks noChangeArrowheads="1"/>
              </p:cNvSpPr>
              <p:nvPr/>
            </p:nvSpPr>
            <p:spPr bwMode="auto">
              <a:xfrm flipH="1">
                <a:off x="5071" y="4010"/>
                <a:ext cx="231" cy="0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11" name="Rectangle 724"/>
              <p:cNvSpPr>
                <a:spLocks noChangeArrowheads="1"/>
              </p:cNvSpPr>
              <p:nvPr/>
            </p:nvSpPr>
            <p:spPr bwMode="auto">
              <a:xfrm flipH="1">
                <a:off x="5072" y="4010"/>
                <a:ext cx="229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12" name="Rectangle 725"/>
              <p:cNvSpPr>
                <a:spLocks noChangeArrowheads="1"/>
              </p:cNvSpPr>
              <p:nvPr/>
            </p:nvSpPr>
            <p:spPr bwMode="auto">
              <a:xfrm flipH="1">
                <a:off x="5073" y="4010"/>
                <a:ext cx="228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13" name="Rectangle 726"/>
              <p:cNvSpPr>
                <a:spLocks noChangeArrowheads="1"/>
              </p:cNvSpPr>
              <p:nvPr/>
            </p:nvSpPr>
            <p:spPr bwMode="auto">
              <a:xfrm flipH="1">
                <a:off x="5074" y="4010"/>
                <a:ext cx="226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14" name="Rectangle 727"/>
              <p:cNvSpPr>
                <a:spLocks noChangeArrowheads="1"/>
              </p:cNvSpPr>
              <p:nvPr/>
            </p:nvSpPr>
            <p:spPr bwMode="auto">
              <a:xfrm flipH="1">
                <a:off x="5075" y="4010"/>
                <a:ext cx="225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15" name="Rectangle 728"/>
              <p:cNvSpPr>
                <a:spLocks noChangeArrowheads="1"/>
              </p:cNvSpPr>
              <p:nvPr/>
            </p:nvSpPr>
            <p:spPr bwMode="auto">
              <a:xfrm flipH="1">
                <a:off x="5076" y="4010"/>
                <a:ext cx="223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16" name="Rectangle 729"/>
              <p:cNvSpPr>
                <a:spLocks noChangeArrowheads="1"/>
              </p:cNvSpPr>
              <p:nvPr/>
            </p:nvSpPr>
            <p:spPr bwMode="auto">
              <a:xfrm flipH="1">
                <a:off x="5077" y="4011"/>
                <a:ext cx="222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17" name="Rectangle 730"/>
              <p:cNvSpPr>
                <a:spLocks noChangeArrowheads="1"/>
              </p:cNvSpPr>
              <p:nvPr/>
            </p:nvSpPr>
            <p:spPr bwMode="auto">
              <a:xfrm flipH="1">
                <a:off x="5078" y="4011"/>
                <a:ext cx="220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18" name="Rectangle 731"/>
              <p:cNvSpPr>
                <a:spLocks noChangeArrowheads="1"/>
              </p:cNvSpPr>
              <p:nvPr/>
            </p:nvSpPr>
            <p:spPr bwMode="auto">
              <a:xfrm flipH="1">
                <a:off x="5079" y="4011"/>
                <a:ext cx="218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19" name="Rectangle 732"/>
              <p:cNvSpPr>
                <a:spLocks noChangeArrowheads="1"/>
              </p:cNvSpPr>
              <p:nvPr/>
            </p:nvSpPr>
            <p:spPr bwMode="auto">
              <a:xfrm flipH="1">
                <a:off x="5080" y="4011"/>
                <a:ext cx="217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20" name="Rectangle 733"/>
              <p:cNvSpPr>
                <a:spLocks noChangeArrowheads="1"/>
              </p:cNvSpPr>
              <p:nvPr/>
            </p:nvSpPr>
            <p:spPr bwMode="auto">
              <a:xfrm flipH="1">
                <a:off x="5082" y="4012"/>
                <a:ext cx="215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21" name="Rectangle 734"/>
              <p:cNvSpPr>
                <a:spLocks noChangeArrowheads="1"/>
              </p:cNvSpPr>
              <p:nvPr/>
            </p:nvSpPr>
            <p:spPr bwMode="auto">
              <a:xfrm flipH="1">
                <a:off x="5083" y="4012"/>
                <a:ext cx="213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22" name="Rectangle 735"/>
              <p:cNvSpPr>
                <a:spLocks noChangeArrowheads="1"/>
              </p:cNvSpPr>
              <p:nvPr/>
            </p:nvSpPr>
            <p:spPr bwMode="auto">
              <a:xfrm flipH="1">
                <a:off x="5085" y="4012"/>
                <a:ext cx="211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23" name="Rectangle 736"/>
              <p:cNvSpPr>
                <a:spLocks noChangeArrowheads="1"/>
              </p:cNvSpPr>
              <p:nvPr/>
            </p:nvSpPr>
            <p:spPr bwMode="auto">
              <a:xfrm flipH="1">
                <a:off x="5086" y="4012"/>
                <a:ext cx="209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24" name="Rectangle 737"/>
              <p:cNvSpPr>
                <a:spLocks noChangeArrowheads="1"/>
              </p:cNvSpPr>
              <p:nvPr/>
            </p:nvSpPr>
            <p:spPr bwMode="auto">
              <a:xfrm flipH="1">
                <a:off x="5087" y="4012"/>
                <a:ext cx="208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25" name="Rectangle 738"/>
              <p:cNvSpPr>
                <a:spLocks noChangeArrowheads="1"/>
              </p:cNvSpPr>
              <p:nvPr/>
            </p:nvSpPr>
            <p:spPr bwMode="auto">
              <a:xfrm flipH="1">
                <a:off x="5088" y="4013"/>
                <a:ext cx="206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26" name="Rectangle 739"/>
              <p:cNvSpPr>
                <a:spLocks noChangeArrowheads="1"/>
              </p:cNvSpPr>
              <p:nvPr/>
            </p:nvSpPr>
            <p:spPr bwMode="auto">
              <a:xfrm flipH="1">
                <a:off x="5089" y="4013"/>
                <a:ext cx="204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27" name="Rectangle 740"/>
              <p:cNvSpPr>
                <a:spLocks noChangeArrowheads="1"/>
              </p:cNvSpPr>
              <p:nvPr/>
            </p:nvSpPr>
            <p:spPr bwMode="auto">
              <a:xfrm flipH="1">
                <a:off x="5090" y="4013"/>
                <a:ext cx="203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28" name="Rectangle 741"/>
              <p:cNvSpPr>
                <a:spLocks noChangeArrowheads="1"/>
              </p:cNvSpPr>
              <p:nvPr/>
            </p:nvSpPr>
            <p:spPr bwMode="auto">
              <a:xfrm flipH="1">
                <a:off x="5092" y="4013"/>
                <a:ext cx="200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29" name="Rectangle 742"/>
              <p:cNvSpPr>
                <a:spLocks noChangeArrowheads="1"/>
              </p:cNvSpPr>
              <p:nvPr/>
            </p:nvSpPr>
            <p:spPr bwMode="auto">
              <a:xfrm flipH="1">
                <a:off x="5092" y="4013"/>
                <a:ext cx="200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30" name="Rectangle 743"/>
              <p:cNvSpPr>
                <a:spLocks noChangeArrowheads="1"/>
              </p:cNvSpPr>
              <p:nvPr/>
            </p:nvSpPr>
            <p:spPr bwMode="auto">
              <a:xfrm flipH="1">
                <a:off x="5094" y="4014"/>
                <a:ext cx="197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31" name="Rectangle 744"/>
              <p:cNvSpPr>
                <a:spLocks noChangeArrowheads="1"/>
              </p:cNvSpPr>
              <p:nvPr/>
            </p:nvSpPr>
            <p:spPr bwMode="auto">
              <a:xfrm flipH="1">
                <a:off x="5095" y="4014"/>
                <a:ext cx="196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32" name="Rectangle 745"/>
              <p:cNvSpPr>
                <a:spLocks noChangeArrowheads="1"/>
              </p:cNvSpPr>
              <p:nvPr/>
            </p:nvSpPr>
            <p:spPr bwMode="auto">
              <a:xfrm flipH="1">
                <a:off x="5096" y="4014"/>
                <a:ext cx="193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33" name="Rectangle 746"/>
              <p:cNvSpPr>
                <a:spLocks noChangeArrowheads="1"/>
              </p:cNvSpPr>
              <p:nvPr/>
            </p:nvSpPr>
            <p:spPr bwMode="auto">
              <a:xfrm flipH="1">
                <a:off x="5097" y="4014"/>
                <a:ext cx="191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34" name="Rectangle 747"/>
              <p:cNvSpPr>
                <a:spLocks noChangeArrowheads="1"/>
              </p:cNvSpPr>
              <p:nvPr/>
            </p:nvSpPr>
            <p:spPr bwMode="auto">
              <a:xfrm flipH="1">
                <a:off x="5099" y="4014"/>
                <a:ext cx="189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35" name="Rectangle 748"/>
              <p:cNvSpPr>
                <a:spLocks noChangeArrowheads="1"/>
              </p:cNvSpPr>
              <p:nvPr/>
            </p:nvSpPr>
            <p:spPr bwMode="auto">
              <a:xfrm flipH="1">
                <a:off x="5100" y="4015"/>
                <a:ext cx="187" cy="0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36" name="Rectangle 749"/>
              <p:cNvSpPr>
                <a:spLocks noChangeArrowheads="1"/>
              </p:cNvSpPr>
              <p:nvPr/>
            </p:nvSpPr>
            <p:spPr bwMode="auto">
              <a:xfrm flipH="1">
                <a:off x="5102" y="4015"/>
                <a:ext cx="185" cy="0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37" name="Rectangle 750"/>
              <p:cNvSpPr>
                <a:spLocks noChangeArrowheads="1"/>
              </p:cNvSpPr>
              <p:nvPr/>
            </p:nvSpPr>
            <p:spPr bwMode="auto">
              <a:xfrm flipH="1">
                <a:off x="5103" y="4015"/>
                <a:ext cx="183" cy="0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38" name="Rectangle 751"/>
              <p:cNvSpPr>
                <a:spLocks noChangeArrowheads="1"/>
              </p:cNvSpPr>
              <p:nvPr/>
            </p:nvSpPr>
            <p:spPr bwMode="auto">
              <a:xfrm flipH="1">
                <a:off x="5104" y="4015"/>
                <a:ext cx="182" cy="0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39" name="Rectangle 757"/>
              <p:cNvSpPr>
                <a:spLocks noChangeArrowheads="1"/>
              </p:cNvSpPr>
              <p:nvPr/>
            </p:nvSpPr>
            <p:spPr bwMode="auto">
              <a:xfrm flipH="1">
                <a:off x="5113" y="4016"/>
                <a:ext cx="168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40" name="Rectangle 758"/>
              <p:cNvSpPr>
                <a:spLocks noChangeArrowheads="1"/>
              </p:cNvSpPr>
              <p:nvPr/>
            </p:nvSpPr>
            <p:spPr bwMode="auto">
              <a:xfrm flipH="1">
                <a:off x="5114" y="4016"/>
                <a:ext cx="166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41" name="Rectangle 759"/>
              <p:cNvSpPr>
                <a:spLocks noChangeArrowheads="1"/>
              </p:cNvSpPr>
              <p:nvPr/>
            </p:nvSpPr>
            <p:spPr bwMode="auto">
              <a:xfrm flipH="1">
                <a:off x="5117" y="4016"/>
                <a:ext cx="163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42" name="Rectangle 760"/>
              <p:cNvSpPr>
                <a:spLocks noChangeArrowheads="1"/>
              </p:cNvSpPr>
              <p:nvPr/>
            </p:nvSpPr>
            <p:spPr bwMode="auto">
              <a:xfrm flipH="1">
                <a:off x="5118" y="4016"/>
                <a:ext cx="160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43" name="Rectangle 761"/>
              <p:cNvSpPr>
                <a:spLocks noChangeArrowheads="1"/>
              </p:cNvSpPr>
              <p:nvPr/>
            </p:nvSpPr>
            <p:spPr bwMode="auto">
              <a:xfrm flipH="1">
                <a:off x="5119" y="4016"/>
                <a:ext cx="159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44" name="Rectangle 762"/>
              <p:cNvSpPr>
                <a:spLocks noChangeArrowheads="1"/>
              </p:cNvSpPr>
              <p:nvPr/>
            </p:nvSpPr>
            <p:spPr bwMode="auto">
              <a:xfrm flipH="1">
                <a:off x="5121" y="4017"/>
                <a:ext cx="156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45" name="Rectangle 763"/>
              <p:cNvSpPr>
                <a:spLocks noChangeArrowheads="1"/>
              </p:cNvSpPr>
              <p:nvPr/>
            </p:nvSpPr>
            <p:spPr bwMode="auto">
              <a:xfrm flipH="1">
                <a:off x="5122" y="4017"/>
                <a:ext cx="154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46" name="Rectangle 764"/>
              <p:cNvSpPr>
                <a:spLocks noChangeArrowheads="1"/>
              </p:cNvSpPr>
              <p:nvPr/>
            </p:nvSpPr>
            <p:spPr bwMode="auto">
              <a:xfrm flipH="1">
                <a:off x="5124" y="4017"/>
                <a:ext cx="151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47" name="Rectangle 765"/>
              <p:cNvSpPr>
                <a:spLocks noChangeArrowheads="1"/>
              </p:cNvSpPr>
              <p:nvPr/>
            </p:nvSpPr>
            <p:spPr bwMode="auto">
              <a:xfrm flipH="1">
                <a:off x="5126" y="4017"/>
                <a:ext cx="149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48" name="Rectangle 766"/>
              <p:cNvSpPr>
                <a:spLocks noChangeArrowheads="1"/>
              </p:cNvSpPr>
              <p:nvPr/>
            </p:nvSpPr>
            <p:spPr bwMode="auto">
              <a:xfrm flipH="1">
                <a:off x="5127" y="4018"/>
                <a:ext cx="147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49" name="Rectangle 767"/>
              <p:cNvSpPr>
                <a:spLocks noChangeArrowheads="1"/>
              </p:cNvSpPr>
              <p:nvPr/>
            </p:nvSpPr>
            <p:spPr bwMode="auto">
              <a:xfrm flipH="1">
                <a:off x="5128" y="4018"/>
                <a:ext cx="144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50" name="Rectangle 768"/>
              <p:cNvSpPr>
                <a:spLocks noChangeArrowheads="1"/>
              </p:cNvSpPr>
              <p:nvPr/>
            </p:nvSpPr>
            <p:spPr bwMode="auto">
              <a:xfrm flipH="1">
                <a:off x="5130" y="4018"/>
                <a:ext cx="142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51" name="Rectangle 769"/>
              <p:cNvSpPr>
                <a:spLocks noChangeArrowheads="1"/>
              </p:cNvSpPr>
              <p:nvPr/>
            </p:nvSpPr>
            <p:spPr bwMode="auto">
              <a:xfrm flipH="1">
                <a:off x="5131" y="4018"/>
                <a:ext cx="140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52" name="Rectangle 770"/>
              <p:cNvSpPr>
                <a:spLocks noChangeArrowheads="1"/>
              </p:cNvSpPr>
              <p:nvPr/>
            </p:nvSpPr>
            <p:spPr bwMode="auto">
              <a:xfrm flipH="1">
                <a:off x="5133" y="4018"/>
                <a:ext cx="137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53" name="Rectangle 771"/>
              <p:cNvSpPr>
                <a:spLocks noChangeArrowheads="1"/>
              </p:cNvSpPr>
              <p:nvPr/>
            </p:nvSpPr>
            <p:spPr bwMode="auto">
              <a:xfrm flipH="1">
                <a:off x="5136" y="4019"/>
                <a:ext cx="133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54" name="Rectangle 772"/>
              <p:cNvSpPr>
                <a:spLocks noChangeArrowheads="1"/>
              </p:cNvSpPr>
              <p:nvPr/>
            </p:nvSpPr>
            <p:spPr bwMode="auto">
              <a:xfrm flipH="1">
                <a:off x="5137" y="4019"/>
                <a:ext cx="131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55" name="Rectangle 773"/>
              <p:cNvSpPr>
                <a:spLocks noChangeArrowheads="1"/>
              </p:cNvSpPr>
              <p:nvPr/>
            </p:nvSpPr>
            <p:spPr bwMode="auto">
              <a:xfrm flipH="1">
                <a:off x="5139" y="4019"/>
                <a:ext cx="127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56" name="Rectangle 774"/>
              <p:cNvSpPr>
                <a:spLocks noChangeArrowheads="1"/>
              </p:cNvSpPr>
              <p:nvPr/>
            </p:nvSpPr>
            <p:spPr bwMode="auto">
              <a:xfrm flipH="1">
                <a:off x="5141" y="4019"/>
                <a:ext cx="124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57" name="Rectangle 775"/>
              <p:cNvSpPr>
                <a:spLocks noChangeArrowheads="1"/>
              </p:cNvSpPr>
              <p:nvPr/>
            </p:nvSpPr>
            <p:spPr bwMode="auto">
              <a:xfrm flipH="1">
                <a:off x="5142" y="4019"/>
                <a:ext cx="122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58" name="Rectangle 776"/>
              <p:cNvSpPr>
                <a:spLocks noChangeArrowheads="1"/>
              </p:cNvSpPr>
              <p:nvPr/>
            </p:nvSpPr>
            <p:spPr bwMode="auto">
              <a:xfrm flipH="1">
                <a:off x="5146" y="4020"/>
                <a:ext cx="117" cy="0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59" name="Rectangle 777"/>
              <p:cNvSpPr>
                <a:spLocks noChangeArrowheads="1"/>
              </p:cNvSpPr>
              <p:nvPr/>
            </p:nvSpPr>
            <p:spPr bwMode="auto">
              <a:xfrm flipH="1">
                <a:off x="5147" y="4020"/>
                <a:ext cx="115" cy="0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60" name="Rectangle 778"/>
              <p:cNvSpPr>
                <a:spLocks noChangeArrowheads="1"/>
              </p:cNvSpPr>
              <p:nvPr/>
            </p:nvSpPr>
            <p:spPr bwMode="auto">
              <a:xfrm flipH="1">
                <a:off x="5150" y="4020"/>
                <a:ext cx="111" cy="0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61" name="Rectangle 779"/>
              <p:cNvSpPr>
                <a:spLocks noChangeArrowheads="1"/>
              </p:cNvSpPr>
              <p:nvPr/>
            </p:nvSpPr>
            <p:spPr bwMode="auto">
              <a:xfrm flipH="1">
                <a:off x="5153" y="4020"/>
                <a:ext cx="106" cy="0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62" name="Rectangle 780"/>
              <p:cNvSpPr>
                <a:spLocks noChangeArrowheads="1"/>
              </p:cNvSpPr>
              <p:nvPr/>
            </p:nvSpPr>
            <p:spPr bwMode="auto">
              <a:xfrm flipH="1">
                <a:off x="5157" y="4020"/>
                <a:ext cx="100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63" name="Rectangle 781"/>
              <p:cNvSpPr>
                <a:spLocks noChangeArrowheads="1"/>
              </p:cNvSpPr>
              <p:nvPr/>
            </p:nvSpPr>
            <p:spPr bwMode="auto">
              <a:xfrm flipH="1">
                <a:off x="5160" y="4020"/>
                <a:ext cx="96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64" name="Rectangle 782"/>
              <p:cNvSpPr>
                <a:spLocks noChangeArrowheads="1"/>
              </p:cNvSpPr>
              <p:nvPr/>
            </p:nvSpPr>
            <p:spPr bwMode="auto">
              <a:xfrm flipH="1">
                <a:off x="5163" y="4020"/>
                <a:ext cx="91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65" name="Rectangle 783"/>
              <p:cNvSpPr>
                <a:spLocks noChangeArrowheads="1"/>
              </p:cNvSpPr>
              <p:nvPr/>
            </p:nvSpPr>
            <p:spPr bwMode="auto">
              <a:xfrm flipH="1">
                <a:off x="5166" y="4020"/>
                <a:ext cx="85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66" name="Rectangle 784"/>
              <p:cNvSpPr>
                <a:spLocks noChangeArrowheads="1"/>
              </p:cNvSpPr>
              <p:nvPr/>
            </p:nvSpPr>
            <p:spPr bwMode="auto">
              <a:xfrm flipH="1">
                <a:off x="5169" y="4020"/>
                <a:ext cx="80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67" name="Rectangle 785"/>
              <p:cNvSpPr>
                <a:spLocks noChangeArrowheads="1"/>
              </p:cNvSpPr>
              <p:nvPr/>
            </p:nvSpPr>
            <p:spPr bwMode="auto">
              <a:xfrm flipH="1">
                <a:off x="5177" y="4021"/>
                <a:ext cx="71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68" name="Rectangle 786"/>
              <p:cNvSpPr>
                <a:spLocks noChangeArrowheads="1"/>
              </p:cNvSpPr>
              <p:nvPr/>
            </p:nvSpPr>
            <p:spPr bwMode="auto">
              <a:xfrm flipH="1">
                <a:off x="5183" y="4021"/>
                <a:ext cx="63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69" name="Rectangle 787"/>
              <p:cNvSpPr>
                <a:spLocks noChangeArrowheads="1"/>
              </p:cNvSpPr>
              <p:nvPr/>
            </p:nvSpPr>
            <p:spPr bwMode="auto">
              <a:xfrm flipH="1">
                <a:off x="5199" y="4021"/>
                <a:ext cx="43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70" name="Rectangle 789"/>
              <p:cNvSpPr>
                <a:spLocks noChangeArrowheads="1"/>
              </p:cNvSpPr>
              <p:nvPr/>
            </p:nvSpPr>
            <p:spPr bwMode="auto">
              <a:xfrm flipH="1">
                <a:off x="4508" y="3928"/>
                <a:ext cx="1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71" name="Rectangle 790"/>
              <p:cNvSpPr>
                <a:spLocks noChangeArrowheads="1"/>
              </p:cNvSpPr>
              <p:nvPr/>
            </p:nvSpPr>
            <p:spPr bwMode="auto">
              <a:xfrm flipH="1">
                <a:off x="4508" y="3928"/>
                <a:ext cx="2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72" name="Rectangle 791"/>
              <p:cNvSpPr>
                <a:spLocks noChangeArrowheads="1"/>
              </p:cNvSpPr>
              <p:nvPr/>
            </p:nvSpPr>
            <p:spPr bwMode="auto">
              <a:xfrm flipH="1">
                <a:off x="4508" y="3928"/>
                <a:ext cx="4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73" name="Rectangle 792"/>
              <p:cNvSpPr>
                <a:spLocks noChangeArrowheads="1"/>
              </p:cNvSpPr>
              <p:nvPr/>
            </p:nvSpPr>
            <p:spPr bwMode="auto">
              <a:xfrm flipH="1">
                <a:off x="4508" y="3929"/>
                <a:ext cx="4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74" name="Rectangle 793"/>
              <p:cNvSpPr>
                <a:spLocks noChangeArrowheads="1"/>
              </p:cNvSpPr>
              <p:nvPr/>
            </p:nvSpPr>
            <p:spPr bwMode="auto">
              <a:xfrm flipH="1">
                <a:off x="4508" y="3929"/>
                <a:ext cx="6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75" name="Rectangle 794"/>
              <p:cNvSpPr>
                <a:spLocks noChangeArrowheads="1"/>
              </p:cNvSpPr>
              <p:nvPr/>
            </p:nvSpPr>
            <p:spPr bwMode="auto">
              <a:xfrm flipH="1">
                <a:off x="4508" y="3929"/>
                <a:ext cx="7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76" name="Rectangle 795"/>
              <p:cNvSpPr>
                <a:spLocks noChangeArrowheads="1"/>
              </p:cNvSpPr>
              <p:nvPr/>
            </p:nvSpPr>
            <p:spPr bwMode="auto">
              <a:xfrm flipH="1">
                <a:off x="4508" y="3929"/>
                <a:ext cx="9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77" name="Rectangle 796"/>
              <p:cNvSpPr>
                <a:spLocks noChangeArrowheads="1"/>
              </p:cNvSpPr>
              <p:nvPr/>
            </p:nvSpPr>
            <p:spPr bwMode="auto">
              <a:xfrm flipH="1">
                <a:off x="4508" y="3929"/>
                <a:ext cx="10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78" name="Rectangle 797"/>
              <p:cNvSpPr>
                <a:spLocks noChangeArrowheads="1"/>
              </p:cNvSpPr>
              <p:nvPr/>
            </p:nvSpPr>
            <p:spPr bwMode="auto">
              <a:xfrm flipH="1">
                <a:off x="4508" y="3930"/>
                <a:ext cx="11" cy="0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79" name="Rectangle 798"/>
              <p:cNvSpPr>
                <a:spLocks noChangeArrowheads="1"/>
              </p:cNvSpPr>
              <p:nvPr/>
            </p:nvSpPr>
            <p:spPr bwMode="auto">
              <a:xfrm flipH="1">
                <a:off x="4508" y="3930"/>
                <a:ext cx="13" cy="0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80" name="Rectangle 799"/>
              <p:cNvSpPr>
                <a:spLocks noChangeArrowheads="1"/>
              </p:cNvSpPr>
              <p:nvPr/>
            </p:nvSpPr>
            <p:spPr bwMode="auto">
              <a:xfrm flipH="1">
                <a:off x="4508" y="3930"/>
                <a:ext cx="14" cy="0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81" name="Rectangle 800"/>
              <p:cNvSpPr>
                <a:spLocks noChangeArrowheads="1"/>
              </p:cNvSpPr>
              <p:nvPr/>
            </p:nvSpPr>
            <p:spPr bwMode="auto">
              <a:xfrm flipH="1">
                <a:off x="4508" y="3930"/>
                <a:ext cx="16" cy="0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82" name="Rectangle 801"/>
              <p:cNvSpPr>
                <a:spLocks noChangeArrowheads="1"/>
              </p:cNvSpPr>
              <p:nvPr/>
            </p:nvSpPr>
            <p:spPr bwMode="auto">
              <a:xfrm flipH="1">
                <a:off x="4508" y="3930"/>
                <a:ext cx="19" cy="0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83" name="Rectangle 802"/>
              <p:cNvSpPr>
                <a:spLocks noChangeArrowheads="1"/>
              </p:cNvSpPr>
              <p:nvPr/>
            </p:nvSpPr>
            <p:spPr bwMode="auto">
              <a:xfrm flipH="1">
                <a:off x="4508" y="3930"/>
                <a:ext cx="20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84" name="Rectangle 803"/>
              <p:cNvSpPr>
                <a:spLocks noChangeArrowheads="1"/>
              </p:cNvSpPr>
              <p:nvPr/>
            </p:nvSpPr>
            <p:spPr bwMode="auto">
              <a:xfrm flipH="1">
                <a:off x="4508" y="3930"/>
                <a:ext cx="23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85" name="Rectangle 804"/>
              <p:cNvSpPr>
                <a:spLocks noChangeArrowheads="1"/>
              </p:cNvSpPr>
              <p:nvPr/>
            </p:nvSpPr>
            <p:spPr bwMode="auto">
              <a:xfrm flipH="1">
                <a:off x="4508" y="3930"/>
                <a:ext cx="24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86" name="Rectangle 805"/>
              <p:cNvSpPr>
                <a:spLocks noChangeArrowheads="1"/>
              </p:cNvSpPr>
              <p:nvPr/>
            </p:nvSpPr>
            <p:spPr bwMode="auto">
              <a:xfrm flipH="1">
                <a:off x="4508" y="3930"/>
                <a:ext cx="25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87" name="Rectangle 806"/>
              <p:cNvSpPr>
                <a:spLocks noChangeArrowheads="1"/>
              </p:cNvSpPr>
              <p:nvPr/>
            </p:nvSpPr>
            <p:spPr bwMode="auto">
              <a:xfrm flipH="1">
                <a:off x="4508" y="3931"/>
                <a:ext cx="27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88" name="Rectangle 807"/>
              <p:cNvSpPr>
                <a:spLocks noChangeArrowheads="1"/>
              </p:cNvSpPr>
              <p:nvPr/>
            </p:nvSpPr>
            <p:spPr bwMode="auto">
              <a:xfrm flipH="1">
                <a:off x="4508" y="3931"/>
                <a:ext cx="28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89" name="Rectangle 808"/>
              <p:cNvSpPr>
                <a:spLocks noChangeArrowheads="1"/>
              </p:cNvSpPr>
              <p:nvPr/>
            </p:nvSpPr>
            <p:spPr bwMode="auto">
              <a:xfrm flipH="1">
                <a:off x="4508" y="3931"/>
                <a:ext cx="30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90" name="Rectangle 809"/>
              <p:cNvSpPr>
                <a:spLocks noChangeArrowheads="1"/>
              </p:cNvSpPr>
              <p:nvPr/>
            </p:nvSpPr>
            <p:spPr bwMode="auto">
              <a:xfrm flipH="1">
                <a:off x="4508" y="3931"/>
                <a:ext cx="32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91" name="Rectangle 810"/>
              <p:cNvSpPr>
                <a:spLocks noChangeArrowheads="1"/>
              </p:cNvSpPr>
              <p:nvPr/>
            </p:nvSpPr>
            <p:spPr bwMode="auto">
              <a:xfrm flipH="1">
                <a:off x="4508" y="3931"/>
                <a:ext cx="34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92" name="Rectangle 811"/>
              <p:cNvSpPr>
                <a:spLocks noChangeArrowheads="1"/>
              </p:cNvSpPr>
              <p:nvPr/>
            </p:nvSpPr>
            <p:spPr bwMode="auto">
              <a:xfrm flipH="1">
                <a:off x="4508" y="3932"/>
                <a:ext cx="36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93" name="Rectangle 812"/>
              <p:cNvSpPr>
                <a:spLocks noChangeArrowheads="1"/>
              </p:cNvSpPr>
              <p:nvPr/>
            </p:nvSpPr>
            <p:spPr bwMode="auto">
              <a:xfrm flipH="1">
                <a:off x="4508" y="3932"/>
                <a:ext cx="37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94" name="Rectangle 813"/>
              <p:cNvSpPr>
                <a:spLocks noChangeArrowheads="1"/>
              </p:cNvSpPr>
              <p:nvPr/>
            </p:nvSpPr>
            <p:spPr bwMode="auto">
              <a:xfrm flipH="1">
                <a:off x="4508" y="3932"/>
                <a:ext cx="39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95" name="Rectangle 814"/>
              <p:cNvSpPr>
                <a:spLocks noChangeArrowheads="1"/>
              </p:cNvSpPr>
              <p:nvPr/>
            </p:nvSpPr>
            <p:spPr bwMode="auto">
              <a:xfrm flipH="1">
                <a:off x="4508" y="3932"/>
                <a:ext cx="41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96" name="Rectangle 815"/>
              <p:cNvSpPr>
                <a:spLocks noChangeArrowheads="1"/>
              </p:cNvSpPr>
              <p:nvPr/>
            </p:nvSpPr>
            <p:spPr bwMode="auto">
              <a:xfrm flipH="1">
                <a:off x="4508" y="3932"/>
                <a:ext cx="44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97" name="Rectangle 816"/>
              <p:cNvSpPr>
                <a:spLocks noChangeArrowheads="1"/>
              </p:cNvSpPr>
              <p:nvPr/>
            </p:nvSpPr>
            <p:spPr bwMode="auto">
              <a:xfrm flipH="1">
                <a:off x="4508" y="3933"/>
                <a:ext cx="45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98" name="Rectangle 817"/>
              <p:cNvSpPr>
                <a:spLocks noChangeArrowheads="1"/>
              </p:cNvSpPr>
              <p:nvPr/>
            </p:nvSpPr>
            <p:spPr bwMode="auto">
              <a:xfrm flipH="1">
                <a:off x="4508" y="3933"/>
                <a:ext cx="47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99" name="Rectangle 818"/>
              <p:cNvSpPr>
                <a:spLocks noChangeArrowheads="1"/>
              </p:cNvSpPr>
              <p:nvPr/>
            </p:nvSpPr>
            <p:spPr bwMode="auto">
              <a:xfrm flipH="1">
                <a:off x="4508" y="3933"/>
                <a:ext cx="48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00" name="Rectangle 820"/>
              <p:cNvSpPr>
                <a:spLocks noChangeArrowheads="1"/>
              </p:cNvSpPr>
              <p:nvPr/>
            </p:nvSpPr>
            <p:spPr bwMode="auto">
              <a:xfrm flipH="1">
                <a:off x="4508" y="3934"/>
                <a:ext cx="53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01" name="Rectangle 821"/>
              <p:cNvSpPr>
                <a:spLocks noChangeArrowheads="1"/>
              </p:cNvSpPr>
              <p:nvPr/>
            </p:nvSpPr>
            <p:spPr bwMode="auto">
              <a:xfrm flipH="1">
                <a:off x="4508" y="3934"/>
                <a:ext cx="54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02" name="Rectangle 822"/>
              <p:cNvSpPr>
                <a:spLocks noChangeArrowheads="1"/>
              </p:cNvSpPr>
              <p:nvPr/>
            </p:nvSpPr>
            <p:spPr bwMode="auto">
              <a:xfrm flipH="1">
                <a:off x="4508" y="3934"/>
                <a:ext cx="57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03" name="Rectangle 823"/>
              <p:cNvSpPr>
                <a:spLocks noChangeArrowheads="1"/>
              </p:cNvSpPr>
              <p:nvPr/>
            </p:nvSpPr>
            <p:spPr bwMode="auto">
              <a:xfrm flipH="1">
                <a:off x="4508" y="3934"/>
                <a:ext cx="58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04" name="Rectangle 824"/>
              <p:cNvSpPr>
                <a:spLocks noChangeArrowheads="1"/>
              </p:cNvSpPr>
              <p:nvPr/>
            </p:nvSpPr>
            <p:spPr bwMode="auto">
              <a:xfrm flipH="1">
                <a:off x="4508" y="3934"/>
                <a:ext cx="60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292" name="Freeform 825"/>
            <p:cNvSpPr>
              <a:spLocks/>
            </p:cNvSpPr>
            <p:nvPr/>
          </p:nvSpPr>
          <p:spPr bwMode="auto">
            <a:xfrm flipH="1">
              <a:off x="8883" y="1856"/>
              <a:ext cx="75" cy="83"/>
            </a:xfrm>
            <a:custGeom>
              <a:avLst/>
              <a:gdLst>
                <a:gd name="T0" fmla="*/ 0 w 897"/>
                <a:gd name="T1" fmla="*/ 0 h 675"/>
                <a:gd name="T2" fmla="*/ 0 w 897"/>
                <a:gd name="T3" fmla="*/ 0 h 675"/>
                <a:gd name="T4" fmla="*/ 0 w 897"/>
                <a:gd name="T5" fmla="*/ 0 h 675"/>
                <a:gd name="T6" fmla="*/ 0 w 897"/>
                <a:gd name="T7" fmla="*/ 0 h 675"/>
                <a:gd name="T8" fmla="*/ 0 w 897"/>
                <a:gd name="T9" fmla="*/ 0 h 675"/>
                <a:gd name="T10" fmla="*/ 0 w 897"/>
                <a:gd name="T11" fmla="*/ 0 h 675"/>
                <a:gd name="T12" fmla="*/ 0 w 897"/>
                <a:gd name="T13" fmla="*/ 0 h 675"/>
                <a:gd name="T14" fmla="*/ 0 w 897"/>
                <a:gd name="T15" fmla="*/ 0 h 675"/>
                <a:gd name="T16" fmla="*/ 0 w 897"/>
                <a:gd name="T17" fmla="*/ 0 h 675"/>
                <a:gd name="T18" fmla="*/ 0 w 897"/>
                <a:gd name="T19" fmla="*/ 0 h 675"/>
                <a:gd name="T20" fmla="*/ 0 w 897"/>
                <a:gd name="T21" fmla="*/ 0 h 675"/>
                <a:gd name="T22" fmla="*/ 0 w 897"/>
                <a:gd name="T23" fmla="*/ 0 h 675"/>
                <a:gd name="T24" fmla="*/ 0 w 897"/>
                <a:gd name="T25" fmla="*/ 0 h 675"/>
                <a:gd name="T26" fmla="*/ 0 w 897"/>
                <a:gd name="T27" fmla="*/ 0 h 675"/>
                <a:gd name="T28" fmla="*/ 0 w 897"/>
                <a:gd name="T29" fmla="*/ 0 h 675"/>
                <a:gd name="T30" fmla="*/ 0 w 897"/>
                <a:gd name="T31" fmla="*/ 0 h 675"/>
                <a:gd name="T32" fmla="*/ 0 w 897"/>
                <a:gd name="T33" fmla="*/ 0 h 675"/>
                <a:gd name="T34" fmla="*/ 0 w 897"/>
                <a:gd name="T35" fmla="*/ 0 h 675"/>
                <a:gd name="T36" fmla="*/ 0 w 897"/>
                <a:gd name="T37" fmla="*/ 0 h 675"/>
                <a:gd name="T38" fmla="*/ 0 w 897"/>
                <a:gd name="T39" fmla="*/ 0 h 675"/>
                <a:gd name="T40" fmla="*/ 0 w 897"/>
                <a:gd name="T41" fmla="*/ 0 h 675"/>
                <a:gd name="T42" fmla="*/ 0 w 897"/>
                <a:gd name="T43" fmla="*/ 0 h 675"/>
                <a:gd name="T44" fmla="*/ 0 w 897"/>
                <a:gd name="T45" fmla="*/ 0 h 675"/>
                <a:gd name="T46" fmla="*/ 0 w 897"/>
                <a:gd name="T47" fmla="*/ 0 h 675"/>
                <a:gd name="T48" fmla="*/ 0 w 897"/>
                <a:gd name="T49" fmla="*/ 0 h 675"/>
                <a:gd name="T50" fmla="*/ 0 w 897"/>
                <a:gd name="T51" fmla="*/ 0 h 675"/>
                <a:gd name="T52" fmla="*/ 0 w 897"/>
                <a:gd name="T53" fmla="*/ 0 h 675"/>
                <a:gd name="T54" fmla="*/ 0 w 897"/>
                <a:gd name="T55" fmla="*/ 0 h 675"/>
                <a:gd name="T56" fmla="*/ 0 w 897"/>
                <a:gd name="T57" fmla="*/ 0 h 675"/>
                <a:gd name="T58" fmla="*/ 0 w 897"/>
                <a:gd name="T59" fmla="*/ 0 h 675"/>
                <a:gd name="T60" fmla="*/ 0 w 897"/>
                <a:gd name="T61" fmla="*/ 0 h 675"/>
                <a:gd name="T62" fmla="*/ 0 w 897"/>
                <a:gd name="T63" fmla="*/ 0 h 675"/>
                <a:gd name="T64" fmla="*/ 0 w 897"/>
                <a:gd name="T65" fmla="*/ 0 h 675"/>
                <a:gd name="T66" fmla="*/ 0 w 897"/>
                <a:gd name="T67" fmla="*/ 0 h 675"/>
                <a:gd name="T68" fmla="*/ 0 w 897"/>
                <a:gd name="T69" fmla="*/ 0 h 675"/>
                <a:gd name="T70" fmla="*/ 0 w 897"/>
                <a:gd name="T71" fmla="*/ 0 h 675"/>
                <a:gd name="T72" fmla="*/ 0 w 897"/>
                <a:gd name="T73" fmla="*/ 0 h 675"/>
                <a:gd name="T74" fmla="*/ 0 w 897"/>
                <a:gd name="T75" fmla="*/ 0 h 675"/>
                <a:gd name="T76" fmla="*/ 0 w 897"/>
                <a:gd name="T77" fmla="*/ 0 h 675"/>
                <a:gd name="T78" fmla="*/ 0 w 897"/>
                <a:gd name="T79" fmla="*/ 0 h 675"/>
                <a:gd name="T80" fmla="*/ 0 w 897"/>
                <a:gd name="T81" fmla="*/ 0 h 675"/>
                <a:gd name="T82" fmla="*/ 0 w 897"/>
                <a:gd name="T83" fmla="*/ 0 h 675"/>
                <a:gd name="T84" fmla="*/ 0 w 897"/>
                <a:gd name="T85" fmla="*/ 0 h 675"/>
                <a:gd name="T86" fmla="*/ 0 w 897"/>
                <a:gd name="T87" fmla="*/ 0 h 675"/>
                <a:gd name="T88" fmla="*/ 0 w 897"/>
                <a:gd name="T89" fmla="*/ 0 h 675"/>
                <a:gd name="T90" fmla="*/ 0 w 897"/>
                <a:gd name="T91" fmla="*/ 0 h 675"/>
                <a:gd name="T92" fmla="*/ 0 w 897"/>
                <a:gd name="T93" fmla="*/ 0 h 675"/>
                <a:gd name="T94" fmla="*/ 0 w 897"/>
                <a:gd name="T95" fmla="*/ 0 h 675"/>
                <a:gd name="T96" fmla="*/ 0 w 897"/>
                <a:gd name="T97" fmla="*/ 0 h 675"/>
                <a:gd name="T98" fmla="*/ 0 w 897"/>
                <a:gd name="T99" fmla="*/ 0 h 675"/>
                <a:gd name="T100" fmla="*/ 0 w 897"/>
                <a:gd name="T101" fmla="*/ 0 h 675"/>
                <a:gd name="T102" fmla="*/ 0 w 897"/>
                <a:gd name="T103" fmla="*/ 0 h 675"/>
                <a:gd name="T104" fmla="*/ 0 w 897"/>
                <a:gd name="T105" fmla="*/ 0 h 675"/>
                <a:gd name="T106" fmla="*/ 0 w 897"/>
                <a:gd name="T107" fmla="*/ 0 h 675"/>
                <a:gd name="T108" fmla="*/ 0 w 897"/>
                <a:gd name="T109" fmla="*/ 0 h 675"/>
                <a:gd name="T110" fmla="*/ 0 w 897"/>
                <a:gd name="T111" fmla="*/ 0 h 675"/>
                <a:gd name="T112" fmla="*/ 0 w 897"/>
                <a:gd name="T113" fmla="*/ 0 h 675"/>
                <a:gd name="T114" fmla="*/ 0 w 897"/>
                <a:gd name="T115" fmla="*/ 0 h 6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97"/>
                <a:gd name="T175" fmla="*/ 0 h 675"/>
                <a:gd name="T176" fmla="*/ 897 w 897"/>
                <a:gd name="T177" fmla="*/ 675 h 67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97" h="675">
                  <a:moveTo>
                    <a:pt x="174" y="418"/>
                  </a:moveTo>
                  <a:lnTo>
                    <a:pt x="164" y="427"/>
                  </a:lnTo>
                  <a:lnTo>
                    <a:pt x="155" y="437"/>
                  </a:lnTo>
                  <a:lnTo>
                    <a:pt x="146" y="448"/>
                  </a:lnTo>
                  <a:lnTo>
                    <a:pt x="137" y="456"/>
                  </a:lnTo>
                  <a:lnTo>
                    <a:pt x="126" y="464"/>
                  </a:lnTo>
                  <a:lnTo>
                    <a:pt x="115" y="470"/>
                  </a:lnTo>
                  <a:lnTo>
                    <a:pt x="101" y="472"/>
                  </a:lnTo>
                  <a:lnTo>
                    <a:pt x="87" y="471"/>
                  </a:lnTo>
                  <a:lnTo>
                    <a:pt x="72" y="467"/>
                  </a:lnTo>
                  <a:lnTo>
                    <a:pt x="57" y="463"/>
                  </a:lnTo>
                  <a:lnTo>
                    <a:pt x="42" y="457"/>
                  </a:lnTo>
                  <a:lnTo>
                    <a:pt x="28" y="450"/>
                  </a:lnTo>
                  <a:lnTo>
                    <a:pt x="17" y="443"/>
                  </a:lnTo>
                  <a:lnTo>
                    <a:pt x="8" y="434"/>
                  </a:lnTo>
                  <a:lnTo>
                    <a:pt x="2" y="425"/>
                  </a:lnTo>
                  <a:lnTo>
                    <a:pt x="0" y="413"/>
                  </a:lnTo>
                  <a:lnTo>
                    <a:pt x="1" y="382"/>
                  </a:lnTo>
                  <a:lnTo>
                    <a:pt x="4" y="341"/>
                  </a:lnTo>
                  <a:lnTo>
                    <a:pt x="10" y="298"/>
                  </a:lnTo>
                  <a:lnTo>
                    <a:pt x="19" y="266"/>
                  </a:lnTo>
                  <a:lnTo>
                    <a:pt x="26" y="252"/>
                  </a:lnTo>
                  <a:lnTo>
                    <a:pt x="35" y="236"/>
                  </a:lnTo>
                  <a:lnTo>
                    <a:pt x="47" y="217"/>
                  </a:lnTo>
                  <a:lnTo>
                    <a:pt x="60" y="199"/>
                  </a:lnTo>
                  <a:lnTo>
                    <a:pt x="73" y="182"/>
                  </a:lnTo>
                  <a:lnTo>
                    <a:pt x="87" y="164"/>
                  </a:lnTo>
                  <a:lnTo>
                    <a:pt x="102" y="149"/>
                  </a:lnTo>
                  <a:lnTo>
                    <a:pt x="116" y="138"/>
                  </a:lnTo>
                  <a:lnTo>
                    <a:pt x="126" y="130"/>
                  </a:lnTo>
                  <a:lnTo>
                    <a:pt x="132" y="125"/>
                  </a:lnTo>
                  <a:lnTo>
                    <a:pt x="133" y="124"/>
                  </a:lnTo>
                  <a:lnTo>
                    <a:pt x="131" y="123"/>
                  </a:lnTo>
                  <a:lnTo>
                    <a:pt x="129" y="124"/>
                  </a:lnTo>
                  <a:lnTo>
                    <a:pt x="125" y="123"/>
                  </a:lnTo>
                  <a:lnTo>
                    <a:pt x="124" y="121"/>
                  </a:lnTo>
                  <a:lnTo>
                    <a:pt x="125" y="116"/>
                  </a:lnTo>
                  <a:lnTo>
                    <a:pt x="129" y="109"/>
                  </a:lnTo>
                  <a:lnTo>
                    <a:pt x="133" y="100"/>
                  </a:lnTo>
                  <a:lnTo>
                    <a:pt x="138" y="91"/>
                  </a:lnTo>
                  <a:lnTo>
                    <a:pt x="143" y="81"/>
                  </a:lnTo>
                  <a:lnTo>
                    <a:pt x="148" y="73"/>
                  </a:lnTo>
                  <a:lnTo>
                    <a:pt x="155" y="65"/>
                  </a:lnTo>
                  <a:lnTo>
                    <a:pt x="163" y="58"/>
                  </a:lnTo>
                  <a:lnTo>
                    <a:pt x="171" y="54"/>
                  </a:lnTo>
                  <a:lnTo>
                    <a:pt x="177" y="51"/>
                  </a:lnTo>
                  <a:lnTo>
                    <a:pt x="184" y="49"/>
                  </a:lnTo>
                  <a:lnTo>
                    <a:pt x="194" y="44"/>
                  </a:lnTo>
                  <a:lnTo>
                    <a:pt x="205" y="41"/>
                  </a:lnTo>
                  <a:lnTo>
                    <a:pt x="217" y="35"/>
                  </a:lnTo>
                  <a:lnTo>
                    <a:pt x="231" y="31"/>
                  </a:lnTo>
                  <a:lnTo>
                    <a:pt x="245" y="25"/>
                  </a:lnTo>
                  <a:lnTo>
                    <a:pt x="260" y="20"/>
                  </a:lnTo>
                  <a:lnTo>
                    <a:pt x="274" y="16"/>
                  </a:lnTo>
                  <a:lnTo>
                    <a:pt x="289" y="11"/>
                  </a:lnTo>
                  <a:lnTo>
                    <a:pt x="303" y="6"/>
                  </a:lnTo>
                  <a:lnTo>
                    <a:pt x="317" y="3"/>
                  </a:lnTo>
                  <a:lnTo>
                    <a:pt x="328" y="1"/>
                  </a:lnTo>
                  <a:lnTo>
                    <a:pt x="340" y="0"/>
                  </a:lnTo>
                  <a:lnTo>
                    <a:pt x="349" y="0"/>
                  </a:lnTo>
                  <a:lnTo>
                    <a:pt x="356" y="1"/>
                  </a:lnTo>
                  <a:lnTo>
                    <a:pt x="370" y="5"/>
                  </a:lnTo>
                  <a:lnTo>
                    <a:pt x="384" y="9"/>
                  </a:lnTo>
                  <a:lnTo>
                    <a:pt x="399" y="13"/>
                  </a:lnTo>
                  <a:lnTo>
                    <a:pt x="416" y="17"/>
                  </a:lnTo>
                  <a:lnTo>
                    <a:pt x="428" y="20"/>
                  </a:lnTo>
                  <a:lnTo>
                    <a:pt x="440" y="23"/>
                  </a:lnTo>
                  <a:lnTo>
                    <a:pt x="448" y="25"/>
                  </a:lnTo>
                  <a:lnTo>
                    <a:pt x="450" y="25"/>
                  </a:lnTo>
                  <a:lnTo>
                    <a:pt x="639" y="56"/>
                  </a:lnTo>
                  <a:lnTo>
                    <a:pt x="644" y="53"/>
                  </a:lnTo>
                  <a:lnTo>
                    <a:pt x="655" y="46"/>
                  </a:lnTo>
                  <a:lnTo>
                    <a:pt x="673" y="35"/>
                  </a:lnTo>
                  <a:lnTo>
                    <a:pt x="693" y="24"/>
                  </a:lnTo>
                  <a:lnTo>
                    <a:pt x="714" y="13"/>
                  </a:lnTo>
                  <a:lnTo>
                    <a:pt x="735" y="6"/>
                  </a:lnTo>
                  <a:lnTo>
                    <a:pt x="751" y="3"/>
                  </a:lnTo>
                  <a:lnTo>
                    <a:pt x="761" y="5"/>
                  </a:lnTo>
                  <a:lnTo>
                    <a:pt x="768" y="12"/>
                  </a:lnTo>
                  <a:lnTo>
                    <a:pt x="776" y="19"/>
                  </a:lnTo>
                  <a:lnTo>
                    <a:pt x="784" y="26"/>
                  </a:lnTo>
                  <a:lnTo>
                    <a:pt x="792" y="33"/>
                  </a:lnTo>
                  <a:lnTo>
                    <a:pt x="799" y="39"/>
                  </a:lnTo>
                  <a:lnTo>
                    <a:pt x="805" y="44"/>
                  </a:lnTo>
                  <a:lnTo>
                    <a:pt x="810" y="49"/>
                  </a:lnTo>
                  <a:lnTo>
                    <a:pt x="812" y="51"/>
                  </a:lnTo>
                  <a:lnTo>
                    <a:pt x="817" y="63"/>
                  </a:lnTo>
                  <a:lnTo>
                    <a:pt x="829" y="89"/>
                  </a:lnTo>
                  <a:lnTo>
                    <a:pt x="845" y="129"/>
                  </a:lnTo>
                  <a:lnTo>
                    <a:pt x="863" y="178"/>
                  </a:lnTo>
                  <a:lnTo>
                    <a:pt x="879" y="233"/>
                  </a:lnTo>
                  <a:lnTo>
                    <a:pt x="891" y="295"/>
                  </a:lnTo>
                  <a:lnTo>
                    <a:pt x="897" y="356"/>
                  </a:lnTo>
                  <a:lnTo>
                    <a:pt x="895" y="416"/>
                  </a:lnTo>
                  <a:lnTo>
                    <a:pt x="887" y="467"/>
                  </a:lnTo>
                  <a:lnTo>
                    <a:pt x="878" y="510"/>
                  </a:lnTo>
                  <a:lnTo>
                    <a:pt x="868" y="543"/>
                  </a:lnTo>
                  <a:lnTo>
                    <a:pt x="859" y="568"/>
                  </a:lnTo>
                  <a:lnTo>
                    <a:pt x="850" y="586"/>
                  </a:lnTo>
                  <a:lnTo>
                    <a:pt x="842" y="599"/>
                  </a:lnTo>
                  <a:lnTo>
                    <a:pt x="835" y="608"/>
                  </a:lnTo>
                  <a:lnTo>
                    <a:pt x="829" y="613"/>
                  </a:lnTo>
                  <a:lnTo>
                    <a:pt x="823" y="617"/>
                  </a:lnTo>
                  <a:lnTo>
                    <a:pt x="815" y="623"/>
                  </a:lnTo>
                  <a:lnTo>
                    <a:pt x="807" y="629"/>
                  </a:lnTo>
                  <a:lnTo>
                    <a:pt x="798" y="633"/>
                  </a:lnTo>
                  <a:lnTo>
                    <a:pt x="788" y="637"/>
                  </a:lnTo>
                  <a:lnTo>
                    <a:pt x="780" y="639"/>
                  </a:lnTo>
                  <a:lnTo>
                    <a:pt x="770" y="639"/>
                  </a:lnTo>
                  <a:lnTo>
                    <a:pt x="764" y="637"/>
                  </a:lnTo>
                  <a:lnTo>
                    <a:pt x="751" y="630"/>
                  </a:lnTo>
                  <a:lnTo>
                    <a:pt x="742" y="623"/>
                  </a:lnTo>
                  <a:lnTo>
                    <a:pt x="735" y="618"/>
                  </a:lnTo>
                  <a:lnTo>
                    <a:pt x="732" y="617"/>
                  </a:lnTo>
                  <a:lnTo>
                    <a:pt x="726" y="675"/>
                  </a:lnTo>
                  <a:lnTo>
                    <a:pt x="384" y="530"/>
                  </a:lnTo>
                  <a:lnTo>
                    <a:pt x="174" y="4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3" name="Freeform 826"/>
            <p:cNvSpPr>
              <a:spLocks/>
            </p:cNvSpPr>
            <p:nvPr/>
          </p:nvSpPr>
          <p:spPr bwMode="auto">
            <a:xfrm flipH="1">
              <a:off x="8922" y="1867"/>
              <a:ext cx="9" cy="55"/>
            </a:xfrm>
            <a:custGeom>
              <a:avLst/>
              <a:gdLst>
                <a:gd name="T0" fmla="*/ 0 w 107"/>
                <a:gd name="T1" fmla="*/ 0 h 454"/>
                <a:gd name="T2" fmla="*/ 0 w 107"/>
                <a:gd name="T3" fmla="*/ 0 h 454"/>
                <a:gd name="T4" fmla="*/ 0 w 107"/>
                <a:gd name="T5" fmla="*/ 0 h 454"/>
                <a:gd name="T6" fmla="*/ 0 w 107"/>
                <a:gd name="T7" fmla="*/ 0 h 454"/>
                <a:gd name="T8" fmla="*/ 0 w 107"/>
                <a:gd name="T9" fmla="*/ 0 h 454"/>
                <a:gd name="T10" fmla="*/ 0 w 107"/>
                <a:gd name="T11" fmla="*/ 0 h 454"/>
                <a:gd name="T12" fmla="*/ 0 w 107"/>
                <a:gd name="T13" fmla="*/ 0 h 454"/>
                <a:gd name="T14" fmla="*/ 0 w 107"/>
                <a:gd name="T15" fmla="*/ 0 h 454"/>
                <a:gd name="T16" fmla="*/ 0 w 107"/>
                <a:gd name="T17" fmla="*/ 0 h 454"/>
                <a:gd name="T18" fmla="*/ 0 w 107"/>
                <a:gd name="T19" fmla="*/ 0 h 454"/>
                <a:gd name="T20" fmla="*/ 0 w 107"/>
                <a:gd name="T21" fmla="*/ 0 h 454"/>
                <a:gd name="T22" fmla="*/ 0 w 107"/>
                <a:gd name="T23" fmla="*/ 0 h 454"/>
                <a:gd name="T24" fmla="*/ 0 w 107"/>
                <a:gd name="T25" fmla="*/ 0 h 454"/>
                <a:gd name="T26" fmla="*/ 0 w 107"/>
                <a:gd name="T27" fmla="*/ 0 h 454"/>
                <a:gd name="T28" fmla="*/ 0 w 107"/>
                <a:gd name="T29" fmla="*/ 0 h 454"/>
                <a:gd name="T30" fmla="*/ 0 w 107"/>
                <a:gd name="T31" fmla="*/ 0 h 454"/>
                <a:gd name="T32" fmla="*/ 0 w 107"/>
                <a:gd name="T33" fmla="*/ 0 h 454"/>
                <a:gd name="T34" fmla="*/ 0 w 107"/>
                <a:gd name="T35" fmla="*/ 0 h 454"/>
                <a:gd name="T36" fmla="*/ 0 w 107"/>
                <a:gd name="T37" fmla="*/ 0 h 454"/>
                <a:gd name="T38" fmla="*/ 0 w 107"/>
                <a:gd name="T39" fmla="*/ 0 h 454"/>
                <a:gd name="T40" fmla="*/ 0 w 107"/>
                <a:gd name="T41" fmla="*/ 0 h 454"/>
                <a:gd name="T42" fmla="*/ 0 w 107"/>
                <a:gd name="T43" fmla="*/ 0 h 454"/>
                <a:gd name="T44" fmla="*/ 0 w 107"/>
                <a:gd name="T45" fmla="*/ 0 h 454"/>
                <a:gd name="T46" fmla="*/ 0 w 107"/>
                <a:gd name="T47" fmla="*/ 0 h 454"/>
                <a:gd name="T48" fmla="*/ 0 w 107"/>
                <a:gd name="T49" fmla="*/ 0 h 454"/>
                <a:gd name="T50" fmla="*/ 0 w 107"/>
                <a:gd name="T51" fmla="*/ 0 h 454"/>
                <a:gd name="T52" fmla="*/ 0 w 107"/>
                <a:gd name="T53" fmla="*/ 0 h 454"/>
                <a:gd name="T54" fmla="*/ 0 w 107"/>
                <a:gd name="T55" fmla="*/ 0 h 454"/>
                <a:gd name="T56" fmla="*/ 0 w 107"/>
                <a:gd name="T57" fmla="*/ 0 h 454"/>
                <a:gd name="T58" fmla="*/ 0 w 107"/>
                <a:gd name="T59" fmla="*/ 0 h 454"/>
                <a:gd name="T60" fmla="*/ 0 w 107"/>
                <a:gd name="T61" fmla="*/ 0 h 454"/>
                <a:gd name="T62" fmla="*/ 0 w 107"/>
                <a:gd name="T63" fmla="*/ 0 h 454"/>
                <a:gd name="T64" fmla="*/ 0 w 107"/>
                <a:gd name="T65" fmla="*/ 0 h 454"/>
                <a:gd name="T66" fmla="*/ 0 w 107"/>
                <a:gd name="T67" fmla="*/ 0 h 454"/>
                <a:gd name="T68" fmla="*/ 0 w 107"/>
                <a:gd name="T69" fmla="*/ 0 h 454"/>
                <a:gd name="T70" fmla="*/ 0 w 107"/>
                <a:gd name="T71" fmla="*/ 0 h 454"/>
                <a:gd name="T72" fmla="*/ 0 w 107"/>
                <a:gd name="T73" fmla="*/ 0 h 454"/>
                <a:gd name="T74" fmla="*/ 0 w 107"/>
                <a:gd name="T75" fmla="*/ 0 h 454"/>
                <a:gd name="T76" fmla="*/ 0 w 107"/>
                <a:gd name="T77" fmla="*/ 0 h 454"/>
                <a:gd name="T78" fmla="*/ 0 w 107"/>
                <a:gd name="T79" fmla="*/ 0 h 454"/>
                <a:gd name="T80" fmla="*/ 0 w 107"/>
                <a:gd name="T81" fmla="*/ 0 h 454"/>
                <a:gd name="T82" fmla="*/ 0 w 107"/>
                <a:gd name="T83" fmla="*/ 0 h 454"/>
                <a:gd name="T84" fmla="*/ 0 w 107"/>
                <a:gd name="T85" fmla="*/ 0 h 454"/>
                <a:gd name="T86" fmla="*/ 0 w 107"/>
                <a:gd name="T87" fmla="*/ 0 h 454"/>
                <a:gd name="T88" fmla="*/ 0 w 107"/>
                <a:gd name="T89" fmla="*/ 0 h 454"/>
                <a:gd name="T90" fmla="*/ 0 w 107"/>
                <a:gd name="T91" fmla="*/ 0 h 454"/>
                <a:gd name="T92" fmla="*/ 0 w 107"/>
                <a:gd name="T93" fmla="*/ 0 h 454"/>
                <a:gd name="T94" fmla="*/ 0 w 107"/>
                <a:gd name="T95" fmla="*/ 0 h 454"/>
                <a:gd name="T96" fmla="*/ 0 w 107"/>
                <a:gd name="T97" fmla="*/ 0 h 454"/>
                <a:gd name="T98" fmla="*/ 0 w 107"/>
                <a:gd name="T99" fmla="*/ 0 h 454"/>
                <a:gd name="T100" fmla="*/ 0 w 107"/>
                <a:gd name="T101" fmla="*/ 0 h 454"/>
                <a:gd name="T102" fmla="*/ 0 w 107"/>
                <a:gd name="T103" fmla="*/ 0 h 454"/>
                <a:gd name="T104" fmla="*/ 0 w 107"/>
                <a:gd name="T105" fmla="*/ 0 h 45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7"/>
                <a:gd name="T160" fmla="*/ 0 h 454"/>
                <a:gd name="T161" fmla="*/ 107 w 107"/>
                <a:gd name="T162" fmla="*/ 454 h 45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7" h="454">
                  <a:moveTo>
                    <a:pt x="81" y="454"/>
                  </a:moveTo>
                  <a:lnTo>
                    <a:pt x="84" y="378"/>
                  </a:lnTo>
                  <a:lnTo>
                    <a:pt x="85" y="277"/>
                  </a:lnTo>
                  <a:lnTo>
                    <a:pt x="85" y="184"/>
                  </a:lnTo>
                  <a:lnTo>
                    <a:pt x="84" y="135"/>
                  </a:lnTo>
                  <a:lnTo>
                    <a:pt x="85" y="124"/>
                  </a:lnTo>
                  <a:lnTo>
                    <a:pt x="94" y="116"/>
                  </a:lnTo>
                  <a:lnTo>
                    <a:pt x="102" y="104"/>
                  </a:lnTo>
                  <a:lnTo>
                    <a:pt x="107" y="84"/>
                  </a:lnTo>
                  <a:lnTo>
                    <a:pt x="107" y="63"/>
                  </a:lnTo>
                  <a:lnTo>
                    <a:pt x="104" y="46"/>
                  </a:lnTo>
                  <a:lnTo>
                    <a:pt x="103" y="34"/>
                  </a:lnTo>
                  <a:lnTo>
                    <a:pt x="101" y="25"/>
                  </a:lnTo>
                  <a:lnTo>
                    <a:pt x="100" y="20"/>
                  </a:lnTo>
                  <a:lnTo>
                    <a:pt x="98" y="14"/>
                  </a:lnTo>
                  <a:lnTo>
                    <a:pt x="95" y="7"/>
                  </a:lnTo>
                  <a:lnTo>
                    <a:pt x="92" y="3"/>
                  </a:lnTo>
                  <a:lnTo>
                    <a:pt x="87" y="0"/>
                  </a:lnTo>
                  <a:lnTo>
                    <a:pt x="81" y="2"/>
                  </a:lnTo>
                  <a:lnTo>
                    <a:pt x="74" y="6"/>
                  </a:lnTo>
                  <a:lnTo>
                    <a:pt x="66" y="18"/>
                  </a:lnTo>
                  <a:lnTo>
                    <a:pt x="58" y="31"/>
                  </a:lnTo>
                  <a:lnTo>
                    <a:pt x="50" y="44"/>
                  </a:lnTo>
                  <a:lnTo>
                    <a:pt x="43" y="56"/>
                  </a:lnTo>
                  <a:lnTo>
                    <a:pt x="38" y="66"/>
                  </a:lnTo>
                  <a:lnTo>
                    <a:pt x="34" y="75"/>
                  </a:lnTo>
                  <a:lnTo>
                    <a:pt x="31" y="82"/>
                  </a:lnTo>
                  <a:lnTo>
                    <a:pt x="30" y="89"/>
                  </a:lnTo>
                  <a:lnTo>
                    <a:pt x="30" y="94"/>
                  </a:lnTo>
                  <a:lnTo>
                    <a:pt x="32" y="102"/>
                  </a:lnTo>
                  <a:lnTo>
                    <a:pt x="34" y="110"/>
                  </a:lnTo>
                  <a:lnTo>
                    <a:pt x="36" y="116"/>
                  </a:lnTo>
                  <a:lnTo>
                    <a:pt x="41" y="119"/>
                  </a:lnTo>
                  <a:lnTo>
                    <a:pt x="43" y="120"/>
                  </a:lnTo>
                  <a:lnTo>
                    <a:pt x="45" y="122"/>
                  </a:lnTo>
                  <a:lnTo>
                    <a:pt x="43" y="124"/>
                  </a:lnTo>
                  <a:lnTo>
                    <a:pt x="40" y="141"/>
                  </a:lnTo>
                  <a:lnTo>
                    <a:pt x="34" y="173"/>
                  </a:lnTo>
                  <a:lnTo>
                    <a:pt x="26" y="216"/>
                  </a:lnTo>
                  <a:lnTo>
                    <a:pt x="17" y="264"/>
                  </a:lnTo>
                  <a:lnTo>
                    <a:pt x="9" y="313"/>
                  </a:lnTo>
                  <a:lnTo>
                    <a:pt x="3" y="356"/>
                  </a:lnTo>
                  <a:lnTo>
                    <a:pt x="0" y="391"/>
                  </a:lnTo>
                  <a:lnTo>
                    <a:pt x="1" y="412"/>
                  </a:lnTo>
                  <a:lnTo>
                    <a:pt x="6" y="422"/>
                  </a:lnTo>
                  <a:lnTo>
                    <a:pt x="13" y="431"/>
                  </a:lnTo>
                  <a:lnTo>
                    <a:pt x="23" y="438"/>
                  </a:lnTo>
                  <a:lnTo>
                    <a:pt x="34" y="443"/>
                  </a:lnTo>
                  <a:lnTo>
                    <a:pt x="46" y="446"/>
                  </a:lnTo>
                  <a:lnTo>
                    <a:pt x="57" y="450"/>
                  </a:lnTo>
                  <a:lnTo>
                    <a:pt x="70" y="452"/>
                  </a:lnTo>
                  <a:lnTo>
                    <a:pt x="81" y="4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5" name="Freeform 827"/>
            <p:cNvSpPr>
              <a:spLocks/>
            </p:cNvSpPr>
            <p:nvPr/>
          </p:nvSpPr>
          <p:spPr bwMode="auto">
            <a:xfrm flipH="1">
              <a:off x="8894" y="1794"/>
              <a:ext cx="51" cy="88"/>
            </a:xfrm>
            <a:custGeom>
              <a:avLst/>
              <a:gdLst>
                <a:gd name="T0" fmla="*/ 0 w 605"/>
                <a:gd name="T1" fmla="*/ 0 h 721"/>
                <a:gd name="T2" fmla="*/ 0 w 605"/>
                <a:gd name="T3" fmla="*/ 0 h 721"/>
                <a:gd name="T4" fmla="*/ 0 w 605"/>
                <a:gd name="T5" fmla="*/ 0 h 721"/>
                <a:gd name="T6" fmla="*/ 0 w 605"/>
                <a:gd name="T7" fmla="*/ 0 h 721"/>
                <a:gd name="T8" fmla="*/ 0 w 605"/>
                <a:gd name="T9" fmla="*/ 0 h 721"/>
                <a:gd name="T10" fmla="*/ 0 w 605"/>
                <a:gd name="T11" fmla="*/ 0 h 721"/>
                <a:gd name="T12" fmla="*/ 0 w 605"/>
                <a:gd name="T13" fmla="*/ 0 h 721"/>
                <a:gd name="T14" fmla="*/ 0 w 605"/>
                <a:gd name="T15" fmla="*/ 0 h 721"/>
                <a:gd name="T16" fmla="*/ 0 w 605"/>
                <a:gd name="T17" fmla="*/ 0 h 721"/>
                <a:gd name="T18" fmla="*/ 0 w 605"/>
                <a:gd name="T19" fmla="*/ 0 h 721"/>
                <a:gd name="T20" fmla="*/ 0 w 605"/>
                <a:gd name="T21" fmla="*/ 0 h 721"/>
                <a:gd name="T22" fmla="*/ 0 w 605"/>
                <a:gd name="T23" fmla="*/ 0 h 721"/>
                <a:gd name="T24" fmla="*/ 0 w 605"/>
                <a:gd name="T25" fmla="*/ 0 h 721"/>
                <a:gd name="T26" fmla="*/ 0 w 605"/>
                <a:gd name="T27" fmla="*/ 0 h 721"/>
                <a:gd name="T28" fmla="*/ 0 w 605"/>
                <a:gd name="T29" fmla="*/ 0 h 721"/>
                <a:gd name="T30" fmla="*/ 0 w 605"/>
                <a:gd name="T31" fmla="*/ 0 h 721"/>
                <a:gd name="T32" fmla="*/ 0 w 605"/>
                <a:gd name="T33" fmla="*/ 0 h 721"/>
                <a:gd name="T34" fmla="*/ 0 w 605"/>
                <a:gd name="T35" fmla="*/ 0 h 721"/>
                <a:gd name="T36" fmla="*/ 0 w 605"/>
                <a:gd name="T37" fmla="*/ 0 h 721"/>
                <a:gd name="T38" fmla="*/ 0 w 605"/>
                <a:gd name="T39" fmla="*/ 0 h 721"/>
                <a:gd name="T40" fmla="*/ 0 w 605"/>
                <a:gd name="T41" fmla="*/ 0 h 721"/>
                <a:gd name="T42" fmla="*/ 0 w 605"/>
                <a:gd name="T43" fmla="*/ 0 h 721"/>
                <a:gd name="T44" fmla="*/ 0 w 605"/>
                <a:gd name="T45" fmla="*/ 0 h 721"/>
                <a:gd name="T46" fmla="*/ 0 w 605"/>
                <a:gd name="T47" fmla="*/ 0 h 721"/>
                <a:gd name="T48" fmla="*/ 0 w 605"/>
                <a:gd name="T49" fmla="*/ 0 h 721"/>
                <a:gd name="T50" fmla="*/ 0 w 605"/>
                <a:gd name="T51" fmla="*/ 0 h 721"/>
                <a:gd name="T52" fmla="*/ 0 w 605"/>
                <a:gd name="T53" fmla="*/ 0 h 721"/>
                <a:gd name="T54" fmla="*/ 0 w 605"/>
                <a:gd name="T55" fmla="*/ 0 h 721"/>
                <a:gd name="T56" fmla="*/ 0 w 605"/>
                <a:gd name="T57" fmla="*/ 0 h 721"/>
                <a:gd name="T58" fmla="*/ 0 w 605"/>
                <a:gd name="T59" fmla="*/ 0 h 721"/>
                <a:gd name="T60" fmla="*/ 0 w 605"/>
                <a:gd name="T61" fmla="*/ 0 h 721"/>
                <a:gd name="T62" fmla="*/ 0 w 605"/>
                <a:gd name="T63" fmla="*/ 0 h 721"/>
                <a:gd name="T64" fmla="*/ 0 w 605"/>
                <a:gd name="T65" fmla="*/ 0 h 721"/>
                <a:gd name="T66" fmla="*/ 0 w 605"/>
                <a:gd name="T67" fmla="*/ 0 h 721"/>
                <a:gd name="T68" fmla="*/ 0 w 605"/>
                <a:gd name="T69" fmla="*/ 0 h 721"/>
                <a:gd name="T70" fmla="*/ 0 w 605"/>
                <a:gd name="T71" fmla="*/ 0 h 721"/>
                <a:gd name="T72" fmla="*/ 0 w 605"/>
                <a:gd name="T73" fmla="*/ 0 h 721"/>
                <a:gd name="T74" fmla="*/ 0 w 605"/>
                <a:gd name="T75" fmla="*/ 0 h 721"/>
                <a:gd name="T76" fmla="*/ 0 w 605"/>
                <a:gd name="T77" fmla="*/ 0 h 721"/>
                <a:gd name="T78" fmla="*/ 0 w 605"/>
                <a:gd name="T79" fmla="*/ 0 h 721"/>
                <a:gd name="T80" fmla="*/ 0 w 605"/>
                <a:gd name="T81" fmla="*/ 0 h 721"/>
                <a:gd name="T82" fmla="*/ 0 w 605"/>
                <a:gd name="T83" fmla="*/ 0 h 721"/>
                <a:gd name="T84" fmla="*/ 0 w 605"/>
                <a:gd name="T85" fmla="*/ 0 h 721"/>
                <a:gd name="T86" fmla="*/ 0 w 605"/>
                <a:gd name="T87" fmla="*/ 0 h 721"/>
                <a:gd name="T88" fmla="*/ 0 w 605"/>
                <a:gd name="T89" fmla="*/ 0 h 721"/>
                <a:gd name="T90" fmla="*/ 0 w 605"/>
                <a:gd name="T91" fmla="*/ 0 h 721"/>
                <a:gd name="T92" fmla="*/ 0 w 605"/>
                <a:gd name="T93" fmla="*/ 0 h 721"/>
                <a:gd name="T94" fmla="*/ 0 w 605"/>
                <a:gd name="T95" fmla="*/ 0 h 721"/>
                <a:gd name="T96" fmla="*/ 0 w 605"/>
                <a:gd name="T97" fmla="*/ 0 h 721"/>
                <a:gd name="T98" fmla="*/ 0 w 605"/>
                <a:gd name="T99" fmla="*/ 0 h 721"/>
                <a:gd name="T100" fmla="*/ 0 w 605"/>
                <a:gd name="T101" fmla="*/ 0 h 721"/>
                <a:gd name="T102" fmla="*/ 0 w 605"/>
                <a:gd name="T103" fmla="*/ 0 h 721"/>
                <a:gd name="T104" fmla="*/ 0 w 605"/>
                <a:gd name="T105" fmla="*/ 0 h 721"/>
                <a:gd name="T106" fmla="*/ 0 w 605"/>
                <a:gd name="T107" fmla="*/ 0 h 721"/>
                <a:gd name="T108" fmla="*/ 0 w 605"/>
                <a:gd name="T109" fmla="*/ 0 h 721"/>
                <a:gd name="T110" fmla="*/ 0 w 605"/>
                <a:gd name="T111" fmla="*/ 0 h 721"/>
                <a:gd name="T112" fmla="*/ 0 w 605"/>
                <a:gd name="T113" fmla="*/ 0 h 721"/>
                <a:gd name="T114" fmla="*/ 0 w 605"/>
                <a:gd name="T115" fmla="*/ 0 h 721"/>
                <a:gd name="T116" fmla="*/ 0 w 605"/>
                <a:gd name="T117" fmla="*/ 0 h 721"/>
                <a:gd name="T118" fmla="*/ 0 w 605"/>
                <a:gd name="T119" fmla="*/ 0 h 72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05"/>
                <a:gd name="T181" fmla="*/ 0 h 721"/>
                <a:gd name="T182" fmla="*/ 605 w 605"/>
                <a:gd name="T183" fmla="*/ 721 h 72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05" h="721">
                  <a:moveTo>
                    <a:pt x="282" y="548"/>
                  </a:moveTo>
                  <a:lnTo>
                    <a:pt x="282" y="548"/>
                  </a:lnTo>
                  <a:lnTo>
                    <a:pt x="279" y="548"/>
                  </a:lnTo>
                  <a:lnTo>
                    <a:pt x="277" y="548"/>
                  </a:lnTo>
                  <a:lnTo>
                    <a:pt x="274" y="548"/>
                  </a:lnTo>
                  <a:lnTo>
                    <a:pt x="268" y="548"/>
                  </a:lnTo>
                  <a:lnTo>
                    <a:pt x="262" y="547"/>
                  </a:lnTo>
                  <a:lnTo>
                    <a:pt x="255" y="547"/>
                  </a:lnTo>
                  <a:lnTo>
                    <a:pt x="247" y="546"/>
                  </a:lnTo>
                  <a:lnTo>
                    <a:pt x="238" y="544"/>
                  </a:lnTo>
                  <a:lnTo>
                    <a:pt x="230" y="541"/>
                  </a:lnTo>
                  <a:lnTo>
                    <a:pt x="223" y="538"/>
                  </a:lnTo>
                  <a:lnTo>
                    <a:pt x="216" y="534"/>
                  </a:lnTo>
                  <a:lnTo>
                    <a:pt x="209" y="530"/>
                  </a:lnTo>
                  <a:lnTo>
                    <a:pt x="202" y="525"/>
                  </a:lnTo>
                  <a:lnTo>
                    <a:pt x="196" y="521"/>
                  </a:lnTo>
                  <a:lnTo>
                    <a:pt x="191" y="516"/>
                  </a:lnTo>
                  <a:lnTo>
                    <a:pt x="186" y="526"/>
                  </a:lnTo>
                  <a:lnTo>
                    <a:pt x="183" y="539"/>
                  </a:lnTo>
                  <a:lnTo>
                    <a:pt x="176" y="551"/>
                  </a:lnTo>
                  <a:lnTo>
                    <a:pt x="164" y="557"/>
                  </a:lnTo>
                  <a:lnTo>
                    <a:pt x="156" y="557"/>
                  </a:lnTo>
                  <a:lnTo>
                    <a:pt x="146" y="557"/>
                  </a:lnTo>
                  <a:lnTo>
                    <a:pt x="135" y="555"/>
                  </a:lnTo>
                  <a:lnTo>
                    <a:pt x="125" y="553"/>
                  </a:lnTo>
                  <a:lnTo>
                    <a:pt x="115" y="551"/>
                  </a:lnTo>
                  <a:lnTo>
                    <a:pt x="107" y="548"/>
                  </a:lnTo>
                  <a:lnTo>
                    <a:pt x="102" y="547"/>
                  </a:lnTo>
                  <a:lnTo>
                    <a:pt x="100" y="546"/>
                  </a:lnTo>
                  <a:lnTo>
                    <a:pt x="103" y="545"/>
                  </a:lnTo>
                  <a:lnTo>
                    <a:pt x="109" y="545"/>
                  </a:lnTo>
                  <a:lnTo>
                    <a:pt x="116" y="551"/>
                  </a:lnTo>
                  <a:lnTo>
                    <a:pt x="118" y="567"/>
                  </a:lnTo>
                  <a:lnTo>
                    <a:pt x="119" y="586"/>
                  </a:lnTo>
                  <a:lnTo>
                    <a:pt x="120" y="600"/>
                  </a:lnTo>
                  <a:lnTo>
                    <a:pt x="118" y="609"/>
                  </a:lnTo>
                  <a:lnTo>
                    <a:pt x="105" y="613"/>
                  </a:lnTo>
                  <a:lnTo>
                    <a:pt x="97" y="614"/>
                  </a:lnTo>
                  <a:lnTo>
                    <a:pt x="90" y="615"/>
                  </a:lnTo>
                  <a:lnTo>
                    <a:pt x="85" y="616"/>
                  </a:lnTo>
                  <a:lnTo>
                    <a:pt x="79" y="616"/>
                  </a:lnTo>
                  <a:lnTo>
                    <a:pt x="74" y="616"/>
                  </a:lnTo>
                  <a:lnTo>
                    <a:pt x="67" y="613"/>
                  </a:lnTo>
                  <a:lnTo>
                    <a:pt x="60" y="608"/>
                  </a:lnTo>
                  <a:lnTo>
                    <a:pt x="52" y="599"/>
                  </a:lnTo>
                  <a:lnTo>
                    <a:pt x="44" y="589"/>
                  </a:lnTo>
                  <a:lnTo>
                    <a:pt x="35" y="579"/>
                  </a:lnTo>
                  <a:lnTo>
                    <a:pt x="28" y="570"/>
                  </a:lnTo>
                  <a:lnTo>
                    <a:pt x="21" y="562"/>
                  </a:lnTo>
                  <a:lnTo>
                    <a:pt x="15" y="554"/>
                  </a:lnTo>
                  <a:lnTo>
                    <a:pt x="11" y="546"/>
                  </a:lnTo>
                  <a:lnTo>
                    <a:pt x="9" y="538"/>
                  </a:lnTo>
                  <a:lnTo>
                    <a:pt x="7" y="529"/>
                  </a:lnTo>
                  <a:lnTo>
                    <a:pt x="5" y="504"/>
                  </a:lnTo>
                  <a:lnTo>
                    <a:pt x="0" y="476"/>
                  </a:lnTo>
                  <a:lnTo>
                    <a:pt x="2" y="446"/>
                  </a:lnTo>
                  <a:lnTo>
                    <a:pt x="15" y="419"/>
                  </a:lnTo>
                  <a:lnTo>
                    <a:pt x="26" y="409"/>
                  </a:lnTo>
                  <a:lnTo>
                    <a:pt x="35" y="401"/>
                  </a:lnTo>
                  <a:lnTo>
                    <a:pt x="43" y="394"/>
                  </a:lnTo>
                  <a:lnTo>
                    <a:pt x="50" y="389"/>
                  </a:lnTo>
                  <a:lnTo>
                    <a:pt x="57" y="385"/>
                  </a:lnTo>
                  <a:lnTo>
                    <a:pt x="63" y="381"/>
                  </a:lnTo>
                  <a:lnTo>
                    <a:pt x="67" y="379"/>
                  </a:lnTo>
                  <a:lnTo>
                    <a:pt x="71" y="378"/>
                  </a:lnTo>
                  <a:lnTo>
                    <a:pt x="75" y="377"/>
                  </a:lnTo>
                  <a:lnTo>
                    <a:pt x="81" y="377"/>
                  </a:lnTo>
                  <a:lnTo>
                    <a:pt x="88" y="375"/>
                  </a:lnTo>
                  <a:lnTo>
                    <a:pt x="96" y="375"/>
                  </a:lnTo>
                  <a:lnTo>
                    <a:pt x="103" y="375"/>
                  </a:lnTo>
                  <a:lnTo>
                    <a:pt x="109" y="375"/>
                  </a:lnTo>
                  <a:lnTo>
                    <a:pt x="113" y="375"/>
                  </a:lnTo>
                  <a:lnTo>
                    <a:pt x="115" y="375"/>
                  </a:lnTo>
                  <a:lnTo>
                    <a:pt x="102" y="330"/>
                  </a:lnTo>
                  <a:lnTo>
                    <a:pt x="93" y="288"/>
                  </a:lnTo>
                  <a:lnTo>
                    <a:pt x="87" y="253"/>
                  </a:lnTo>
                  <a:lnTo>
                    <a:pt x="86" y="235"/>
                  </a:lnTo>
                  <a:lnTo>
                    <a:pt x="82" y="223"/>
                  </a:lnTo>
                  <a:lnTo>
                    <a:pt x="75" y="208"/>
                  </a:lnTo>
                  <a:lnTo>
                    <a:pt x="70" y="195"/>
                  </a:lnTo>
                  <a:lnTo>
                    <a:pt x="67" y="182"/>
                  </a:lnTo>
                  <a:lnTo>
                    <a:pt x="70" y="169"/>
                  </a:lnTo>
                  <a:lnTo>
                    <a:pt x="70" y="154"/>
                  </a:lnTo>
                  <a:lnTo>
                    <a:pt x="67" y="137"/>
                  </a:lnTo>
                  <a:lnTo>
                    <a:pt x="62" y="120"/>
                  </a:lnTo>
                  <a:lnTo>
                    <a:pt x="62" y="115"/>
                  </a:lnTo>
                  <a:lnTo>
                    <a:pt x="66" y="108"/>
                  </a:lnTo>
                  <a:lnTo>
                    <a:pt x="73" y="100"/>
                  </a:lnTo>
                  <a:lnTo>
                    <a:pt x="82" y="91"/>
                  </a:lnTo>
                  <a:lnTo>
                    <a:pt x="95" y="82"/>
                  </a:lnTo>
                  <a:lnTo>
                    <a:pt x="110" y="71"/>
                  </a:lnTo>
                  <a:lnTo>
                    <a:pt x="125" y="61"/>
                  </a:lnTo>
                  <a:lnTo>
                    <a:pt x="143" y="50"/>
                  </a:lnTo>
                  <a:lnTo>
                    <a:pt x="161" y="41"/>
                  </a:lnTo>
                  <a:lnTo>
                    <a:pt x="179" y="32"/>
                  </a:lnTo>
                  <a:lnTo>
                    <a:pt x="199" y="23"/>
                  </a:lnTo>
                  <a:lnTo>
                    <a:pt x="217" y="15"/>
                  </a:lnTo>
                  <a:lnTo>
                    <a:pt x="234" y="9"/>
                  </a:lnTo>
                  <a:lnTo>
                    <a:pt x="251" y="4"/>
                  </a:lnTo>
                  <a:lnTo>
                    <a:pt x="267" y="1"/>
                  </a:lnTo>
                  <a:lnTo>
                    <a:pt x="279" y="0"/>
                  </a:lnTo>
                  <a:lnTo>
                    <a:pt x="304" y="2"/>
                  </a:lnTo>
                  <a:lnTo>
                    <a:pt x="327" y="7"/>
                  </a:lnTo>
                  <a:lnTo>
                    <a:pt x="350" y="15"/>
                  </a:lnTo>
                  <a:lnTo>
                    <a:pt x="372" y="25"/>
                  </a:lnTo>
                  <a:lnTo>
                    <a:pt x="393" y="38"/>
                  </a:lnTo>
                  <a:lnTo>
                    <a:pt x="413" y="53"/>
                  </a:lnTo>
                  <a:lnTo>
                    <a:pt x="433" y="68"/>
                  </a:lnTo>
                  <a:lnTo>
                    <a:pt x="450" y="84"/>
                  </a:lnTo>
                  <a:lnTo>
                    <a:pt x="465" y="100"/>
                  </a:lnTo>
                  <a:lnTo>
                    <a:pt x="478" y="116"/>
                  </a:lnTo>
                  <a:lnTo>
                    <a:pt x="488" y="130"/>
                  </a:lnTo>
                  <a:lnTo>
                    <a:pt x="496" y="143"/>
                  </a:lnTo>
                  <a:lnTo>
                    <a:pt x="502" y="155"/>
                  </a:lnTo>
                  <a:lnTo>
                    <a:pt x="506" y="166"/>
                  </a:lnTo>
                  <a:lnTo>
                    <a:pt x="510" y="176"/>
                  </a:lnTo>
                  <a:lnTo>
                    <a:pt x="511" y="184"/>
                  </a:lnTo>
                  <a:lnTo>
                    <a:pt x="510" y="193"/>
                  </a:lnTo>
                  <a:lnTo>
                    <a:pt x="505" y="204"/>
                  </a:lnTo>
                  <a:lnTo>
                    <a:pt x="497" y="216"/>
                  </a:lnTo>
                  <a:lnTo>
                    <a:pt x="489" y="229"/>
                  </a:lnTo>
                  <a:lnTo>
                    <a:pt x="480" y="242"/>
                  </a:lnTo>
                  <a:lnTo>
                    <a:pt x="474" y="254"/>
                  </a:lnTo>
                  <a:lnTo>
                    <a:pt x="469" y="266"/>
                  </a:lnTo>
                  <a:lnTo>
                    <a:pt x="471" y="275"/>
                  </a:lnTo>
                  <a:lnTo>
                    <a:pt x="479" y="299"/>
                  </a:lnTo>
                  <a:lnTo>
                    <a:pt x="487" y="330"/>
                  </a:lnTo>
                  <a:lnTo>
                    <a:pt x="494" y="359"/>
                  </a:lnTo>
                  <a:lnTo>
                    <a:pt x="497" y="375"/>
                  </a:lnTo>
                  <a:lnTo>
                    <a:pt x="499" y="389"/>
                  </a:lnTo>
                  <a:lnTo>
                    <a:pt x="504" y="409"/>
                  </a:lnTo>
                  <a:lnTo>
                    <a:pt x="509" y="428"/>
                  </a:lnTo>
                  <a:lnTo>
                    <a:pt x="511" y="436"/>
                  </a:lnTo>
                  <a:lnTo>
                    <a:pt x="558" y="463"/>
                  </a:lnTo>
                  <a:lnTo>
                    <a:pt x="596" y="440"/>
                  </a:lnTo>
                  <a:lnTo>
                    <a:pt x="597" y="443"/>
                  </a:lnTo>
                  <a:lnTo>
                    <a:pt x="600" y="454"/>
                  </a:lnTo>
                  <a:lnTo>
                    <a:pt x="602" y="471"/>
                  </a:lnTo>
                  <a:lnTo>
                    <a:pt x="605" y="493"/>
                  </a:lnTo>
                  <a:lnTo>
                    <a:pt x="604" y="508"/>
                  </a:lnTo>
                  <a:lnTo>
                    <a:pt x="601" y="526"/>
                  </a:lnTo>
                  <a:lnTo>
                    <a:pt x="595" y="547"/>
                  </a:lnTo>
                  <a:lnTo>
                    <a:pt x="588" y="569"/>
                  </a:lnTo>
                  <a:lnTo>
                    <a:pt x="581" y="590"/>
                  </a:lnTo>
                  <a:lnTo>
                    <a:pt x="575" y="609"/>
                  </a:lnTo>
                  <a:lnTo>
                    <a:pt x="571" y="624"/>
                  </a:lnTo>
                  <a:lnTo>
                    <a:pt x="570" y="634"/>
                  </a:lnTo>
                  <a:lnTo>
                    <a:pt x="570" y="647"/>
                  </a:lnTo>
                  <a:lnTo>
                    <a:pt x="569" y="661"/>
                  </a:lnTo>
                  <a:lnTo>
                    <a:pt x="566" y="676"/>
                  </a:lnTo>
                  <a:lnTo>
                    <a:pt x="564" y="690"/>
                  </a:lnTo>
                  <a:lnTo>
                    <a:pt x="559" y="697"/>
                  </a:lnTo>
                  <a:lnTo>
                    <a:pt x="547" y="703"/>
                  </a:lnTo>
                  <a:lnTo>
                    <a:pt x="529" y="710"/>
                  </a:lnTo>
                  <a:lnTo>
                    <a:pt x="511" y="714"/>
                  </a:lnTo>
                  <a:lnTo>
                    <a:pt x="490" y="719"/>
                  </a:lnTo>
                  <a:lnTo>
                    <a:pt x="472" y="721"/>
                  </a:lnTo>
                  <a:lnTo>
                    <a:pt x="458" y="721"/>
                  </a:lnTo>
                  <a:lnTo>
                    <a:pt x="450" y="719"/>
                  </a:lnTo>
                  <a:lnTo>
                    <a:pt x="454" y="699"/>
                  </a:lnTo>
                  <a:lnTo>
                    <a:pt x="458" y="680"/>
                  </a:lnTo>
                  <a:lnTo>
                    <a:pt x="460" y="662"/>
                  </a:lnTo>
                  <a:lnTo>
                    <a:pt x="461" y="646"/>
                  </a:lnTo>
                  <a:lnTo>
                    <a:pt x="460" y="638"/>
                  </a:lnTo>
                  <a:lnTo>
                    <a:pt x="458" y="630"/>
                  </a:lnTo>
                  <a:lnTo>
                    <a:pt x="454" y="620"/>
                  </a:lnTo>
                  <a:lnTo>
                    <a:pt x="449" y="610"/>
                  </a:lnTo>
                  <a:lnTo>
                    <a:pt x="443" y="600"/>
                  </a:lnTo>
                  <a:lnTo>
                    <a:pt x="436" y="589"/>
                  </a:lnTo>
                  <a:lnTo>
                    <a:pt x="430" y="576"/>
                  </a:lnTo>
                  <a:lnTo>
                    <a:pt x="423" y="563"/>
                  </a:lnTo>
                  <a:lnTo>
                    <a:pt x="419" y="559"/>
                  </a:lnTo>
                  <a:lnTo>
                    <a:pt x="412" y="553"/>
                  </a:lnTo>
                  <a:lnTo>
                    <a:pt x="405" y="548"/>
                  </a:lnTo>
                  <a:lnTo>
                    <a:pt x="398" y="542"/>
                  </a:lnTo>
                  <a:lnTo>
                    <a:pt x="392" y="538"/>
                  </a:lnTo>
                  <a:lnTo>
                    <a:pt x="386" y="534"/>
                  </a:lnTo>
                  <a:lnTo>
                    <a:pt x="383" y="532"/>
                  </a:lnTo>
                  <a:lnTo>
                    <a:pt x="382" y="531"/>
                  </a:lnTo>
                  <a:lnTo>
                    <a:pt x="373" y="508"/>
                  </a:lnTo>
                  <a:lnTo>
                    <a:pt x="282" y="548"/>
                  </a:lnTo>
                  <a:close/>
                </a:path>
              </a:pathLst>
            </a:custGeom>
            <a:solidFill>
              <a:srgbClr val="E5A599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6" name="Freeform 828"/>
            <p:cNvSpPr>
              <a:spLocks/>
            </p:cNvSpPr>
            <p:nvPr/>
          </p:nvSpPr>
          <p:spPr bwMode="auto">
            <a:xfrm flipH="1">
              <a:off x="8900" y="1781"/>
              <a:ext cx="48" cy="38"/>
            </a:xfrm>
            <a:custGeom>
              <a:avLst/>
              <a:gdLst>
                <a:gd name="T0" fmla="*/ 0 w 569"/>
                <a:gd name="T1" fmla="*/ 0 h 316"/>
                <a:gd name="T2" fmla="*/ 0 w 569"/>
                <a:gd name="T3" fmla="*/ 0 h 316"/>
                <a:gd name="T4" fmla="*/ 0 w 569"/>
                <a:gd name="T5" fmla="*/ 0 h 316"/>
                <a:gd name="T6" fmla="*/ 0 w 569"/>
                <a:gd name="T7" fmla="*/ 0 h 316"/>
                <a:gd name="T8" fmla="*/ 0 w 569"/>
                <a:gd name="T9" fmla="*/ 0 h 316"/>
                <a:gd name="T10" fmla="*/ 0 w 569"/>
                <a:gd name="T11" fmla="*/ 0 h 316"/>
                <a:gd name="T12" fmla="*/ 0 w 569"/>
                <a:gd name="T13" fmla="*/ 0 h 316"/>
                <a:gd name="T14" fmla="*/ 0 w 569"/>
                <a:gd name="T15" fmla="*/ 0 h 316"/>
                <a:gd name="T16" fmla="*/ 0 w 569"/>
                <a:gd name="T17" fmla="*/ 0 h 316"/>
                <a:gd name="T18" fmla="*/ 0 w 569"/>
                <a:gd name="T19" fmla="*/ 0 h 316"/>
                <a:gd name="T20" fmla="*/ 0 w 569"/>
                <a:gd name="T21" fmla="*/ 0 h 316"/>
                <a:gd name="T22" fmla="*/ 0 w 569"/>
                <a:gd name="T23" fmla="*/ 0 h 316"/>
                <a:gd name="T24" fmla="*/ 0 w 569"/>
                <a:gd name="T25" fmla="*/ 0 h 316"/>
                <a:gd name="T26" fmla="*/ 0 w 569"/>
                <a:gd name="T27" fmla="*/ 0 h 316"/>
                <a:gd name="T28" fmla="*/ 0 w 569"/>
                <a:gd name="T29" fmla="*/ 0 h 316"/>
                <a:gd name="T30" fmla="*/ 0 w 569"/>
                <a:gd name="T31" fmla="*/ 0 h 316"/>
                <a:gd name="T32" fmla="*/ 0 w 569"/>
                <a:gd name="T33" fmla="*/ 0 h 316"/>
                <a:gd name="T34" fmla="*/ 0 w 569"/>
                <a:gd name="T35" fmla="*/ 0 h 316"/>
                <a:gd name="T36" fmla="*/ 0 w 569"/>
                <a:gd name="T37" fmla="*/ 0 h 316"/>
                <a:gd name="T38" fmla="*/ 0 w 569"/>
                <a:gd name="T39" fmla="*/ 0 h 316"/>
                <a:gd name="T40" fmla="*/ 0 w 569"/>
                <a:gd name="T41" fmla="*/ 0 h 316"/>
                <a:gd name="T42" fmla="*/ 0 w 569"/>
                <a:gd name="T43" fmla="*/ 0 h 316"/>
                <a:gd name="T44" fmla="*/ 0 w 569"/>
                <a:gd name="T45" fmla="*/ 0 h 316"/>
                <a:gd name="T46" fmla="*/ 0 w 569"/>
                <a:gd name="T47" fmla="*/ 0 h 316"/>
                <a:gd name="T48" fmla="*/ 0 w 569"/>
                <a:gd name="T49" fmla="*/ 0 h 316"/>
                <a:gd name="T50" fmla="*/ 0 w 569"/>
                <a:gd name="T51" fmla="*/ 0 h 316"/>
                <a:gd name="T52" fmla="*/ 0 w 569"/>
                <a:gd name="T53" fmla="*/ 0 h 316"/>
                <a:gd name="T54" fmla="*/ 0 w 569"/>
                <a:gd name="T55" fmla="*/ 0 h 316"/>
                <a:gd name="T56" fmla="*/ 0 w 569"/>
                <a:gd name="T57" fmla="*/ 0 h 316"/>
                <a:gd name="T58" fmla="*/ 0 w 569"/>
                <a:gd name="T59" fmla="*/ 0 h 316"/>
                <a:gd name="T60" fmla="*/ 0 w 569"/>
                <a:gd name="T61" fmla="*/ 0 h 316"/>
                <a:gd name="T62" fmla="*/ 0 w 569"/>
                <a:gd name="T63" fmla="*/ 0 h 316"/>
                <a:gd name="T64" fmla="*/ 0 w 569"/>
                <a:gd name="T65" fmla="*/ 0 h 316"/>
                <a:gd name="T66" fmla="*/ 0 w 569"/>
                <a:gd name="T67" fmla="*/ 0 h 316"/>
                <a:gd name="T68" fmla="*/ 0 w 569"/>
                <a:gd name="T69" fmla="*/ 0 h 316"/>
                <a:gd name="T70" fmla="*/ 0 w 569"/>
                <a:gd name="T71" fmla="*/ 0 h 316"/>
                <a:gd name="T72" fmla="*/ 0 w 569"/>
                <a:gd name="T73" fmla="*/ 0 h 316"/>
                <a:gd name="T74" fmla="*/ 0 w 569"/>
                <a:gd name="T75" fmla="*/ 0 h 316"/>
                <a:gd name="T76" fmla="*/ 0 w 569"/>
                <a:gd name="T77" fmla="*/ 0 h 316"/>
                <a:gd name="T78" fmla="*/ 0 w 569"/>
                <a:gd name="T79" fmla="*/ 0 h 316"/>
                <a:gd name="T80" fmla="*/ 0 w 569"/>
                <a:gd name="T81" fmla="*/ 0 h 316"/>
                <a:gd name="T82" fmla="*/ 0 w 569"/>
                <a:gd name="T83" fmla="*/ 0 h 316"/>
                <a:gd name="T84" fmla="*/ 0 w 569"/>
                <a:gd name="T85" fmla="*/ 0 h 316"/>
                <a:gd name="T86" fmla="*/ 0 w 569"/>
                <a:gd name="T87" fmla="*/ 0 h 316"/>
                <a:gd name="T88" fmla="*/ 0 w 569"/>
                <a:gd name="T89" fmla="*/ 0 h 316"/>
                <a:gd name="T90" fmla="*/ 0 w 569"/>
                <a:gd name="T91" fmla="*/ 0 h 316"/>
                <a:gd name="T92" fmla="*/ 0 w 569"/>
                <a:gd name="T93" fmla="*/ 0 h 316"/>
                <a:gd name="T94" fmla="*/ 0 w 569"/>
                <a:gd name="T95" fmla="*/ 0 h 3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69"/>
                <a:gd name="T145" fmla="*/ 0 h 316"/>
                <a:gd name="T146" fmla="*/ 569 w 569"/>
                <a:gd name="T147" fmla="*/ 316 h 3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69" h="316">
                  <a:moveTo>
                    <a:pt x="141" y="164"/>
                  </a:moveTo>
                  <a:lnTo>
                    <a:pt x="139" y="172"/>
                  </a:lnTo>
                  <a:lnTo>
                    <a:pt x="136" y="181"/>
                  </a:lnTo>
                  <a:lnTo>
                    <a:pt x="134" y="191"/>
                  </a:lnTo>
                  <a:lnTo>
                    <a:pt x="130" y="200"/>
                  </a:lnTo>
                  <a:lnTo>
                    <a:pt x="126" y="210"/>
                  </a:lnTo>
                  <a:lnTo>
                    <a:pt x="118" y="217"/>
                  </a:lnTo>
                  <a:lnTo>
                    <a:pt x="107" y="222"/>
                  </a:lnTo>
                  <a:lnTo>
                    <a:pt x="94" y="225"/>
                  </a:lnTo>
                  <a:lnTo>
                    <a:pt x="77" y="226"/>
                  </a:lnTo>
                  <a:lnTo>
                    <a:pt x="61" y="226"/>
                  </a:lnTo>
                  <a:lnTo>
                    <a:pt x="46" y="223"/>
                  </a:lnTo>
                  <a:lnTo>
                    <a:pt x="32" y="221"/>
                  </a:lnTo>
                  <a:lnTo>
                    <a:pt x="20" y="218"/>
                  </a:lnTo>
                  <a:lnTo>
                    <a:pt x="11" y="212"/>
                  </a:lnTo>
                  <a:lnTo>
                    <a:pt x="4" y="205"/>
                  </a:lnTo>
                  <a:lnTo>
                    <a:pt x="1" y="196"/>
                  </a:lnTo>
                  <a:lnTo>
                    <a:pt x="0" y="172"/>
                  </a:lnTo>
                  <a:lnTo>
                    <a:pt x="3" y="142"/>
                  </a:lnTo>
                  <a:lnTo>
                    <a:pt x="12" y="115"/>
                  </a:lnTo>
                  <a:lnTo>
                    <a:pt x="30" y="98"/>
                  </a:lnTo>
                  <a:lnTo>
                    <a:pt x="45" y="91"/>
                  </a:lnTo>
                  <a:lnTo>
                    <a:pt x="64" y="82"/>
                  </a:lnTo>
                  <a:lnTo>
                    <a:pt x="87" y="70"/>
                  </a:lnTo>
                  <a:lnTo>
                    <a:pt x="111" y="58"/>
                  </a:lnTo>
                  <a:lnTo>
                    <a:pt x="135" y="45"/>
                  </a:lnTo>
                  <a:lnTo>
                    <a:pt x="158" y="34"/>
                  </a:lnTo>
                  <a:lnTo>
                    <a:pt x="179" y="28"/>
                  </a:lnTo>
                  <a:lnTo>
                    <a:pt x="196" y="25"/>
                  </a:lnTo>
                  <a:lnTo>
                    <a:pt x="212" y="25"/>
                  </a:lnTo>
                  <a:lnTo>
                    <a:pt x="231" y="24"/>
                  </a:lnTo>
                  <a:lnTo>
                    <a:pt x="251" y="23"/>
                  </a:lnTo>
                  <a:lnTo>
                    <a:pt x="271" y="21"/>
                  </a:lnTo>
                  <a:lnTo>
                    <a:pt x="291" y="20"/>
                  </a:lnTo>
                  <a:lnTo>
                    <a:pt x="307" y="20"/>
                  </a:lnTo>
                  <a:lnTo>
                    <a:pt x="321" y="18"/>
                  </a:lnTo>
                  <a:lnTo>
                    <a:pt x="329" y="20"/>
                  </a:lnTo>
                  <a:lnTo>
                    <a:pt x="334" y="20"/>
                  </a:lnTo>
                  <a:lnTo>
                    <a:pt x="341" y="16"/>
                  </a:lnTo>
                  <a:lnTo>
                    <a:pt x="348" y="13"/>
                  </a:lnTo>
                  <a:lnTo>
                    <a:pt x="356" y="8"/>
                  </a:lnTo>
                  <a:lnTo>
                    <a:pt x="367" y="5"/>
                  </a:lnTo>
                  <a:lnTo>
                    <a:pt x="379" y="1"/>
                  </a:lnTo>
                  <a:lnTo>
                    <a:pt x="394" y="0"/>
                  </a:lnTo>
                  <a:lnTo>
                    <a:pt x="412" y="1"/>
                  </a:lnTo>
                  <a:lnTo>
                    <a:pt x="418" y="2"/>
                  </a:lnTo>
                  <a:lnTo>
                    <a:pt x="428" y="3"/>
                  </a:lnTo>
                  <a:lnTo>
                    <a:pt x="438" y="6"/>
                  </a:lnTo>
                  <a:lnTo>
                    <a:pt x="450" y="8"/>
                  </a:lnTo>
                  <a:lnTo>
                    <a:pt x="461" y="11"/>
                  </a:lnTo>
                  <a:lnTo>
                    <a:pt x="473" y="15"/>
                  </a:lnTo>
                  <a:lnTo>
                    <a:pt x="482" y="21"/>
                  </a:lnTo>
                  <a:lnTo>
                    <a:pt x="490" y="28"/>
                  </a:lnTo>
                  <a:lnTo>
                    <a:pt x="498" y="37"/>
                  </a:lnTo>
                  <a:lnTo>
                    <a:pt x="508" y="47"/>
                  </a:lnTo>
                  <a:lnTo>
                    <a:pt x="519" y="59"/>
                  </a:lnTo>
                  <a:lnTo>
                    <a:pt x="529" y="71"/>
                  </a:lnTo>
                  <a:lnTo>
                    <a:pt x="539" y="84"/>
                  </a:lnTo>
                  <a:lnTo>
                    <a:pt x="549" y="96"/>
                  </a:lnTo>
                  <a:lnTo>
                    <a:pt x="554" y="105"/>
                  </a:lnTo>
                  <a:lnTo>
                    <a:pt x="558" y="113"/>
                  </a:lnTo>
                  <a:lnTo>
                    <a:pt x="561" y="126"/>
                  </a:lnTo>
                  <a:lnTo>
                    <a:pt x="566" y="138"/>
                  </a:lnTo>
                  <a:lnTo>
                    <a:pt x="569" y="159"/>
                  </a:lnTo>
                  <a:lnTo>
                    <a:pt x="569" y="189"/>
                  </a:lnTo>
                  <a:lnTo>
                    <a:pt x="568" y="223"/>
                  </a:lnTo>
                  <a:lnTo>
                    <a:pt x="567" y="250"/>
                  </a:lnTo>
                  <a:lnTo>
                    <a:pt x="567" y="272"/>
                  </a:lnTo>
                  <a:lnTo>
                    <a:pt x="567" y="289"/>
                  </a:lnTo>
                  <a:lnTo>
                    <a:pt x="566" y="295"/>
                  </a:lnTo>
                  <a:lnTo>
                    <a:pt x="563" y="298"/>
                  </a:lnTo>
                  <a:lnTo>
                    <a:pt x="557" y="300"/>
                  </a:lnTo>
                  <a:lnTo>
                    <a:pt x="551" y="301"/>
                  </a:lnTo>
                  <a:lnTo>
                    <a:pt x="545" y="301"/>
                  </a:lnTo>
                  <a:lnTo>
                    <a:pt x="538" y="303"/>
                  </a:lnTo>
                  <a:lnTo>
                    <a:pt x="533" y="308"/>
                  </a:lnTo>
                  <a:lnTo>
                    <a:pt x="529" y="316"/>
                  </a:lnTo>
                  <a:lnTo>
                    <a:pt x="528" y="304"/>
                  </a:lnTo>
                  <a:lnTo>
                    <a:pt x="526" y="294"/>
                  </a:lnTo>
                  <a:lnTo>
                    <a:pt x="522" y="285"/>
                  </a:lnTo>
                  <a:lnTo>
                    <a:pt x="518" y="276"/>
                  </a:lnTo>
                  <a:lnTo>
                    <a:pt x="512" y="271"/>
                  </a:lnTo>
                  <a:lnTo>
                    <a:pt x="504" y="267"/>
                  </a:lnTo>
                  <a:lnTo>
                    <a:pt x="496" y="265"/>
                  </a:lnTo>
                  <a:lnTo>
                    <a:pt x="484" y="266"/>
                  </a:lnTo>
                  <a:lnTo>
                    <a:pt x="474" y="268"/>
                  </a:lnTo>
                  <a:lnTo>
                    <a:pt x="466" y="272"/>
                  </a:lnTo>
                  <a:lnTo>
                    <a:pt x="459" y="275"/>
                  </a:lnTo>
                  <a:lnTo>
                    <a:pt x="455" y="279"/>
                  </a:lnTo>
                  <a:lnTo>
                    <a:pt x="452" y="282"/>
                  </a:lnTo>
                  <a:lnTo>
                    <a:pt x="451" y="285"/>
                  </a:lnTo>
                  <a:lnTo>
                    <a:pt x="450" y="286"/>
                  </a:lnTo>
                  <a:lnTo>
                    <a:pt x="450" y="287"/>
                  </a:lnTo>
                  <a:lnTo>
                    <a:pt x="448" y="259"/>
                  </a:lnTo>
                  <a:lnTo>
                    <a:pt x="444" y="238"/>
                  </a:lnTo>
                  <a:lnTo>
                    <a:pt x="438" y="221"/>
                  </a:lnTo>
                  <a:lnTo>
                    <a:pt x="431" y="207"/>
                  </a:lnTo>
                  <a:lnTo>
                    <a:pt x="424" y="199"/>
                  </a:lnTo>
                  <a:lnTo>
                    <a:pt x="416" y="198"/>
                  </a:lnTo>
                  <a:lnTo>
                    <a:pt x="410" y="202"/>
                  </a:lnTo>
                  <a:lnTo>
                    <a:pt x="408" y="204"/>
                  </a:lnTo>
                  <a:lnTo>
                    <a:pt x="410" y="200"/>
                  </a:lnTo>
                  <a:lnTo>
                    <a:pt x="415" y="193"/>
                  </a:lnTo>
                  <a:lnTo>
                    <a:pt x="423" y="184"/>
                  </a:lnTo>
                  <a:lnTo>
                    <a:pt x="431" y="175"/>
                  </a:lnTo>
                  <a:lnTo>
                    <a:pt x="433" y="169"/>
                  </a:lnTo>
                  <a:lnTo>
                    <a:pt x="431" y="162"/>
                  </a:lnTo>
                  <a:lnTo>
                    <a:pt x="425" y="155"/>
                  </a:lnTo>
                  <a:lnTo>
                    <a:pt x="416" y="149"/>
                  </a:lnTo>
                  <a:lnTo>
                    <a:pt x="408" y="142"/>
                  </a:lnTo>
                  <a:lnTo>
                    <a:pt x="399" y="137"/>
                  </a:lnTo>
                  <a:lnTo>
                    <a:pt x="393" y="134"/>
                  </a:lnTo>
                  <a:lnTo>
                    <a:pt x="391" y="132"/>
                  </a:lnTo>
                  <a:lnTo>
                    <a:pt x="390" y="132"/>
                  </a:lnTo>
                  <a:lnTo>
                    <a:pt x="386" y="132"/>
                  </a:lnTo>
                  <a:lnTo>
                    <a:pt x="383" y="131"/>
                  </a:lnTo>
                  <a:lnTo>
                    <a:pt x="377" y="131"/>
                  </a:lnTo>
                  <a:lnTo>
                    <a:pt x="370" y="131"/>
                  </a:lnTo>
                  <a:lnTo>
                    <a:pt x="363" y="130"/>
                  </a:lnTo>
                  <a:lnTo>
                    <a:pt x="356" y="130"/>
                  </a:lnTo>
                  <a:lnTo>
                    <a:pt x="349" y="130"/>
                  </a:lnTo>
                  <a:lnTo>
                    <a:pt x="344" y="130"/>
                  </a:lnTo>
                  <a:lnTo>
                    <a:pt x="339" y="131"/>
                  </a:lnTo>
                  <a:lnTo>
                    <a:pt x="334" y="134"/>
                  </a:lnTo>
                  <a:lnTo>
                    <a:pt x="331" y="136"/>
                  </a:lnTo>
                  <a:lnTo>
                    <a:pt x="326" y="139"/>
                  </a:lnTo>
                  <a:lnTo>
                    <a:pt x="322" y="143"/>
                  </a:lnTo>
                  <a:lnTo>
                    <a:pt x="315" y="146"/>
                  </a:lnTo>
                  <a:lnTo>
                    <a:pt x="306" y="151"/>
                  </a:lnTo>
                  <a:lnTo>
                    <a:pt x="295" y="155"/>
                  </a:lnTo>
                  <a:lnTo>
                    <a:pt x="283" y="159"/>
                  </a:lnTo>
                  <a:lnTo>
                    <a:pt x="270" y="164"/>
                  </a:lnTo>
                  <a:lnTo>
                    <a:pt x="257" y="166"/>
                  </a:lnTo>
                  <a:lnTo>
                    <a:pt x="245" y="168"/>
                  </a:lnTo>
                  <a:lnTo>
                    <a:pt x="233" y="170"/>
                  </a:lnTo>
                  <a:lnTo>
                    <a:pt x="224" y="172"/>
                  </a:lnTo>
                  <a:lnTo>
                    <a:pt x="217" y="172"/>
                  </a:lnTo>
                  <a:lnTo>
                    <a:pt x="209" y="172"/>
                  </a:lnTo>
                  <a:lnTo>
                    <a:pt x="198" y="170"/>
                  </a:lnTo>
                  <a:lnTo>
                    <a:pt x="186" y="169"/>
                  </a:lnTo>
                  <a:lnTo>
                    <a:pt x="173" y="167"/>
                  </a:lnTo>
                  <a:lnTo>
                    <a:pt x="160" y="166"/>
                  </a:lnTo>
                  <a:lnTo>
                    <a:pt x="150" y="165"/>
                  </a:lnTo>
                  <a:lnTo>
                    <a:pt x="143" y="164"/>
                  </a:lnTo>
                  <a:lnTo>
                    <a:pt x="141" y="164"/>
                  </a:lnTo>
                  <a:close/>
                </a:path>
              </a:pathLst>
            </a:custGeom>
            <a:solidFill>
              <a:srgbClr val="FF4C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7" name="Freeform 829"/>
            <p:cNvSpPr>
              <a:spLocks/>
            </p:cNvSpPr>
            <p:nvPr/>
          </p:nvSpPr>
          <p:spPr bwMode="auto">
            <a:xfrm flipH="1">
              <a:off x="8898" y="1780"/>
              <a:ext cx="15" cy="29"/>
            </a:xfrm>
            <a:custGeom>
              <a:avLst/>
              <a:gdLst>
                <a:gd name="T0" fmla="*/ 0 w 189"/>
                <a:gd name="T1" fmla="*/ 0 h 235"/>
                <a:gd name="T2" fmla="*/ 0 w 189"/>
                <a:gd name="T3" fmla="*/ 0 h 235"/>
                <a:gd name="T4" fmla="*/ 0 w 189"/>
                <a:gd name="T5" fmla="*/ 0 h 235"/>
                <a:gd name="T6" fmla="*/ 0 w 189"/>
                <a:gd name="T7" fmla="*/ 0 h 235"/>
                <a:gd name="T8" fmla="*/ 0 w 189"/>
                <a:gd name="T9" fmla="*/ 0 h 235"/>
                <a:gd name="T10" fmla="*/ 0 w 189"/>
                <a:gd name="T11" fmla="*/ 0 h 235"/>
                <a:gd name="T12" fmla="*/ 0 w 189"/>
                <a:gd name="T13" fmla="*/ 0 h 235"/>
                <a:gd name="T14" fmla="*/ 0 w 189"/>
                <a:gd name="T15" fmla="*/ 0 h 235"/>
                <a:gd name="T16" fmla="*/ 0 w 189"/>
                <a:gd name="T17" fmla="*/ 0 h 235"/>
                <a:gd name="T18" fmla="*/ 0 w 189"/>
                <a:gd name="T19" fmla="*/ 0 h 235"/>
                <a:gd name="T20" fmla="*/ 0 w 189"/>
                <a:gd name="T21" fmla="*/ 0 h 235"/>
                <a:gd name="T22" fmla="*/ 0 w 189"/>
                <a:gd name="T23" fmla="*/ 0 h 235"/>
                <a:gd name="T24" fmla="*/ 0 w 189"/>
                <a:gd name="T25" fmla="*/ 0 h 235"/>
                <a:gd name="T26" fmla="*/ 0 w 189"/>
                <a:gd name="T27" fmla="*/ 0 h 235"/>
                <a:gd name="T28" fmla="*/ 0 w 189"/>
                <a:gd name="T29" fmla="*/ 0 h 235"/>
                <a:gd name="T30" fmla="*/ 0 w 189"/>
                <a:gd name="T31" fmla="*/ 0 h 235"/>
                <a:gd name="T32" fmla="*/ 0 w 189"/>
                <a:gd name="T33" fmla="*/ 0 h 235"/>
                <a:gd name="T34" fmla="*/ 0 w 189"/>
                <a:gd name="T35" fmla="*/ 0 h 235"/>
                <a:gd name="T36" fmla="*/ 0 w 189"/>
                <a:gd name="T37" fmla="*/ 0 h 235"/>
                <a:gd name="T38" fmla="*/ 0 w 189"/>
                <a:gd name="T39" fmla="*/ 0 h 235"/>
                <a:gd name="T40" fmla="*/ 0 w 189"/>
                <a:gd name="T41" fmla="*/ 0 h 235"/>
                <a:gd name="T42" fmla="*/ 0 w 189"/>
                <a:gd name="T43" fmla="*/ 0 h 235"/>
                <a:gd name="T44" fmla="*/ 0 w 189"/>
                <a:gd name="T45" fmla="*/ 0 h 235"/>
                <a:gd name="T46" fmla="*/ 0 w 189"/>
                <a:gd name="T47" fmla="*/ 0 h 235"/>
                <a:gd name="T48" fmla="*/ 0 w 189"/>
                <a:gd name="T49" fmla="*/ 0 h 235"/>
                <a:gd name="T50" fmla="*/ 0 w 189"/>
                <a:gd name="T51" fmla="*/ 0 h 235"/>
                <a:gd name="T52" fmla="*/ 0 w 189"/>
                <a:gd name="T53" fmla="*/ 0 h 235"/>
                <a:gd name="T54" fmla="*/ 0 w 189"/>
                <a:gd name="T55" fmla="*/ 0 h 235"/>
                <a:gd name="T56" fmla="*/ 0 w 189"/>
                <a:gd name="T57" fmla="*/ 0 h 235"/>
                <a:gd name="T58" fmla="*/ 0 w 189"/>
                <a:gd name="T59" fmla="*/ 0 h 235"/>
                <a:gd name="T60" fmla="*/ 0 w 189"/>
                <a:gd name="T61" fmla="*/ 0 h 235"/>
                <a:gd name="T62" fmla="*/ 0 w 189"/>
                <a:gd name="T63" fmla="*/ 0 h 235"/>
                <a:gd name="T64" fmla="*/ 0 w 189"/>
                <a:gd name="T65" fmla="*/ 0 h 235"/>
                <a:gd name="T66" fmla="*/ 0 w 189"/>
                <a:gd name="T67" fmla="*/ 0 h 235"/>
                <a:gd name="T68" fmla="*/ 0 w 189"/>
                <a:gd name="T69" fmla="*/ 0 h 235"/>
                <a:gd name="T70" fmla="*/ 0 w 189"/>
                <a:gd name="T71" fmla="*/ 0 h 235"/>
                <a:gd name="T72" fmla="*/ 0 w 189"/>
                <a:gd name="T73" fmla="*/ 0 h 235"/>
                <a:gd name="T74" fmla="*/ 0 w 189"/>
                <a:gd name="T75" fmla="*/ 0 h 235"/>
                <a:gd name="T76" fmla="*/ 0 w 189"/>
                <a:gd name="T77" fmla="*/ 0 h 235"/>
                <a:gd name="T78" fmla="*/ 0 w 189"/>
                <a:gd name="T79" fmla="*/ 0 h 235"/>
                <a:gd name="T80" fmla="*/ 0 w 189"/>
                <a:gd name="T81" fmla="*/ 0 h 2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9"/>
                <a:gd name="T124" fmla="*/ 0 h 235"/>
                <a:gd name="T125" fmla="*/ 189 w 189"/>
                <a:gd name="T126" fmla="*/ 235 h 2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9" h="235">
                  <a:moveTo>
                    <a:pt x="161" y="95"/>
                  </a:moveTo>
                  <a:lnTo>
                    <a:pt x="168" y="108"/>
                  </a:lnTo>
                  <a:lnTo>
                    <a:pt x="175" y="123"/>
                  </a:lnTo>
                  <a:lnTo>
                    <a:pt x="180" y="140"/>
                  </a:lnTo>
                  <a:lnTo>
                    <a:pt x="184" y="156"/>
                  </a:lnTo>
                  <a:lnTo>
                    <a:pt x="188" y="172"/>
                  </a:lnTo>
                  <a:lnTo>
                    <a:pt x="189" y="188"/>
                  </a:lnTo>
                  <a:lnTo>
                    <a:pt x="188" y="205"/>
                  </a:lnTo>
                  <a:lnTo>
                    <a:pt x="183" y="221"/>
                  </a:lnTo>
                  <a:lnTo>
                    <a:pt x="176" y="227"/>
                  </a:lnTo>
                  <a:lnTo>
                    <a:pt x="168" y="232"/>
                  </a:lnTo>
                  <a:lnTo>
                    <a:pt x="160" y="235"/>
                  </a:lnTo>
                  <a:lnTo>
                    <a:pt x="152" y="235"/>
                  </a:lnTo>
                  <a:lnTo>
                    <a:pt x="150" y="227"/>
                  </a:lnTo>
                  <a:lnTo>
                    <a:pt x="151" y="219"/>
                  </a:lnTo>
                  <a:lnTo>
                    <a:pt x="153" y="210"/>
                  </a:lnTo>
                  <a:lnTo>
                    <a:pt x="154" y="202"/>
                  </a:lnTo>
                  <a:lnTo>
                    <a:pt x="148" y="174"/>
                  </a:lnTo>
                  <a:lnTo>
                    <a:pt x="140" y="146"/>
                  </a:lnTo>
                  <a:lnTo>
                    <a:pt x="128" y="120"/>
                  </a:lnTo>
                  <a:lnTo>
                    <a:pt x="113" y="95"/>
                  </a:lnTo>
                  <a:lnTo>
                    <a:pt x="94" y="72"/>
                  </a:lnTo>
                  <a:lnTo>
                    <a:pt x="74" y="51"/>
                  </a:lnTo>
                  <a:lnTo>
                    <a:pt x="51" y="34"/>
                  </a:lnTo>
                  <a:lnTo>
                    <a:pt x="25" y="19"/>
                  </a:lnTo>
                  <a:lnTo>
                    <a:pt x="17" y="15"/>
                  </a:lnTo>
                  <a:lnTo>
                    <a:pt x="8" y="14"/>
                  </a:lnTo>
                  <a:lnTo>
                    <a:pt x="0" y="12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1"/>
                  </a:lnTo>
                  <a:lnTo>
                    <a:pt x="7" y="1"/>
                  </a:lnTo>
                  <a:lnTo>
                    <a:pt x="9" y="0"/>
                  </a:lnTo>
                  <a:lnTo>
                    <a:pt x="32" y="2"/>
                  </a:lnTo>
                  <a:lnTo>
                    <a:pt x="54" y="8"/>
                  </a:lnTo>
                  <a:lnTo>
                    <a:pt x="75" y="17"/>
                  </a:lnTo>
                  <a:lnTo>
                    <a:pt x="94" y="29"/>
                  </a:lnTo>
                  <a:lnTo>
                    <a:pt x="113" y="43"/>
                  </a:lnTo>
                  <a:lnTo>
                    <a:pt x="130" y="59"/>
                  </a:lnTo>
                  <a:lnTo>
                    <a:pt x="146" y="76"/>
                  </a:lnTo>
                  <a:lnTo>
                    <a:pt x="161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9" name="Freeform 830"/>
            <p:cNvSpPr>
              <a:spLocks/>
            </p:cNvSpPr>
            <p:nvPr/>
          </p:nvSpPr>
          <p:spPr bwMode="auto">
            <a:xfrm flipH="1">
              <a:off x="8924" y="1782"/>
              <a:ext cx="26" cy="28"/>
            </a:xfrm>
            <a:custGeom>
              <a:avLst/>
              <a:gdLst>
                <a:gd name="T0" fmla="*/ 0 w 306"/>
                <a:gd name="T1" fmla="*/ 0 h 227"/>
                <a:gd name="T2" fmla="*/ 0 w 306"/>
                <a:gd name="T3" fmla="*/ 0 h 227"/>
                <a:gd name="T4" fmla="*/ 0 w 306"/>
                <a:gd name="T5" fmla="*/ 0 h 227"/>
                <a:gd name="T6" fmla="*/ 0 w 306"/>
                <a:gd name="T7" fmla="*/ 0 h 227"/>
                <a:gd name="T8" fmla="*/ 0 w 306"/>
                <a:gd name="T9" fmla="*/ 0 h 227"/>
                <a:gd name="T10" fmla="*/ 0 w 306"/>
                <a:gd name="T11" fmla="*/ 0 h 227"/>
                <a:gd name="T12" fmla="*/ 0 w 306"/>
                <a:gd name="T13" fmla="*/ 0 h 227"/>
                <a:gd name="T14" fmla="*/ 0 w 306"/>
                <a:gd name="T15" fmla="*/ 0 h 227"/>
                <a:gd name="T16" fmla="*/ 0 w 306"/>
                <a:gd name="T17" fmla="*/ 0 h 227"/>
                <a:gd name="T18" fmla="*/ 0 w 306"/>
                <a:gd name="T19" fmla="*/ 0 h 227"/>
                <a:gd name="T20" fmla="*/ 0 w 306"/>
                <a:gd name="T21" fmla="*/ 0 h 227"/>
                <a:gd name="T22" fmla="*/ 0 w 306"/>
                <a:gd name="T23" fmla="*/ 0 h 227"/>
                <a:gd name="T24" fmla="*/ 0 w 306"/>
                <a:gd name="T25" fmla="*/ 0 h 227"/>
                <a:gd name="T26" fmla="*/ 0 w 306"/>
                <a:gd name="T27" fmla="*/ 0 h 227"/>
                <a:gd name="T28" fmla="*/ 0 w 306"/>
                <a:gd name="T29" fmla="*/ 0 h 227"/>
                <a:gd name="T30" fmla="*/ 0 w 306"/>
                <a:gd name="T31" fmla="*/ 0 h 227"/>
                <a:gd name="T32" fmla="*/ 0 w 306"/>
                <a:gd name="T33" fmla="*/ 0 h 227"/>
                <a:gd name="T34" fmla="*/ 0 w 306"/>
                <a:gd name="T35" fmla="*/ 0 h 227"/>
                <a:gd name="T36" fmla="*/ 0 w 306"/>
                <a:gd name="T37" fmla="*/ 0 h 227"/>
                <a:gd name="T38" fmla="*/ 0 w 306"/>
                <a:gd name="T39" fmla="*/ 0 h 227"/>
                <a:gd name="T40" fmla="*/ 0 w 306"/>
                <a:gd name="T41" fmla="*/ 0 h 227"/>
                <a:gd name="T42" fmla="*/ 0 w 306"/>
                <a:gd name="T43" fmla="*/ 0 h 227"/>
                <a:gd name="T44" fmla="*/ 0 w 306"/>
                <a:gd name="T45" fmla="*/ 0 h 227"/>
                <a:gd name="T46" fmla="*/ 0 w 306"/>
                <a:gd name="T47" fmla="*/ 0 h 227"/>
                <a:gd name="T48" fmla="*/ 0 w 306"/>
                <a:gd name="T49" fmla="*/ 0 h 227"/>
                <a:gd name="T50" fmla="*/ 0 w 306"/>
                <a:gd name="T51" fmla="*/ 0 h 227"/>
                <a:gd name="T52" fmla="*/ 0 w 306"/>
                <a:gd name="T53" fmla="*/ 0 h 227"/>
                <a:gd name="T54" fmla="*/ 0 w 306"/>
                <a:gd name="T55" fmla="*/ 0 h 227"/>
                <a:gd name="T56" fmla="*/ 0 w 306"/>
                <a:gd name="T57" fmla="*/ 0 h 227"/>
                <a:gd name="T58" fmla="*/ 0 w 306"/>
                <a:gd name="T59" fmla="*/ 0 h 227"/>
                <a:gd name="T60" fmla="*/ 0 w 306"/>
                <a:gd name="T61" fmla="*/ 0 h 227"/>
                <a:gd name="T62" fmla="*/ 0 w 306"/>
                <a:gd name="T63" fmla="*/ 0 h 227"/>
                <a:gd name="T64" fmla="*/ 0 w 306"/>
                <a:gd name="T65" fmla="*/ 0 h 227"/>
                <a:gd name="T66" fmla="*/ 0 w 306"/>
                <a:gd name="T67" fmla="*/ 0 h 227"/>
                <a:gd name="T68" fmla="*/ 0 w 306"/>
                <a:gd name="T69" fmla="*/ 0 h 227"/>
                <a:gd name="T70" fmla="*/ 0 w 306"/>
                <a:gd name="T71" fmla="*/ 0 h 227"/>
                <a:gd name="T72" fmla="*/ 0 w 306"/>
                <a:gd name="T73" fmla="*/ 0 h 227"/>
                <a:gd name="T74" fmla="*/ 0 w 306"/>
                <a:gd name="T75" fmla="*/ 0 h 22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6"/>
                <a:gd name="T115" fmla="*/ 0 h 227"/>
                <a:gd name="T116" fmla="*/ 306 w 306"/>
                <a:gd name="T117" fmla="*/ 227 h 22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6" h="227">
                  <a:moveTo>
                    <a:pt x="306" y="7"/>
                  </a:moveTo>
                  <a:lnTo>
                    <a:pt x="306" y="11"/>
                  </a:lnTo>
                  <a:lnTo>
                    <a:pt x="302" y="14"/>
                  </a:lnTo>
                  <a:lnTo>
                    <a:pt x="298" y="15"/>
                  </a:lnTo>
                  <a:lnTo>
                    <a:pt x="293" y="17"/>
                  </a:lnTo>
                  <a:lnTo>
                    <a:pt x="272" y="19"/>
                  </a:lnTo>
                  <a:lnTo>
                    <a:pt x="253" y="24"/>
                  </a:lnTo>
                  <a:lnTo>
                    <a:pt x="233" y="30"/>
                  </a:lnTo>
                  <a:lnTo>
                    <a:pt x="215" y="37"/>
                  </a:lnTo>
                  <a:lnTo>
                    <a:pt x="196" y="45"/>
                  </a:lnTo>
                  <a:lnTo>
                    <a:pt x="178" y="53"/>
                  </a:lnTo>
                  <a:lnTo>
                    <a:pt x="159" y="61"/>
                  </a:lnTo>
                  <a:lnTo>
                    <a:pt x="141" y="67"/>
                  </a:lnTo>
                  <a:lnTo>
                    <a:pt x="127" y="76"/>
                  </a:lnTo>
                  <a:lnTo>
                    <a:pt x="111" y="86"/>
                  </a:lnTo>
                  <a:lnTo>
                    <a:pt x="96" y="97"/>
                  </a:lnTo>
                  <a:lnTo>
                    <a:pt x="81" y="107"/>
                  </a:lnTo>
                  <a:lnTo>
                    <a:pt x="67" y="120"/>
                  </a:lnTo>
                  <a:lnTo>
                    <a:pt x="57" y="133"/>
                  </a:lnTo>
                  <a:lnTo>
                    <a:pt x="51" y="150"/>
                  </a:lnTo>
                  <a:lnTo>
                    <a:pt x="51" y="168"/>
                  </a:lnTo>
                  <a:lnTo>
                    <a:pt x="57" y="176"/>
                  </a:lnTo>
                  <a:lnTo>
                    <a:pt x="63" y="184"/>
                  </a:lnTo>
                  <a:lnTo>
                    <a:pt x="69" y="191"/>
                  </a:lnTo>
                  <a:lnTo>
                    <a:pt x="78" y="196"/>
                  </a:lnTo>
                  <a:lnTo>
                    <a:pt x="86" y="200"/>
                  </a:lnTo>
                  <a:lnTo>
                    <a:pt x="95" y="203"/>
                  </a:lnTo>
                  <a:lnTo>
                    <a:pt x="104" y="205"/>
                  </a:lnTo>
                  <a:lnTo>
                    <a:pt x="114" y="205"/>
                  </a:lnTo>
                  <a:lnTo>
                    <a:pt x="117" y="205"/>
                  </a:lnTo>
                  <a:lnTo>
                    <a:pt x="120" y="204"/>
                  </a:lnTo>
                  <a:lnTo>
                    <a:pt x="122" y="204"/>
                  </a:lnTo>
                  <a:lnTo>
                    <a:pt x="126" y="204"/>
                  </a:lnTo>
                  <a:lnTo>
                    <a:pt x="128" y="205"/>
                  </a:lnTo>
                  <a:lnTo>
                    <a:pt x="128" y="207"/>
                  </a:lnTo>
                  <a:lnTo>
                    <a:pt x="128" y="211"/>
                  </a:lnTo>
                  <a:lnTo>
                    <a:pt x="127" y="213"/>
                  </a:lnTo>
                  <a:lnTo>
                    <a:pt x="119" y="219"/>
                  </a:lnTo>
                  <a:lnTo>
                    <a:pt x="111" y="222"/>
                  </a:lnTo>
                  <a:lnTo>
                    <a:pt x="102" y="226"/>
                  </a:lnTo>
                  <a:lnTo>
                    <a:pt x="93" y="227"/>
                  </a:lnTo>
                  <a:lnTo>
                    <a:pt x="82" y="227"/>
                  </a:lnTo>
                  <a:lnTo>
                    <a:pt x="72" y="227"/>
                  </a:lnTo>
                  <a:lnTo>
                    <a:pt x="63" y="226"/>
                  </a:lnTo>
                  <a:lnTo>
                    <a:pt x="53" y="224"/>
                  </a:lnTo>
                  <a:lnTo>
                    <a:pt x="45" y="220"/>
                  </a:lnTo>
                  <a:lnTo>
                    <a:pt x="36" y="215"/>
                  </a:lnTo>
                  <a:lnTo>
                    <a:pt x="26" y="209"/>
                  </a:lnTo>
                  <a:lnTo>
                    <a:pt x="18" y="203"/>
                  </a:lnTo>
                  <a:lnTo>
                    <a:pt x="10" y="196"/>
                  </a:lnTo>
                  <a:lnTo>
                    <a:pt x="4" y="186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1" y="150"/>
                  </a:lnTo>
                  <a:lnTo>
                    <a:pt x="5" y="133"/>
                  </a:lnTo>
                  <a:lnTo>
                    <a:pt x="10" y="117"/>
                  </a:lnTo>
                  <a:lnTo>
                    <a:pt x="16" y="102"/>
                  </a:lnTo>
                  <a:lnTo>
                    <a:pt x="26" y="90"/>
                  </a:lnTo>
                  <a:lnTo>
                    <a:pt x="37" y="77"/>
                  </a:lnTo>
                  <a:lnTo>
                    <a:pt x="50" y="65"/>
                  </a:lnTo>
                  <a:lnTo>
                    <a:pt x="64" y="56"/>
                  </a:lnTo>
                  <a:lnTo>
                    <a:pt x="84" y="45"/>
                  </a:lnTo>
                  <a:lnTo>
                    <a:pt x="106" y="35"/>
                  </a:lnTo>
                  <a:lnTo>
                    <a:pt x="128" y="26"/>
                  </a:lnTo>
                  <a:lnTo>
                    <a:pt x="151" y="19"/>
                  </a:lnTo>
                  <a:lnTo>
                    <a:pt x="174" y="12"/>
                  </a:lnTo>
                  <a:lnTo>
                    <a:pt x="197" y="7"/>
                  </a:lnTo>
                  <a:lnTo>
                    <a:pt x="222" y="3"/>
                  </a:lnTo>
                  <a:lnTo>
                    <a:pt x="246" y="0"/>
                  </a:lnTo>
                  <a:lnTo>
                    <a:pt x="254" y="0"/>
                  </a:lnTo>
                  <a:lnTo>
                    <a:pt x="262" y="1"/>
                  </a:lnTo>
                  <a:lnTo>
                    <a:pt x="269" y="0"/>
                  </a:lnTo>
                  <a:lnTo>
                    <a:pt x="277" y="0"/>
                  </a:lnTo>
                  <a:lnTo>
                    <a:pt x="285" y="1"/>
                  </a:lnTo>
                  <a:lnTo>
                    <a:pt x="292" y="2"/>
                  </a:lnTo>
                  <a:lnTo>
                    <a:pt x="299" y="3"/>
                  </a:lnTo>
                  <a:lnTo>
                    <a:pt x="30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1" name="Freeform 831"/>
            <p:cNvSpPr>
              <a:spLocks/>
            </p:cNvSpPr>
            <p:nvPr/>
          </p:nvSpPr>
          <p:spPr bwMode="auto">
            <a:xfrm flipH="1">
              <a:off x="8914" y="1794"/>
              <a:ext cx="27" cy="11"/>
            </a:xfrm>
            <a:custGeom>
              <a:avLst/>
              <a:gdLst>
                <a:gd name="T0" fmla="*/ 0 w 316"/>
                <a:gd name="T1" fmla="*/ 0 h 84"/>
                <a:gd name="T2" fmla="*/ 0 w 316"/>
                <a:gd name="T3" fmla="*/ 0 h 84"/>
                <a:gd name="T4" fmla="*/ 0 w 316"/>
                <a:gd name="T5" fmla="*/ 0 h 84"/>
                <a:gd name="T6" fmla="*/ 0 w 316"/>
                <a:gd name="T7" fmla="*/ 0 h 84"/>
                <a:gd name="T8" fmla="*/ 0 w 316"/>
                <a:gd name="T9" fmla="*/ 0 h 84"/>
                <a:gd name="T10" fmla="*/ 0 w 316"/>
                <a:gd name="T11" fmla="*/ 0 h 84"/>
                <a:gd name="T12" fmla="*/ 0 w 316"/>
                <a:gd name="T13" fmla="*/ 0 h 84"/>
                <a:gd name="T14" fmla="*/ 0 w 316"/>
                <a:gd name="T15" fmla="*/ 0 h 84"/>
                <a:gd name="T16" fmla="*/ 0 w 316"/>
                <a:gd name="T17" fmla="*/ 0 h 84"/>
                <a:gd name="T18" fmla="*/ 0 w 316"/>
                <a:gd name="T19" fmla="*/ 0 h 84"/>
                <a:gd name="T20" fmla="*/ 0 w 316"/>
                <a:gd name="T21" fmla="*/ 0 h 84"/>
                <a:gd name="T22" fmla="*/ 0 w 316"/>
                <a:gd name="T23" fmla="*/ 0 h 84"/>
                <a:gd name="T24" fmla="*/ 0 w 316"/>
                <a:gd name="T25" fmla="*/ 0 h 84"/>
                <a:gd name="T26" fmla="*/ 0 w 316"/>
                <a:gd name="T27" fmla="*/ 0 h 84"/>
                <a:gd name="T28" fmla="*/ 0 w 316"/>
                <a:gd name="T29" fmla="*/ 0 h 84"/>
                <a:gd name="T30" fmla="*/ 0 w 316"/>
                <a:gd name="T31" fmla="*/ 0 h 84"/>
                <a:gd name="T32" fmla="*/ 0 w 316"/>
                <a:gd name="T33" fmla="*/ 0 h 84"/>
                <a:gd name="T34" fmla="*/ 0 w 316"/>
                <a:gd name="T35" fmla="*/ 0 h 84"/>
                <a:gd name="T36" fmla="*/ 0 w 316"/>
                <a:gd name="T37" fmla="*/ 0 h 84"/>
                <a:gd name="T38" fmla="*/ 0 w 316"/>
                <a:gd name="T39" fmla="*/ 0 h 84"/>
                <a:gd name="T40" fmla="*/ 0 w 316"/>
                <a:gd name="T41" fmla="*/ 0 h 84"/>
                <a:gd name="T42" fmla="*/ 0 w 316"/>
                <a:gd name="T43" fmla="*/ 0 h 84"/>
                <a:gd name="T44" fmla="*/ 0 w 316"/>
                <a:gd name="T45" fmla="*/ 0 h 84"/>
                <a:gd name="T46" fmla="*/ 0 w 316"/>
                <a:gd name="T47" fmla="*/ 0 h 84"/>
                <a:gd name="T48" fmla="*/ 0 w 316"/>
                <a:gd name="T49" fmla="*/ 0 h 84"/>
                <a:gd name="T50" fmla="*/ 0 w 316"/>
                <a:gd name="T51" fmla="*/ 0 h 84"/>
                <a:gd name="T52" fmla="*/ 0 w 316"/>
                <a:gd name="T53" fmla="*/ 0 h 84"/>
                <a:gd name="T54" fmla="*/ 0 w 316"/>
                <a:gd name="T55" fmla="*/ 0 h 84"/>
                <a:gd name="T56" fmla="*/ 0 w 316"/>
                <a:gd name="T57" fmla="*/ 0 h 84"/>
                <a:gd name="T58" fmla="*/ 0 w 316"/>
                <a:gd name="T59" fmla="*/ 0 h 84"/>
                <a:gd name="T60" fmla="*/ 0 w 316"/>
                <a:gd name="T61" fmla="*/ 0 h 84"/>
                <a:gd name="T62" fmla="*/ 0 w 316"/>
                <a:gd name="T63" fmla="*/ 0 h 84"/>
                <a:gd name="T64" fmla="*/ 0 w 316"/>
                <a:gd name="T65" fmla="*/ 0 h 84"/>
                <a:gd name="T66" fmla="*/ 0 w 316"/>
                <a:gd name="T67" fmla="*/ 0 h 84"/>
                <a:gd name="T68" fmla="*/ 0 w 316"/>
                <a:gd name="T69" fmla="*/ 0 h 84"/>
                <a:gd name="T70" fmla="*/ 0 w 316"/>
                <a:gd name="T71" fmla="*/ 0 h 84"/>
                <a:gd name="T72" fmla="*/ 0 w 316"/>
                <a:gd name="T73" fmla="*/ 0 h 84"/>
                <a:gd name="T74" fmla="*/ 0 w 316"/>
                <a:gd name="T75" fmla="*/ 0 h 84"/>
                <a:gd name="T76" fmla="*/ 0 w 316"/>
                <a:gd name="T77" fmla="*/ 0 h 84"/>
                <a:gd name="T78" fmla="*/ 0 w 316"/>
                <a:gd name="T79" fmla="*/ 0 h 84"/>
                <a:gd name="T80" fmla="*/ 0 w 316"/>
                <a:gd name="T81" fmla="*/ 0 h 84"/>
                <a:gd name="T82" fmla="*/ 0 w 316"/>
                <a:gd name="T83" fmla="*/ 0 h 84"/>
                <a:gd name="T84" fmla="*/ 0 w 316"/>
                <a:gd name="T85" fmla="*/ 0 h 84"/>
                <a:gd name="T86" fmla="*/ 0 w 316"/>
                <a:gd name="T87" fmla="*/ 0 h 84"/>
                <a:gd name="T88" fmla="*/ 0 w 316"/>
                <a:gd name="T89" fmla="*/ 0 h 84"/>
                <a:gd name="T90" fmla="*/ 0 w 316"/>
                <a:gd name="T91" fmla="*/ 0 h 84"/>
                <a:gd name="T92" fmla="*/ 0 w 316"/>
                <a:gd name="T93" fmla="*/ 0 h 84"/>
                <a:gd name="T94" fmla="*/ 0 w 316"/>
                <a:gd name="T95" fmla="*/ 0 h 84"/>
                <a:gd name="T96" fmla="*/ 0 w 316"/>
                <a:gd name="T97" fmla="*/ 0 h 84"/>
                <a:gd name="T98" fmla="*/ 0 w 316"/>
                <a:gd name="T99" fmla="*/ 0 h 84"/>
                <a:gd name="T100" fmla="*/ 0 w 316"/>
                <a:gd name="T101" fmla="*/ 0 h 84"/>
                <a:gd name="T102" fmla="*/ 0 w 316"/>
                <a:gd name="T103" fmla="*/ 0 h 84"/>
                <a:gd name="T104" fmla="*/ 0 w 316"/>
                <a:gd name="T105" fmla="*/ 0 h 84"/>
                <a:gd name="T106" fmla="*/ 0 w 316"/>
                <a:gd name="T107" fmla="*/ 0 h 84"/>
                <a:gd name="T108" fmla="*/ 0 w 316"/>
                <a:gd name="T109" fmla="*/ 0 h 84"/>
                <a:gd name="T110" fmla="*/ 0 w 316"/>
                <a:gd name="T111" fmla="*/ 0 h 84"/>
                <a:gd name="T112" fmla="*/ 0 w 316"/>
                <a:gd name="T113" fmla="*/ 0 h 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16"/>
                <a:gd name="T172" fmla="*/ 0 h 84"/>
                <a:gd name="T173" fmla="*/ 316 w 316"/>
                <a:gd name="T174" fmla="*/ 84 h 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16" h="84">
                  <a:moveTo>
                    <a:pt x="115" y="38"/>
                  </a:moveTo>
                  <a:lnTo>
                    <a:pt x="123" y="39"/>
                  </a:lnTo>
                  <a:lnTo>
                    <a:pt x="129" y="39"/>
                  </a:lnTo>
                  <a:lnTo>
                    <a:pt x="138" y="39"/>
                  </a:lnTo>
                  <a:lnTo>
                    <a:pt x="144" y="39"/>
                  </a:lnTo>
                  <a:lnTo>
                    <a:pt x="151" y="38"/>
                  </a:lnTo>
                  <a:lnTo>
                    <a:pt x="158" y="38"/>
                  </a:lnTo>
                  <a:lnTo>
                    <a:pt x="166" y="37"/>
                  </a:lnTo>
                  <a:lnTo>
                    <a:pt x="173" y="36"/>
                  </a:lnTo>
                  <a:lnTo>
                    <a:pt x="189" y="30"/>
                  </a:lnTo>
                  <a:lnTo>
                    <a:pt x="207" y="24"/>
                  </a:lnTo>
                  <a:lnTo>
                    <a:pt x="225" y="20"/>
                  </a:lnTo>
                  <a:lnTo>
                    <a:pt x="242" y="16"/>
                  </a:lnTo>
                  <a:lnTo>
                    <a:pt x="261" y="13"/>
                  </a:lnTo>
                  <a:lnTo>
                    <a:pt x="279" y="12"/>
                  </a:lnTo>
                  <a:lnTo>
                    <a:pt x="298" y="12"/>
                  </a:lnTo>
                  <a:lnTo>
                    <a:pt x="316" y="14"/>
                  </a:lnTo>
                  <a:lnTo>
                    <a:pt x="312" y="23"/>
                  </a:lnTo>
                  <a:lnTo>
                    <a:pt x="303" y="26"/>
                  </a:lnTo>
                  <a:lnTo>
                    <a:pt x="293" y="29"/>
                  </a:lnTo>
                  <a:lnTo>
                    <a:pt x="285" y="33"/>
                  </a:lnTo>
                  <a:lnTo>
                    <a:pt x="274" y="39"/>
                  </a:lnTo>
                  <a:lnTo>
                    <a:pt x="261" y="44"/>
                  </a:lnTo>
                  <a:lnTo>
                    <a:pt x="249" y="48"/>
                  </a:lnTo>
                  <a:lnTo>
                    <a:pt x="238" y="52"/>
                  </a:lnTo>
                  <a:lnTo>
                    <a:pt x="225" y="56"/>
                  </a:lnTo>
                  <a:lnTo>
                    <a:pt x="214" y="61"/>
                  </a:lnTo>
                  <a:lnTo>
                    <a:pt x="202" y="66"/>
                  </a:lnTo>
                  <a:lnTo>
                    <a:pt x="191" y="71"/>
                  </a:lnTo>
                  <a:lnTo>
                    <a:pt x="173" y="76"/>
                  </a:lnTo>
                  <a:lnTo>
                    <a:pt x="156" y="79"/>
                  </a:lnTo>
                  <a:lnTo>
                    <a:pt x="138" y="83"/>
                  </a:lnTo>
                  <a:lnTo>
                    <a:pt x="119" y="84"/>
                  </a:lnTo>
                  <a:lnTo>
                    <a:pt x="101" y="83"/>
                  </a:lnTo>
                  <a:lnTo>
                    <a:pt x="82" y="79"/>
                  </a:lnTo>
                  <a:lnTo>
                    <a:pt x="66" y="73"/>
                  </a:lnTo>
                  <a:lnTo>
                    <a:pt x="51" y="62"/>
                  </a:lnTo>
                  <a:lnTo>
                    <a:pt x="44" y="59"/>
                  </a:lnTo>
                  <a:lnTo>
                    <a:pt x="37" y="54"/>
                  </a:lnTo>
                  <a:lnTo>
                    <a:pt x="30" y="50"/>
                  </a:lnTo>
                  <a:lnTo>
                    <a:pt x="25" y="45"/>
                  </a:lnTo>
                  <a:lnTo>
                    <a:pt x="18" y="39"/>
                  </a:lnTo>
                  <a:lnTo>
                    <a:pt x="12" y="35"/>
                  </a:lnTo>
                  <a:lnTo>
                    <a:pt x="6" y="29"/>
                  </a:lnTo>
                  <a:lnTo>
                    <a:pt x="0" y="23"/>
                  </a:lnTo>
                  <a:lnTo>
                    <a:pt x="4" y="14"/>
                  </a:lnTo>
                  <a:lnTo>
                    <a:pt x="11" y="8"/>
                  </a:lnTo>
                  <a:lnTo>
                    <a:pt x="21" y="3"/>
                  </a:lnTo>
                  <a:lnTo>
                    <a:pt x="30" y="0"/>
                  </a:lnTo>
                  <a:lnTo>
                    <a:pt x="42" y="1"/>
                  </a:lnTo>
                  <a:lnTo>
                    <a:pt x="53" y="6"/>
                  </a:lnTo>
                  <a:lnTo>
                    <a:pt x="63" y="12"/>
                  </a:lnTo>
                  <a:lnTo>
                    <a:pt x="73" y="18"/>
                  </a:lnTo>
                  <a:lnTo>
                    <a:pt x="82" y="25"/>
                  </a:lnTo>
                  <a:lnTo>
                    <a:pt x="91" y="31"/>
                  </a:lnTo>
                  <a:lnTo>
                    <a:pt x="103" y="36"/>
                  </a:lnTo>
                  <a:lnTo>
                    <a:pt x="115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2" name="Freeform 832"/>
            <p:cNvSpPr>
              <a:spLocks/>
            </p:cNvSpPr>
            <p:nvPr/>
          </p:nvSpPr>
          <p:spPr bwMode="auto">
            <a:xfrm flipH="1">
              <a:off x="8903" y="1798"/>
              <a:ext cx="11" cy="21"/>
            </a:xfrm>
            <a:custGeom>
              <a:avLst/>
              <a:gdLst>
                <a:gd name="T0" fmla="*/ 0 w 127"/>
                <a:gd name="T1" fmla="*/ 0 h 167"/>
                <a:gd name="T2" fmla="*/ 0 w 127"/>
                <a:gd name="T3" fmla="*/ 0 h 167"/>
                <a:gd name="T4" fmla="*/ 0 w 127"/>
                <a:gd name="T5" fmla="*/ 0 h 167"/>
                <a:gd name="T6" fmla="*/ 0 w 127"/>
                <a:gd name="T7" fmla="*/ 0 h 167"/>
                <a:gd name="T8" fmla="*/ 0 w 127"/>
                <a:gd name="T9" fmla="*/ 0 h 167"/>
                <a:gd name="T10" fmla="*/ 0 w 127"/>
                <a:gd name="T11" fmla="*/ 0 h 167"/>
                <a:gd name="T12" fmla="*/ 0 w 127"/>
                <a:gd name="T13" fmla="*/ 0 h 167"/>
                <a:gd name="T14" fmla="*/ 0 w 127"/>
                <a:gd name="T15" fmla="*/ 0 h 167"/>
                <a:gd name="T16" fmla="*/ 0 w 127"/>
                <a:gd name="T17" fmla="*/ 0 h 167"/>
                <a:gd name="T18" fmla="*/ 0 w 127"/>
                <a:gd name="T19" fmla="*/ 0 h 167"/>
                <a:gd name="T20" fmla="*/ 0 w 127"/>
                <a:gd name="T21" fmla="*/ 0 h 167"/>
                <a:gd name="T22" fmla="*/ 0 w 127"/>
                <a:gd name="T23" fmla="*/ 0 h 167"/>
                <a:gd name="T24" fmla="*/ 0 w 127"/>
                <a:gd name="T25" fmla="*/ 0 h 167"/>
                <a:gd name="T26" fmla="*/ 0 w 127"/>
                <a:gd name="T27" fmla="*/ 0 h 167"/>
                <a:gd name="T28" fmla="*/ 0 w 127"/>
                <a:gd name="T29" fmla="*/ 0 h 167"/>
                <a:gd name="T30" fmla="*/ 0 w 127"/>
                <a:gd name="T31" fmla="*/ 0 h 167"/>
                <a:gd name="T32" fmla="*/ 0 w 127"/>
                <a:gd name="T33" fmla="*/ 0 h 167"/>
                <a:gd name="T34" fmla="*/ 0 w 127"/>
                <a:gd name="T35" fmla="*/ 0 h 167"/>
                <a:gd name="T36" fmla="*/ 0 w 127"/>
                <a:gd name="T37" fmla="*/ 0 h 167"/>
                <a:gd name="T38" fmla="*/ 0 w 127"/>
                <a:gd name="T39" fmla="*/ 0 h 167"/>
                <a:gd name="T40" fmla="*/ 0 w 127"/>
                <a:gd name="T41" fmla="*/ 0 h 167"/>
                <a:gd name="T42" fmla="*/ 0 w 127"/>
                <a:gd name="T43" fmla="*/ 0 h 167"/>
                <a:gd name="T44" fmla="*/ 0 w 127"/>
                <a:gd name="T45" fmla="*/ 0 h 167"/>
                <a:gd name="T46" fmla="*/ 0 w 127"/>
                <a:gd name="T47" fmla="*/ 0 h 167"/>
                <a:gd name="T48" fmla="*/ 0 w 127"/>
                <a:gd name="T49" fmla="*/ 0 h 167"/>
                <a:gd name="T50" fmla="*/ 0 w 127"/>
                <a:gd name="T51" fmla="*/ 0 h 167"/>
                <a:gd name="T52" fmla="*/ 0 w 127"/>
                <a:gd name="T53" fmla="*/ 0 h 167"/>
                <a:gd name="T54" fmla="*/ 0 w 127"/>
                <a:gd name="T55" fmla="*/ 0 h 167"/>
                <a:gd name="T56" fmla="*/ 0 w 127"/>
                <a:gd name="T57" fmla="*/ 0 h 167"/>
                <a:gd name="T58" fmla="*/ 0 w 127"/>
                <a:gd name="T59" fmla="*/ 0 h 167"/>
                <a:gd name="T60" fmla="*/ 0 w 127"/>
                <a:gd name="T61" fmla="*/ 0 h 167"/>
                <a:gd name="T62" fmla="*/ 0 w 127"/>
                <a:gd name="T63" fmla="*/ 0 h 167"/>
                <a:gd name="T64" fmla="*/ 0 w 127"/>
                <a:gd name="T65" fmla="*/ 0 h 167"/>
                <a:gd name="T66" fmla="*/ 0 w 127"/>
                <a:gd name="T67" fmla="*/ 0 h 167"/>
                <a:gd name="T68" fmla="*/ 0 w 127"/>
                <a:gd name="T69" fmla="*/ 0 h 167"/>
                <a:gd name="T70" fmla="*/ 0 w 127"/>
                <a:gd name="T71" fmla="*/ 0 h 167"/>
                <a:gd name="T72" fmla="*/ 0 w 127"/>
                <a:gd name="T73" fmla="*/ 0 h 167"/>
                <a:gd name="T74" fmla="*/ 0 w 127"/>
                <a:gd name="T75" fmla="*/ 0 h 167"/>
                <a:gd name="T76" fmla="*/ 0 w 127"/>
                <a:gd name="T77" fmla="*/ 0 h 167"/>
                <a:gd name="T78" fmla="*/ 0 w 127"/>
                <a:gd name="T79" fmla="*/ 0 h 167"/>
                <a:gd name="T80" fmla="*/ 0 w 127"/>
                <a:gd name="T81" fmla="*/ 0 h 167"/>
                <a:gd name="T82" fmla="*/ 0 w 127"/>
                <a:gd name="T83" fmla="*/ 0 h 167"/>
                <a:gd name="T84" fmla="*/ 0 w 127"/>
                <a:gd name="T85" fmla="*/ 0 h 167"/>
                <a:gd name="T86" fmla="*/ 0 w 127"/>
                <a:gd name="T87" fmla="*/ 0 h 167"/>
                <a:gd name="T88" fmla="*/ 0 w 127"/>
                <a:gd name="T89" fmla="*/ 0 h 167"/>
                <a:gd name="T90" fmla="*/ 0 w 127"/>
                <a:gd name="T91" fmla="*/ 0 h 167"/>
                <a:gd name="T92" fmla="*/ 0 w 127"/>
                <a:gd name="T93" fmla="*/ 0 h 167"/>
                <a:gd name="T94" fmla="*/ 0 w 127"/>
                <a:gd name="T95" fmla="*/ 0 h 167"/>
                <a:gd name="T96" fmla="*/ 0 w 127"/>
                <a:gd name="T97" fmla="*/ 0 h 167"/>
                <a:gd name="T98" fmla="*/ 0 w 127"/>
                <a:gd name="T99" fmla="*/ 0 h 167"/>
                <a:gd name="T100" fmla="*/ 0 w 127"/>
                <a:gd name="T101" fmla="*/ 0 h 167"/>
                <a:gd name="T102" fmla="*/ 0 w 127"/>
                <a:gd name="T103" fmla="*/ 0 h 167"/>
                <a:gd name="T104" fmla="*/ 0 w 127"/>
                <a:gd name="T105" fmla="*/ 0 h 16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7"/>
                <a:gd name="T160" fmla="*/ 0 h 167"/>
                <a:gd name="T161" fmla="*/ 127 w 127"/>
                <a:gd name="T162" fmla="*/ 167 h 16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7" h="167">
                  <a:moveTo>
                    <a:pt x="56" y="45"/>
                  </a:moveTo>
                  <a:lnTo>
                    <a:pt x="57" y="59"/>
                  </a:lnTo>
                  <a:lnTo>
                    <a:pt x="57" y="74"/>
                  </a:lnTo>
                  <a:lnTo>
                    <a:pt x="60" y="88"/>
                  </a:lnTo>
                  <a:lnTo>
                    <a:pt x="69" y="97"/>
                  </a:lnTo>
                  <a:lnTo>
                    <a:pt x="75" y="92"/>
                  </a:lnTo>
                  <a:lnTo>
                    <a:pt x="81" y="89"/>
                  </a:lnTo>
                  <a:lnTo>
                    <a:pt x="88" y="86"/>
                  </a:lnTo>
                  <a:lnTo>
                    <a:pt x="96" y="85"/>
                  </a:lnTo>
                  <a:lnTo>
                    <a:pt x="105" y="86"/>
                  </a:lnTo>
                  <a:lnTo>
                    <a:pt x="113" y="90"/>
                  </a:lnTo>
                  <a:lnTo>
                    <a:pt x="121" y="94"/>
                  </a:lnTo>
                  <a:lnTo>
                    <a:pt x="127" y="101"/>
                  </a:lnTo>
                  <a:lnTo>
                    <a:pt x="126" y="108"/>
                  </a:lnTo>
                  <a:lnTo>
                    <a:pt x="121" y="111"/>
                  </a:lnTo>
                  <a:lnTo>
                    <a:pt x="114" y="112"/>
                  </a:lnTo>
                  <a:lnTo>
                    <a:pt x="109" y="114"/>
                  </a:lnTo>
                  <a:lnTo>
                    <a:pt x="100" y="113"/>
                  </a:lnTo>
                  <a:lnTo>
                    <a:pt x="94" y="115"/>
                  </a:lnTo>
                  <a:lnTo>
                    <a:pt x="88" y="120"/>
                  </a:lnTo>
                  <a:lnTo>
                    <a:pt x="82" y="124"/>
                  </a:lnTo>
                  <a:lnTo>
                    <a:pt x="74" y="134"/>
                  </a:lnTo>
                  <a:lnTo>
                    <a:pt x="70" y="144"/>
                  </a:lnTo>
                  <a:lnTo>
                    <a:pt x="68" y="156"/>
                  </a:lnTo>
                  <a:lnTo>
                    <a:pt x="66" y="167"/>
                  </a:lnTo>
                  <a:lnTo>
                    <a:pt x="57" y="167"/>
                  </a:lnTo>
                  <a:lnTo>
                    <a:pt x="50" y="161"/>
                  </a:lnTo>
                  <a:lnTo>
                    <a:pt x="44" y="153"/>
                  </a:lnTo>
                  <a:lnTo>
                    <a:pt x="39" y="146"/>
                  </a:lnTo>
                  <a:lnTo>
                    <a:pt x="35" y="132"/>
                  </a:lnTo>
                  <a:lnTo>
                    <a:pt x="35" y="117"/>
                  </a:lnTo>
                  <a:lnTo>
                    <a:pt x="32" y="104"/>
                  </a:lnTo>
                  <a:lnTo>
                    <a:pt x="26" y="91"/>
                  </a:lnTo>
                  <a:lnTo>
                    <a:pt x="19" y="85"/>
                  </a:lnTo>
                  <a:lnTo>
                    <a:pt x="11" y="81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1" y="55"/>
                  </a:lnTo>
                  <a:lnTo>
                    <a:pt x="7" y="45"/>
                  </a:lnTo>
                  <a:lnTo>
                    <a:pt x="13" y="36"/>
                  </a:lnTo>
                  <a:lnTo>
                    <a:pt x="11" y="23"/>
                  </a:lnTo>
                  <a:lnTo>
                    <a:pt x="8" y="18"/>
                  </a:lnTo>
                  <a:lnTo>
                    <a:pt x="6" y="14"/>
                  </a:lnTo>
                  <a:lnTo>
                    <a:pt x="5" y="9"/>
                  </a:lnTo>
                  <a:lnTo>
                    <a:pt x="6" y="5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4" y="3"/>
                  </a:lnTo>
                  <a:lnTo>
                    <a:pt x="35" y="13"/>
                  </a:lnTo>
                  <a:lnTo>
                    <a:pt x="42" y="22"/>
                  </a:lnTo>
                  <a:lnTo>
                    <a:pt x="49" y="33"/>
                  </a:lnTo>
                  <a:lnTo>
                    <a:pt x="56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3" name="Freeform 833"/>
            <p:cNvSpPr>
              <a:spLocks/>
            </p:cNvSpPr>
            <p:nvPr/>
          </p:nvSpPr>
          <p:spPr bwMode="auto">
            <a:xfrm flipH="1">
              <a:off x="8918" y="1808"/>
              <a:ext cx="9" cy="6"/>
            </a:xfrm>
            <a:custGeom>
              <a:avLst/>
              <a:gdLst>
                <a:gd name="T0" fmla="*/ 0 w 102"/>
                <a:gd name="T1" fmla="*/ 0 h 53"/>
                <a:gd name="T2" fmla="*/ 0 w 102"/>
                <a:gd name="T3" fmla="*/ 0 h 53"/>
                <a:gd name="T4" fmla="*/ 0 w 102"/>
                <a:gd name="T5" fmla="*/ 0 h 53"/>
                <a:gd name="T6" fmla="*/ 0 w 102"/>
                <a:gd name="T7" fmla="*/ 0 h 53"/>
                <a:gd name="T8" fmla="*/ 0 w 102"/>
                <a:gd name="T9" fmla="*/ 0 h 53"/>
                <a:gd name="T10" fmla="*/ 0 w 102"/>
                <a:gd name="T11" fmla="*/ 0 h 53"/>
                <a:gd name="T12" fmla="*/ 0 w 102"/>
                <a:gd name="T13" fmla="*/ 0 h 53"/>
                <a:gd name="T14" fmla="*/ 0 w 102"/>
                <a:gd name="T15" fmla="*/ 0 h 53"/>
                <a:gd name="T16" fmla="*/ 0 w 102"/>
                <a:gd name="T17" fmla="*/ 0 h 53"/>
                <a:gd name="T18" fmla="*/ 0 w 102"/>
                <a:gd name="T19" fmla="*/ 0 h 53"/>
                <a:gd name="T20" fmla="*/ 0 w 102"/>
                <a:gd name="T21" fmla="*/ 0 h 53"/>
                <a:gd name="T22" fmla="*/ 0 w 102"/>
                <a:gd name="T23" fmla="*/ 0 h 53"/>
                <a:gd name="T24" fmla="*/ 0 w 102"/>
                <a:gd name="T25" fmla="*/ 0 h 53"/>
                <a:gd name="T26" fmla="*/ 0 w 102"/>
                <a:gd name="T27" fmla="*/ 0 h 53"/>
                <a:gd name="T28" fmla="*/ 0 w 102"/>
                <a:gd name="T29" fmla="*/ 0 h 53"/>
                <a:gd name="T30" fmla="*/ 0 w 102"/>
                <a:gd name="T31" fmla="*/ 0 h 53"/>
                <a:gd name="T32" fmla="*/ 0 w 102"/>
                <a:gd name="T33" fmla="*/ 0 h 53"/>
                <a:gd name="T34" fmla="*/ 0 w 102"/>
                <a:gd name="T35" fmla="*/ 0 h 53"/>
                <a:gd name="T36" fmla="*/ 0 w 102"/>
                <a:gd name="T37" fmla="*/ 0 h 53"/>
                <a:gd name="T38" fmla="*/ 0 w 102"/>
                <a:gd name="T39" fmla="*/ 0 h 53"/>
                <a:gd name="T40" fmla="*/ 0 w 102"/>
                <a:gd name="T41" fmla="*/ 0 h 53"/>
                <a:gd name="T42" fmla="*/ 0 w 102"/>
                <a:gd name="T43" fmla="*/ 0 h 53"/>
                <a:gd name="T44" fmla="*/ 0 w 102"/>
                <a:gd name="T45" fmla="*/ 0 h 53"/>
                <a:gd name="T46" fmla="*/ 0 w 102"/>
                <a:gd name="T47" fmla="*/ 0 h 53"/>
                <a:gd name="T48" fmla="*/ 0 w 102"/>
                <a:gd name="T49" fmla="*/ 0 h 53"/>
                <a:gd name="T50" fmla="*/ 0 w 102"/>
                <a:gd name="T51" fmla="*/ 0 h 53"/>
                <a:gd name="T52" fmla="*/ 0 w 102"/>
                <a:gd name="T53" fmla="*/ 0 h 53"/>
                <a:gd name="T54" fmla="*/ 0 w 102"/>
                <a:gd name="T55" fmla="*/ 0 h 53"/>
                <a:gd name="T56" fmla="*/ 0 w 102"/>
                <a:gd name="T57" fmla="*/ 0 h 53"/>
                <a:gd name="T58" fmla="*/ 0 w 102"/>
                <a:gd name="T59" fmla="*/ 0 h 53"/>
                <a:gd name="T60" fmla="*/ 0 w 102"/>
                <a:gd name="T61" fmla="*/ 0 h 53"/>
                <a:gd name="T62" fmla="*/ 0 w 102"/>
                <a:gd name="T63" fmla="*/ 0 h 53"/>
                <a:gd name="T64" fmla="*/ 0 w 102"/>
                <a:gd name="T65" fmla="*/ 0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"/>
                <a:gd name="T100" fmla="*/ 0 h 53"/>
                <a:gd name="T101" fmla="*/ 102 w 102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" h="53">
                  <a:moveTo>
                    <a:pt x="101" y="39"/>
                  </a:moveTo>
                  <a:lnTo>
                    <a:pt x="102" y="43"/>
                  </a:lnTo>
                  <a:lnTo>
                    <a:pt x="102" y="46"/>
                  </a:lnTo>
                  <a:lnTo>
                    <a:pt x="101" y="50"/>
                  </a:lnTo>
                  <a:lnTo>
                    <a:pt x="98" y="53"/>
                  </a:lnTo>
                  <a:lnTo>
                    <a:pt x="92" y="50"/>
                  </a:lnTo>
                  <a:lnTo>
                    <a:pt x="87" y="44"/>
                  </a:lnTo>
                  <a:lnTo>
                    <a:pt x="82" y="38"/>
                  </a:lnTo>
                  <a:lnTo>
                    <a:pt x="75" y="35"/>
                  </a:lnTo>
                  <a:lnTo>
                    <a:pt x="67" y="32"/>
                  </a:lnTo>
                  <a:lnTo>
                    <a:pt x="59" y="30"/>
                  </a:lnTo>
                  <a:lnTo>
                    <a:pt x="51" y="29"/>
                  </a:lnTo>
                  <a:lnTo>
                    <a:pt x="42" y="27"/>
                  </a:lnTo>
                  <a:lnTo>
                    <a:pt x="34" y="27"/>
                  </a:lnTo>
                  <a:lnTo>
                    <a:pt x="26" y="28"/>
                  </a:lnTo>
                  <a:lnTo>
                    <a:pt x="18" y="30"/>
                  </a:lnTo>
                  <a:lnTo>
                    <a:pt x="11" y="35"/>
                  </a:lnTo>
                  <a:lnTo>
                    <a:pt x="7" y="34"/>
                  </a:lnTo>
                  <a:lnTo>
                    <a:pt x="4" y="30"/>
                  </a:lnTo>
                  <a:lnTo>
                    <a:pt x="3" y="27"/>
                  </a:lnTo>
                  <a:lnTo>
                    <a:pt x="0" y="23"/>
                  </a:lnTo>
                  <a:lnTo>
                    <a:pt x="3" y="15"/>
                  </a:lnTo>
                  <a:lnTo>
                    <a:pt x="6" y="8"/>
                  </a:lnTo>
                  <a:lnTo>
                    <a:pt x="12" y="4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43" y="1"/>
                  </a:lnTo>
                  <a:lnTo>
                    <a:pt x="54" y="4"/>
                  </a:lnTo>
                  <a:lnTo>
                    <a:pt x="66" y="7"/>
                  </a:lnTo>
                  <a:lnTo>
                    <a:pt x="76" y="13"/>
                  </a:lnTo>
                  <a:lnTo>
                    <a:pt x="86" y="20"/>
                  </a:lnTo>
                  <a:lnTo>
                    <a:pt x="94" y="29"/>
                  </a:lnTo>
                  <a:lnTo>
                    <a:pt x="101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5" name="Freeform 834"/>
            <p:cNvSpPr>
              <a:spLocks/>
            </p:cNvSpPr>
            <p:nvPr/>
          </p:nvSpPr>
          <p:spPr bwMode="auto">
            <a:xfrm flipH="1">
              <a:off x="8922" y="1810"/>
              <a:ext cx="12" cy="27"/>
            </a:xfrm>
            <a:custGeom>
              <a:avLst/>
              <a:gdLst>
                <a:gd name="T0" fmla="*/ 0 w 133"/>
                <a:gd name="T1" fmla="*/ 0 h 219"/>
                <a:gd name="T2" fmla="*/ 0 w 133"/>
                <a:gd name="T3" fmla="*/ 0 h 219"/>
                <a:gd name="T4" fmla="*/ 0 w 133"/>
                <a:gd name="T5" fmla="*/ 0 h 219"/>
                <a:gd name="T6" fmla="*/ 0 w 133"/>
                <a:gd name="T7" fmla="*/ 0 h 219"/>
                <a:gd name="T8" fmla="*/ 0 w 133"/>
                <a:gd name="T9" fmla="*/ 0 h 219"/>
                <a:gd name="T10" fmla="*/ 0 w 133"/>
                <a:gd name="T11" fmla="*/ 0 h 219"/>
                <a:gd name="T12" fmla="*/ 0 w 133"/>
                <a:gd name="T13" fmla="*/ 0 h 219"/>
                <a:gd name="T14" fmla="*/ 0 w 133"/>
                <a:gd name="T15" fmla="*/ 0 h 219"/>
                <a:gd name="T16" fmla="*/ 0 w 133"/>
                <a:gd name="T17" fmla="*/ 0 h 219"/>
                <a:gd name="T18" fmla="*/ 0 w 133"/>
                <a:gd name="T19" fmla="*/ 0 h 219"/>
                <a:gd name="T20" fmla="*/ 0 w 133"/>
                <a:gd name="T21" fmla="*/ 0 h 219"/>
                <a:gd name="T22" fmla="*/ 0 w 133"/>
                <a:gd name="T23" fmla="*/ 0 h 219"/>
                <a:gd name="T24" fmla="*/ 0 w 133"/>
                <a:gd name="T25" fmla="*/ 0 h 219"/>
                <a:gd name="T26" fmla="*/ 0 w 133"/>
                <a:gd name="T27" fmla="*/ 0 h 219"/>
                <a:gd name="T28" fmla="*/ 0 w 133"/>
                <a:gd name="T29" fmla="*/ 0 h 219"/>
                <a:gd name="T30" fmla="*/ 0 w 133"/>
                <a:gd name="T31" fmla="*/ 0 h 219"/>
                <a:gd name="T32" fmla="*/ 0 w 133"/>
                <a:gd name="T33" fmla="*/ 0 h 219"/>
                <a:gd name="T34" fmla="*/ 0 w 133"/>
                <a:gd name="T35" fmla="*/ 0 h 219"/>
                <a:gd name="T36" fmla="*/ 0 w 133"/>
                <a:gd name="T37" fmla="*/ 0 h 219"/>
                <a:gd name="T38" fmla="*/ 0 w 133"/>
                <a:gd name="T39" fmla="*/ 0 h 219"/>
                <a:gd name="T40" fmla="*/ 0 w 133"/>
                <a:gd name="T41" fmla="*/ 0 h 219"/>
                <a:gd name="T42" fmla="*/ 0 w 133"/>
                <a:gd name="T43" fmla="*/ 0 h 219"/>
                <a:gd name="T44" fmla="*/ 0 w 133"/>
                <a:gd name="T45" fmla="*/ 0 h 219"/>
                <a:gd name="T46" fmla="*/ 0 w 133"/>
                <a:gd name="T47" fmla="*/ 0 h 219"/>
                <a:gd name="T48" fmla="*/ 0 w 133"/>
                <a:gd name="T49" fmla="*/ 0 h 219"/>
                <a:gd name="T50" fmla="*/ 0 w 133"/>
                <a:gd name="T51" fmla="*/ 0 h 219"/>
                <a:gd name="T52" fmla="*/ 0 w 133"/>
                <a:gd name="T53" fmla="*/ 0 h 219"/>
                <a:gd name="T54" fmla="*/ 0 w 133"/>
                <a:gd name="T55" fmla="*/ 0 h 219"/>
                <a:gd name="T56" fmla="*/ 0 w 133"/>
                <a:gd name="T57" fmla="*/ 0 h 219"/>
                <a:gd name="T58" fmla="*/ 0 w 133"/>
                <a:gd name="T59" fmla="*/ 0 h 219"/>
                <a:gd name="T60" fmla="*/ 0 w 133"/>
                <a:gd name="T61" fmla="*/ 0 h 219"/>
                <a:gd name="T62" fmla="*/ 0 w 133"/>
                <a:gd name="T63" fmla="*/ 0 h 219"/>
                <a:gd name="T64" fmla="*/ 0 w 133"/>
                <a:gd name="T65" fmla="*/ 0 h 219"/>
                <a:gd name="T66" fmla="*/ 0 w 133"/>
                <a:gd name="T67" fmla="*/ 0 h 219"/>
                <a:gd name="T68" fmla="*/ 0 w 133"/>
                <a:gd name="T69" fmla="*/ 0 h 219"/>
                <a:gd name="T70" fmla="*/ 0 w 133"/>
                <a:gd name="T71" fmla="*/ 0 h 219"/>
                <a:gd name="T72" fmla="*/ 0 w 133"/>
                <a:gd name="T73" fmla="*/ 0 h 219"/>
                <a:gd name="T74" fmla="*/ 0 w 133"/>
                <a:gd name="T75" fmla="*/ 0 h 219"/>
                <a:gd name="T76" fmla="*/ 0 w 133"/>
                <a:gd name="T77" fmla="*/ 0 h 219"/>
                <a:gd name="T78" fmla="*/ 0 w 133"/>
                <a:gd name="T79" fmla="*/ 0 h 219"/>
                <a:gd name="T80" fmla="*/ 0 w 133"/>
                <a:gd name="T81" fmla="*/ 0 h 2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3"/>
                <a:gd name="T124" fmla="*/ 0 h 219"/>
                <a:gd name="T125" fmla="*/ 133 w 133"/>
                <a:gd name="T126" fmla="*/ 219 h 2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3" h="219">
                  <a:moveTo>
                    <a:pt x="20" y="30"/>
                  </a:moveTo>
                  <a:lnTo>
                    <a:pt x="28" y="65"/>
                  </a:lnTo>
                  <a:lnTo>
                    <a:pt x="33" y="102"/>
                  </a:lnTo>
                  <a:lnTo>
                    <a:pt x="40" y="139"/>
                  </a:lnTo>
                  <a:lnTo>
                    <a:pt x="51" y="174"/>
                  </a:lnTo>
                  <a:lnTo>
                    <a:pt x="60" y="181"/>
                  </a:lnTo>
                  <a:lnTo>
                    <a:pt x="69" y="184"/>
                  </a:lnTo>
                  <a:lnTo>
                    <a:pt x="80" y="185"/>
                  </a:lnTo>
                  <a:lnTo>
                    <a:pt x="91" y="183"/>
                  </a:lnTo>
                  <a:lnTo>
                    <a:pt x="101" y="181"/>
                  </a:lnTo>
                  <a:lnTo>
                    <a:pt x="112" y="178"/>
                  </a:lnTo>
                  <a:lnTo>
                    <a:pt x="121" y="175"/>
                  </a:lnTo>
                  <a:lnTo>
                    <a:pt x="130" y="173"/>
                  </a:lnTo>
                  <a:lnTo>
                    <a:pt x="133" y="176"/>
                  </a:lnTo>
                  <a:lnTo>
                    <a:pt x="133" y="179"/>
                  </a:lnTo>
                  <a:lnTo>
                    <a:pt x="130" y="183"/>
                  </a:lnTo>
                  <a:lnTo>
                    <a:pt x="128" y="186"/>
                  </a:lnTo>
                  <a:lnTo>
                    <a:pt x="120" y="194"/>
                  </a:lnTo>
                  <a:lnTo>
                    <a:pt x="112" y="201"/>
                  </a:lnTo>
                  <a:lnTo>
                    <a:pt x="103" y="206"/>
                  </a:lnTo>
                  <a:lnTo>
                    <a:pt x="93" y="211"/>
                  </a:lnTo>
                  <a:lnTo>
                    <a:pt x="83" y="215"/>
                  </a:lnTo>
                  <a:lnTo>
                    <a:pt x="73" y="218"/>
                  </a:lnTo>
                  <a:lnTo>
                    <a:pt x="61" y="219"/>
                  </a:lnTo>
                  <a:lnTo>
                    <a:pt x="50" y="219"/>
                  </a:lnTo>
                  <a:lnTo>
                    <a:pt x="35" y="212"/>
                  </a:lnTo>
                  <a:lnTo>
                    <a:pt x="24" y="201"/>
                  </a:lnTo>
                  <a:lnTo>
                    <a:pt x="18" y="189"/>
                  </a:lnTo>
                  <a:lnTo>
                    <a:pt x="14" y="174"/>
                  </a:lnTo>
                  <a:lnTo>
                    <a:pt x="12" y="159"/>
                  </a:lnTo>
                  <a:lnTo>
                    <a:pt x="10" y="143"/>
                  </a:lnTo>
                  <a:lnTo>
                    <a:pt x="9" y="128"/>
                  </a:lnTo>
                  <a:lnTo>
                    <a:pt x="6" y="114"/>
                  </a:lnTo>
                  <a:lnTo>
                    <a:pt x="6" y="86"/>
                  </a:lnTo>
                  <a:lnTo>
                    <a:pt x="5" y="59"/>
                  </a:lnTo>
                  <a:lnTo>
                    <a:pt x="2" y="32"/>
                  </a:lnTo>
                  <a:lnTo>
                    <a:pt x="0" y="4"/>
                  </a:lnTo>
                  <a:lnTo>
                    <a:pt x="9" y="0"/>
                  </a:lnTo>
                  <a:lnTo>
                    <a:pt x="14" y="7"/>
                  </a:lnTo>
                  <a:lnTo>
                    <a:pt x="16" y="19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8" name="Freeform 835"/>
            <p:cNvSpPr>
              <a:spLocks/>
            </p:cNvSpPr>
            <p:nvPr/>
          </p:nvSpPr>
          <p:spPr bwMode="auto">
            <a:xfrm flipH="1">
              <a:off x="8936" y="1811"/>
              <a:ext cx="4" cy="7"/>
            </a:xfrm>
            <a:custGeom>
              <a:avLst/>
              <a:gdLst>
                <a:gd name="T0" fmla="*/ 0 w 51"/>
                <a:gd name="T1" fmla="*/ 0 h 61"/>
                <a:gd name="T2" fmla="*/ 0 w 51"/>
                <a:gd name="T3" fmla="*/ 0 h 61"/>
                <a:gd name="T4" fmla="*/ 0 w 51"/>
                <a:gd name="T5" fmla="*/ 0 h 61"/>
                <a:gd name="T6" fmla="*/ 0 w 51"/>
                <a:gd name="T7" fmla="*/ 0 h 61"/>
                <a:gd name="T8" fmla="*/ 0 w 51"/>
                <a:gd name="T9" fmla="*/ 0 h 61"/>
                <a:gd name="T10" fmla="*/ 0 w 51"/>
                <a:gd name="T11" fmla="*/ 0 h 61"/>
                <a:gd name="T12" fmla="*/ 0 w 51"/>
                <a:gd name="T13" fmla="*/ 0 h 61"/>
                <a:gd name="T14" fmla="*/ 0 w 51"/>
                <a:gd name="T15" fmla="*/ 0 h 61"/>
                <a:gd name="T16" fmla="*/ 0 w 51"/>
                <a:gd name="T17" fmla="*/ 0 h 61"/>
                <a:gd name="T18" fmla="*/ 0 w 51"/>
                <a:gd name="T19" fmla="*/ 0 h 61"/>
                <a:gd name="T20" fmla="*/ 0 w 51"/>
                <a:gd name="T21" fmla="*/ 0 h 61"/>
                <a:gd name="T22" fmla="*/ 0 w 51"/>
                <a:gd name="T23" fmla="*/ 0 h 61"/>
                <a:gd name="T24" fmla="*/ 0 w 51"/>
                <a:gd name="T25" fmla="*/ 0 h 61"/>
                <a:gd name="T26" fmla="*/ 0 w 51"/>
                <a:gd name="T27" fmla="*/ 0 h 61"/>
                <a:gd name="T28" fmla="*/ 0 w 51"/>
                <a:gd name="T29" fmla="*/ 0 h 61"/>
                <a:gd name="T30" fmla="*/ 0 w 51"/>
                <a:gd name="T31" fmla="*/ 0 h 61"/>
                <a:gd name="T32" fmla="*/ 0 w 51"/>
                <a:gd name="T33" fmla="*/ 0 h 61"/>
                <a:gd name="T34" fmla="*/ 0 w 51"/>
                <a:gd name="T35" fmla="*/ 0 h 61"/>
                <a:gd name="T36" fmla="*/ 0 w 51"/>
                <a:gd name="T37" fmla="*/ 0 h 61"/>
                <a:gd name="T38" fmla="*/ 0 w 51"/>
                <a:gd name="T39" fmla="*/ 0 h 61"/>
                <a:gd name="T40" fmla="*/ 0 w 51"/>
                <a:gd name="T41" fmla="*/ 0 h 61"/>
                <a:gd name="T42" fmla="*/ 0 w 51"/>
                <a:gd name="T43" fmla="*/ 0 h 61"/>
                <a:gd name="T44" fmla="*/ 0 w 51"/>
                <a:gd name="T45" fmla="*/ 0 h 61"/>
                <a:gd name="T46" fmla="*/ 0 w 51"/>
                <a:gd name="T47" fmla="*/ 0 h 61"/>
                <a:gd name="T48" fmla="*/ 0 w 51"/>
                <a:gd name="T49" fmla="*/ 0 h 61"/>
                <a:gd name="T50" fmla="*/ 0 w 51"/>
                <a:gd name="T51" fmla="*/ 0 h 61"/>
                <a:gd name="T52" fmla="*/ 0 w 51"/>
                <a:gd name="T53" fmla="*/ 0 h 61"/>
                <a:gd name="T54" fmla="*/ 0 w 51"/>
                <a:gd name="T55" fmla="*/ 0 h 61"/>
                <a:gd name="T56" fmla="*/ 0 w 51"/>
                <a:gd name="T57" fmla="*/ 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61"/>
                <a:gd name="T89" fmla="*/ 51 w 51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61">
                  <a:moveTo>
                    <a:pt x="51" y="6"/>
                  </a:moveTo>
                  <a:lnTo>
                    <a:pt x="49" y="13"/>
                  </a:lnTo>
                  <a:lnTo>
                    <a:pt x="44" y="18"/>
                  </a:lnTo>
                  <a:lnTo>
                    <a:pt x="38" y="21"/>
                  </a:lnTo>
                  <a:lnTo>
                    <a:pt x="32" y="25"/>
                  </a:lnTo>
                  <a:lnTo>
                    <a:pt x="26" y="33"/>
                  </a:lnTo>
                  <a:lnTo>
                    <a:pt x="24" y="41"/>
                  </a:lnTo>
                  <a:lnTo>
                    <a:pt x="23" y="50"/>
                  </a:lnTo>
                  <a:lnTo>
                    <a:pt x="23" y="59"/>
                  </a:lnTo>
                  <a:lnTo>
                    <a:pt x="19" y="61"/>
                  </a:lnTo>
                  <a:lnTo>
                    <a:pt x="16" y="61"/>
                  </a:lnTo>
                  <a:lnTo>
                    <a:pt x="12" y="61"/>
                  </a:lnTo>
                  <a:lnTo>
                    <a:pt x="9" y="60"/>
                  </a:lnTo>
                  <a:lnTo>
                    <a:pt x="4" y="53"/>
                  </a:lnTo>
                  <a:lnTo>
                    <a:pt x="2" y="45"/>
                  </a:lnTo>
                  <a:lnTo>
                    <a:pt x="0" y="37"/>
                  </a:lnTo>
                  <a:lnTo>
                    <a:pt x="1" y="29"/>
                  </a:lnTo>
                  <a:lnTo>
                    <a:pt x="3" y="23"/>
                  </a:lnTo>
                  <a:lnTo>
                    <a:pt x="7" y="19"/>
                  </a:lnTo>
                  <a:lnTo>
                    <a:pt x="11" y="14"/>
                  </a:lnTo>
                  <a:lnTo>
                    <a:pt x="16" y="10"/>
                  </a:lnTo>
                  <a:lnTo>
                    <a:pt x="21" y="6"/>
                  </a:lnTo>
                  <a:lnTo>
                    <a:pt x="26" y="3"/>
                  </a:lnTo>
                  <a:lnTo>
                    <a:pt x="32" y="2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5" y="2"/>
                  </a:lnTo>
                  <a:lnTo>
                    <a:pt x="48" y="4"/>
                  </a:lnTo>
                  <a:lnTo>
                    <a:pt x="5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9" name="Freeform 836"/>
            <p:cNvSpPr>
              <a:spLocks/>
            </p:cNvSpPr>
            <p:nvPr/>
          </p:nvSpPr>
          <p:spPr bwMode="auto">
            <a:xfrm flipH="1">
              <a:off x="8920" y="1815"/>
              <a:ext cx="6" cy="4"/>
            </a:xfrm>
            <a:custGeom>
              <a:avLst/>
              <a:gdLst>
                <a:gd name="T0" fmla="*/ 0 w 69"/>
                <a:gd name="T1" fmla="*/ 0 h 34"/>
                <a:gd name="T2" fmla="*/ 0 w 69"/>
                <a:gd name="T3" fmla="*/ 0 h 34"/>
                <a:gd name="T4" fmla="*/ 0 w 69"/>
                <a:gd name="T5" fmla="*/ 0 h 34"/>
                <a:gd name="T6" fmla="*/ 0 w 69"/>
                <a:gd name="T7" fmla="*/ 0 h 34"/>
                <a:gd name="T8" fmla="*/ 0 w 69"/>
                <a:gd name="T9" fmla="*/ 0 h 34"/>
                <a:gd name="T10" fmla="*/ 0 w 69"/>
                <a:gd name="T11" fmla="*/ 0 h 34"/>
                <a:gd name="T12" fmla="*/ 0 w 69"/>
                <a:gd name="T13" fmla="*/ 0 h 34"/>
                <a:gd name="T14" fmla="*/ 0 w 69"/>
                <a:gd name="T15" fmla="*/ 0 h 34"/>
                <a:gd name="T16" fmla="*/ 0 w 69"/>
                <a:gd name="T17" fmla="*/ 0 h 34"/>
                <a:gd name="T18" fmla="*/ 0 w 69"/>
                <a:gd name="T19" fmla="*/ 0 h 34"/>
                <a:gd name="T20" fmla="*/ 0 w 69"/>
                <a:gd name="T21" fmla="*/ 0 h 34"/>
                <a:gd name="T22" fmla="*/ 0 w 69"/>
                <a:gd name="T23" fmla="*/ 0 h 34"/>
                <a:gd name="T24" fmla="*/ 0 w 69"/>
                <a:gd name="T25" fmla="*/ 0 h 34"/>
                <a:gd name="T26" fmla="*/ 0 w 69"/>
                <a:gd name="T27" fmla="*/ 0 h 34"/>
                <a:gd name="T28" fmla="*/ 0 w 69"/>
                <a:gd name="T29" fmla="*/ 0 h 34"/>
                <a:gd name="T30" fmla="*/ 0 w 69"/>
                <a:gd name="T31" fmla="*/ 0 h 34"/>
                <a:gd name="T32" fmla="*/ 0 w 69"/>
                <a:gd name="T33" fmla="*/ 0 h 34"/>
                <a:gd name="T34" fmla="*/ 0 w 69"/>
                <a:gd name="T35" fmla="*/ 0 h 34"/>
                <a:gd name="T36" fmla="*/ 0 w 69"/>
                <a:gd name="T37" fmla="*/ 0 h 34"/>
                <a:gd name="T38" fmla="*/ 0 w 69"/>
                <a:gd name="T39" fmla="*/ 0 h 34"/>
                <a:gd name="T40" fmla="*/ 0 w 69"/>
                <a:gd name="T41" fmla="*/ 0 h 34"/>
                <a:gd name="T42" fmla="*/ 0 w 69"/>
                <a:gd name="T43" fmla="*/ 0 h 34"/>
                <a:gd name="T44" fmla="*/ 0 w 69"/>
                <a:gd name="T45" fmla="*/ 0 h 34"/>
                <a:gd name="T46" fmla="*/ 0 w 69"/>
                <a:gd name="T47" fmla="*/ 0 h 34"/>
                <a:gd name="T48" fmla="*/ 0 w 69"/>
                <a:gd name="T49" fmla="*/ 0 h 34"/>
                <a:gd name="T50" fmla="*/ 0 w 69"/>
                <a:gd name="T51" fmla="*/ 0 h 34"/>
                <a:gd name="T52" fmla="*/ 0 w 69"/>
                <a:gd name="T53" fmla="*/ 0 h 34"/>
                <a:gd name="T54" fmla="*/ 0 w 69"/>
                <a:gd name="T55" fmla="*/ 0 h 34"/>
                <a:gd name="T56" fmla="*/ 0 w 69"/>
                <a:gd name="T57" fmla="*/ 0 h 34"/>
                <a:gd name="T58" fmla="*/ 0 w 69"/>
                <a:gd name="T59" fmla="*/ 0 h 34"/>
                <a:gd name="T60" fmla="*/ 0 w 69"/>
                <a:gd name="T61" fmla="*/ 0 h 34"/>
                <a:gd name="T62" fmla="*/ 0 w 69"/>
                <a:gd name="T63" fmla="*/ 0 h 34"/>
                <a:gd name="T64" fmla="*/ 0 w 69"/>
                <a:gd name="T65" fmla="*/ 0 h 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34"/>
                <a:gd name="T101" fmla="*/ 69 w 69"/>
                <a:gd name="T102" fmla="*/ 34 h 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34">
                  <a:moveTo>
                    <a:pt x="42" y="2"/>
                  </a:moveTo>
                  <a:lnTo>
                    <a:pt x="45" y="3"/>
                  </a:lnTo>
                  <a:lnTo>
                    <a:pt x="47" y="3"/>
                  </a:lnTo>
                  <a:lnTo>
                    <a:pt x="50" y="3"/>
                  </a:lnTo>
                  <a:lnTo>
                    <a:pt x="53" y="4"/>
                  </a:lnTo>
                  <a:lnTo>
                    <a:pt x="57" y="6"/>
                  </a:lnTo>
                  <a:lnTo>
                    <a:pt x="62" y="8"/>
                  </a:lnTo>
                  <a:lnTo>
                    <a:pt x="65" y="11"/>
                  </a:lnTo>
                  <a:lnTo>
                    <a:pt x="69" y="14"/>
                  </a:lnTo>
                  <a:lnTo>
                    <a:pt x="69" y="19"/>
                  </a:lnTo>
                  <a:lnTo>
                    <a:pt x="69" y="25"/>
                  </a:lnTo>
                  <a:lnTo>
                    <a:pt x="67" y="29"/>
                  </a:lnTo>
                  <a:lnTo>
                    <a:pt x="64" y="34"/>
                  </a:lnTo>
                  <a:lnTo>
                    <a:pt x="59" y="30"/>
                  </a:lnTo>
                  <a:lnTo>
                    <a:pt x="53" y="28"/>
                  </a:lnTo>
                  <a:lnTo>
                    <a:pt x="46" y="26"/>
                  </a:lnTo>
                  <a:lnTo>
                    <a:pt x="39" y="25"/>
                  </a:lnTo>
                  <a:lnTo>
                    <a:pt x="32" y="25"/>
                  </a:lnTo>
                  <a:lnTo>
                    <a:pt x="26" y="26"/>
                  </a:lnTo>
                  <a:lnTo>
                    <a:pt x="19" y="27"/>
                  </a:lnTo>
                  <a:lnTo>
                    <a:pt x="12" y="30"/>
                  </a:lnTo>
                  <a:lnTo>
                    <a:pt x="8" y="29"/>
                  </a:lnTo>
                  <a:lnTo>
                    <a:pt x="4" y="28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2" y="15"/>
                  </a:lnTo>
                  <a:lnTo>
                    <a:pt x="7" y="11"/>
                  </a:lnTo>
                  <a:lnTo>
                    <a:pt x="12" y="6"/>
                  </a:lnTo>
                  <a:lnTo>
                    <a:pt x="19" y="4"/>
                  </a:lnTo>
                  <a:lnTo>
                    <a:pt x="25" y="3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0" name="Freeform 837"/>
            <p:cNvSpPr>
              <a:spLocks/>
            </p:cNvSpPr>
            <p:nvPr/>
          </p:nvSpPr>
          <p:spPr bwMode="auto">
            <a:xfrm flipH="1">
              <a:off x="8934" y="1818"/>
              <a:ext cx="5" cy="5"/>
            </a:xfrm>
            <a:custGeom>
              <a:avLst/>
              <a:gdLst>
                <a:gd name="T0" fmla="*/ 0 w 62"/>
                <a:gd name="T1" fmla="*/ 0 h 41"/>
                <a:gd name="T2" fmla="*/ 0 w 62"/>
                <a:gd name="T3" fmla="*/ 0 h 41"/>
                <a:gd name="T4" fmla="*/ 0 w 62"/>
                <a:gd name="T5" fmla="*/ 0 h 41"/>
                <a:gd name="T6" fmla="*/ 0 w 62"/>
                <a:gd name="T7" fmla="*/ 0 h 41"/>
                <a:gd name="T8" fmla="*/ 0 w 62"/>
                <a:gd name="T9" fmla="*/ 0 h 41"/>
                <a:gd name="T10" fmla="*/ 0 w 62"/>
                <a:gd name="T11" fmla="*/ 0 h 41"/>
                <a:gd name="T12" fmla="*/ 0 w 62"/>
                <a:gd name="T13" fmla="*/ 0 h 41"/>
                <a:gd name="T14" fmla="*/ 0 w 62"/>
                <a:gd name="T15" fmla="*/ 0 h 41"/>
                <a:gd name="T16" fmla="*/ 0 w 62"/>
                <a:gd name="T17" fmla="*/ 0 h 41"/>
                <a:gd name="T18" fmla="*/ 0 w 62"/>
                <a:gd name="T19" fmla="*/ 0 h 41"/>
                <a:gd name="T20" fmla="*/ 0 w 62"/>
                <a:gd name="T21" fmla="*/ 0 h 41"/>
                <a:gd name="T22" fmla="*/ 0 w 62"/>
                <a:gd name="T23" fmla="*/ 0 h 41"/>
                <a:gd name="T24" fmla="*/ 0 w 62"/>
                <a:gd name="T25" fmla="*/ 0 h 41"/>
                <a:gd name="T26" fmla="*/ 0 w 62"/>
                <a:gd name="T27" fmla="*/ 0 h 41"/>
                <a:gd name="T28" fmla="*/ 0 w 62"/>
                <a:gd name="T29" fmla="*/ 0 h 41"/>
                <a:gd name="T30" fmla="*/ 0 w 62"/>
                <a:gd name="T31" fmla="*/ 0 h 41"/>
                <a:gd name="T32" fmla="*/ 0 w 62"/>
                <a:gd name="T33" fmla="*/ 0 h 41"/>
                <a:gd name="T34" fmla="*/ 0 w 62"/>
                <a:gd name="T35" fmla="*/ 0 h 41"/>
                <a:gd name="T36" fmla="*/ 0 w 62"/>
                <a:gd name="T37" fmla="*/ 0 h 41"/>
                <a:gd name="T38" fmla="*/ 0 w 62"/>
                <a:gd name="T39" fmla="*/ 0 h 41"/>
                <a:gd name="T40" fmla="*/ 0 w 62"/>
                <a:gd name="T41" fmla="*/ 0 h 41"/>
                <a:gd name="T42" fmla="*/ 0 w 62"/>
                <a:gd name="T43" fmla="*/ 0 h 41"/>
                <a:gd name="T44" fmla="*/ 0 w 62"/>
                <a:gd name="T45" fmla="*/ 0 h 41"/>
                <a:gd name="T46" fmla="*/ 0 w 62"/>
                <a:gd name="T47" fmla="*/ 0 h 41"/>
                <a:gd name="T48" fmla="*/ 0 w 62"/>
                <a:gd name="T49" fmla="*/ 0 h 41"/>
                <a:gd name="T50" fmla="*/ 0 w 62"/>
                <a:gd name="T51" fmla="*/ 0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"/>
                <a:gd name="T79" fmla="*/ 0 h 41"/>
                <a:gd name="T80" fmla="*/ 62 w 62"/>
                <a:gd name="T81" fmla="*/ 41 h 4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" h="41">
                  <a:moveTo>
                    <a:pt x="54" y="7"/>
                  </a:moveTo>
                  <a:lnTo>
                    <a:pt x="62" y="22"/>
                  </a:lnTo>
                  <a:lnTo>
                    <a:pt x="54" y="22"/>
                  </a:lnTo>
                  <a:lnTo>
                    <a:pt x="46" y="23"/>
                  </a:lnTo>
                  <a:lnTo>
                    <a:pt x="39" y="25"/>
                  </a:lnTo>
                  <a:lnTo>
                    <a:pt x="32" y="27"/>
                  </a:lnTo>
                  <a:lnTo>
                    <a:pt x="25" y="30"/>
                  </a:lnTo>
                  <a:lnTo>
                    <a:pt x="18" y="33"/>
                  </a:lnTo>
                  <a:lnTo>
                    <a:pt x="11" y="36"/>
                  </a:lnTo>
                  <a:lnTo>
                    <a:pt x="5" y="41"/>
                  </a:lnTo>
                  <a:lnTo>
                    <a:pt x="4" y="35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3" y="12"/>
                  </a:lnTo>
                  <a:lnTo>
                    <a:pt x="8" y="7"/>
                  </a:lnTo>
                  <a:lnTo>
                    <a:pt x="13" y="4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2" y="2"/>
                  </a:lnTo>
                  <a:lnTo>
                    <a:pt x="47" y="3"/>
                  </a:lnTo>
                  <a:lnTo>
                    <a:pt x="50" y="4"/>
                  </a:lnTo>
                  <a:lnTo>
                    <a:pt x="5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4" name="Freeform 838"/>
            <p:cNvSpPr>
              <a:spLocks/>
            </p:cNvSpPr>
            <p:nvPr/>
          </p:nvSpPr>
          <p:spPr bwMode="auto">
            <a:xfrm flipH="1">
              <a:off x="8937" y="1839"/>
              <a:ext cx="9" cy="31"/>
            </a:xfrm>
            <a:custGeom>
              <a:avLst/>
              <a:gdLst>
                <a:gd name="T0" fmla="*/ 0 w 110"/>
                <a:gd name="T1" fmla="*/ 0 h 250"/>
                <a:gd name="T2" fmla="*/ 0 w 110"/>
                <a:gd name="T3" fmla="*/ 0 h 250"/>
                <a:gd name="T4" fmla="*/ 0 w 110"/>
                <a:gd name="T5" fmla="*/ 0 h 250"/>
                <a:gd name="T6" fmla="*/ 0 w 110"/>
                <a:gd name="T7" fmla="*/ 0 h 250"/>
                <a:gd name="T8" fmla="*/ 0 w 110"/>
                <a:gd name="T9" fmla="*/ 0 h 250"/>
                <a:gd name="T10" fmla="*/ 0 w 110"/>
                <a:gd name="T11" fmla="*/ 0 h 250"/>
                <a:gd name="T12" fmla="*/ 0 w 110"/>
                <a:gd name="T13" fmla="*/ 0 h 250"/>
                <a:gd name="T14" fmla="*/ 0 w 110"/>
                <a:gd name="T15" fmla="*/ 0 h 250"/>
                <a:gd name="T16" fmla="*/ 0 w 110"/>
                <a:gd name="T17" fmla="*/ 0 h 250"/>
                <a:gd name="T18" fmla="*/ 0 w 110"/>
                <a:gd name="T19" fmla="*/ 0 h 250"/>
                <a:gd name="T20" fmla="*/ 0 w 110"/>
                <a:gd name="T21" fmla="*/ 0 h 250"/>
                <a:gd name="T22" fmla="*/ 0 w 110"/>
                <a:gd name="T23" fmla="*/ 0 h 250"/>
                <a:gd name="T24" fmla="*/ 0 w 110"/>
                <a:gd name="T25" fmla="*/ 0 h 250"/>
                <a:gd name="T26" fmla="*/ 0 w 110"/>
                <a:gd name="T27" fmla="*/ 0 h 250"/>
                <a:gd name="T28" fmla="*/ 0 w 110"/>
                <a:gd name="T29" fmla="*/ 0 h 250"/>
                <a:gd name="T30" fmla="*/ 0 w 110"/>
                <a:gd name="T31" fmla="*/ 0 h 250"/>
                <a:gd name="T32" fmla="*/ 0 w 110"/>
                <a:gd name="T33" fmla="*/ 0 h 250"/>
                <a:gd name="T34" fmla="*/ 0 w 110"/>
                <a:gd name="T35" fmla="*/ 0 h 250"/>
                <a:gd name="T36" fmla="*/ 0 w 110"/>
                <a:gd name="T37" fmla="*/ 0 h 250"/>
                <a:gd name="T38" fmla="*/ 0 w 110"/>
                <a:gd name="T39" fmla="*/ 0 h 250"/>
                <a:gd name="T40" fmla="*/ 0 w 110"/>
                <a:gd name="T41" fmla="*/ 0 h 250"/>
                <a:gd name="T42" fmla="*/ 0 w 110"/>
                <a:gd name="T43" fmla="*/ 0 h 250"/>
                <a:gd name="T44" fmla="*/ 0 w 110"/>
                <a:gd name="T45" fmla="*/ 0 h 250"/>
                <a:gd name="T46" fmla="*/ 0 w 110"/>
                <a:gd name="T47" fmla="*/ 0 h 250"/>
                <a:gd name="T48" fmla="*/ 0 w 110"/>
                <a:gd name="T49" fmla="*/ 0 h 250"/>
                <a:gd name="T50" fmla="*/ 0 w 110"/>
                <a:gd name="T51" fmla="*/ 0 h 250"/>
                <a:gd name="T52" fmla="*/ 0 w 110"/>
                <a:gd name="T53" fmla="*/ 0 h 250"/>
                <a:gd name="T54" fmla="*/ 0 w 110"/>
                <a:gd name="T55" fmla="*/ 0 h 250"/>
                <a:gd name="T56" fmla="*/ 0 w 110"/>
                <a:gd name="T57" fmla="*/ 0 h 250"/>
                <a:gd name="T58" fmla="*/ 0 w 110"/>
                <a:gd name="T59" fmla="*/ 0 h 250"/>
                <a:gd name="T60" fmla="*/ 0 w 110"/>
                <a:gd name="T61" fmla="*/ 0 h 250"/>
                <a:gd name="T62" fmla="*/ 0 w 110"/>
                <a:gd name="T63" fmla="*/ 0 h 250"/>
                <a:gd name="T64" fmla="*/ 0 w 110"/>
                <a:gd name="T65" fmla="*/ 0 h 250"/>
                <a:gd name="T66" fmla="*/ 0 w 110"/>
                <a:gd name="T67" fmla="*/ 0 h 250"/>
                <a:gd name="T68" fmla="*/ 0 w 110"/>
                <a:gd name="T69" fmla="*/ 0 h 250"/>
                <a:gd name="T70" fmla="*/ 0 w 110"/>
                <a:gd name="T71" fmla="*/ 0 h 250"/>
                <a:gd name="T72" fmla="*/ 0 w 110"/>
                <a:gd name="T73" fmla="*/ 0 h 250"/>
                <a:gd name="T74" fmla="*/ 0 w 110"/>
                <a:gd name="T75" fmla="*/ 0 h 250"/>
                <a:gd name="T76" fmla="*/ 0 w 110"/>
                <a:gd name="T77" fmla="*/ 0 h 250"/>
                <a:gd name="T78" fmla="*/ 0 w 110"/>
                <a:gd name="T79" fmla="*/ 0 h 250"/>
                <a:gd name="T80" fmla="*/ 0 w 110"/>
                <a:gd name="T81" fmla="*/ 0 h 250"/>
                <a:gd name="T82" fmla="*/ 0 w 110"/>
                <a:gd name="T83" fmla="*/ 0 h 250"/>
                <a:gd name="T84" fmla="*/ 0 w 110"/>
                <a:gd name="T85" fmla="*/ 0 h 250"/>
                <a:gd name="T86" fmla="*/ 0 w 110"/>
                <a:gd name="T87" fmla="*/ 0 h 250"/>
                <a:gd name="T88" fmla="*/ 0 w 110"/>
                <a:gd name="T89" fmla="*/ 0 h 250"/>
                <a:gd name="T90" fmla="*/ 0 w 110"/>
                <a:gd name="T91" fmla="*/ 0 h 250"/>
                <a:gd name="T92" fmla="*/ 0 w 110"/>
                <a:gd name="T93" fmla="*/ 0 h 250"/>
                <a:gd name="T94" fmla="*/ 0 w 110"/>
                <a:gd name="T95" fmla="*/ 0 h 250"/>
                <a:gd name="T96" fmla="*/ 0 w 110"/>
                <a:gd name="T97" fmla="*/ 0 h 2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250"/>
                <a:gd name="T149" fmla="*/ 110 w 110"/>
                <a:gd name="T150" fmla="*/ 250 h 2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250">
                  <a:moveTo>
                    <a:pt x="104" y="7"/>
                  </a:moveTo>
                  <a:lnTo>
                    <a:pt x="103" y="15"/>
                  </a:lnTo>
                  <a:lnTo>
                    <a:pt x="98" y="17"/>
                  </a:lnTo>
                  <a:lnTo>
                    <a:pt x="90" y="19"/>
                  </a:lnTo>
                  <a:lnTo>
                    <a:pt x="84" y="21"/>
                  </a:lnTo>
                  <a:lnTo>
                    <a:pt x="72" y="32"/>
                  </a:lnTo>
                  <a:lnTo>
                    <a:pt x="60" y="46"/>
                  </a:lnTo>
                  <a:lnTo>
                    <a:pt x="52" y="60"/>
                  </a:lnTo>
                  <a:lnTo>
                    <a:pt x="45" y="75"/>
                  </a:lnTo>
                  <a:lnTo>
                    <a:pt x="41" y="92"/>
                  </a:lnTo>
                  <a:lnTo>
                    <a:pt x="38" y="108"/>
                  </a:lnTo>
                  <a:lnTo>
                    <a:pt x="37" y="125"/>
                  </a:lnTo>
                  <a:lnTo>
                    <a:pt x="39" y="144"/>
                  </a:lnTo>
                  <a:lnTo>
                    <a:pt x="45" y="158"/>
                  </a:lnTo>
                  <a:lnTo>
                    <a:pt x="51" y="171"/>
                  </a:lnTo>
                  <a:lnTo>
                    <a:pt x="57" y="185"/>
                  </a:lnTo>
                  <a:lnTo>
                    <a:pt x="65" y="199"/>
                  </a:lnTo>
                  <a:lnTo>
                    <a:pt x="73" y="211"/>
                  </a:lnTo>
                  <a:lnTo>
                    <a:pt x="83" y="222"/>
                  </a:lnTo>
                  <a:lnTo>
                    <a:pt x="95" y="231"/>
                  </a:lnTo>
                  <a:lnTo>
                    <a:pt x="110" y="237"/>
                  </a:lnTo>
                  <a:lnTo>
                    <a:pt x="110" y="241"/>
                  </a:lnTo>
                  <a:lnTo>
                    <a:pt x="109" y="244"/>
                  </a:lnTo>
                  <a:lnTo>
                    <a:pt x="106" y="248"/>
                  </a:lnTo>
                  <a:lnTo>
                    <a:pt x="104" y="250"/>
                  </a:lnTo>
                  <a:lnTo>
                    <a:pt x="91" y="250"/>
                  </a:lnTo>
                  <a:lnTo>
                    <a:pt x="80" y="249"/>
                  </a:lnTo>
                  <a:lnTo>
                    <a:pt x="68" y="245"/>
                  </a:lnTo>
                  <a:lnTo>
                    <a:pt x="58" y="241"/>
                  </a:lnTo>
                  <a:lnTo>
                    <a:pt x="49" y="234"/>
                  </a:lnTo>
                  <a:lnTo>
                    <a:pt x="39" y="227"/>
                  </a:lnTo>
                  <a:lnTo>
                    <a:pt x="31" y="218"/>
                  </a:lnTo>
                  <a:lnTo>
                    <a:pt x="26" y="207"/>
                  </a:lnTo>
                  <a:lnTo>
                    <a:pt x="12" y="186"/>
                  </a:lnTo>
                  <a:lnTo>
                    <a:pt x="5" y="163"/>
                  </a:lnTo>
                  <a:lnTo>
                    <a:pt x="3" y="139"/>
                  </a:lnTo>
                  <a:lnTo>
                    <a:pt x="0" y="114"/>
                  </a:lnTo>
                  <a:lnTo>
                    <a:pt x="5" y="98"/>
                  </a:lnTo>
                  <a:lnTo>
                    <a:pt x="9" y="80"/>
                  </a:lnTo>
                  <a:lnTo>
                    <a:pt x="16" y="63"/>
                  </a:lnTo>
                  <a:lnTo>
                    <a:pt x="24" y="48"/>
                  </a:lnTo>
                  <a:lnTo>
                    <a:pt x="34" y="33"/>
                  </a:lnTo>
                  <a:lnTo>
                    <a:pt x="46" y="19"/>
                  </a:lnTo>
                  <a:lnTo>
                    <a:pt x="60" y="9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90" y="2"/>
                  </a:lnTo>
                  <a:lnTo>
                    <a:pt x="97" y="4"/>
                  </a:lnTo>
                  <a:lnTo>
                    <a:pt x="10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7" name="Freeform 839"/>
            <p:cNvSpPr>
              <a:spLocks/>
            </p:cNvSpPr>
            <p:nvPr/>
          </p:nvSpPr>
          <p:spPr bwMode="auto">
            <a:xfrm flipH="1">
              <a:off x="8920" y="1840"/>
              <a:ext cx="7" cy="6"/>
            </a:xfrm>
            <a:custGeom>
              <a:avLst/>
              <a:gdLst>
                <a:gd name="T0" fmla="*/ 0 w 82"/>
                <a:gd name="T1" fmla="*/ 0 h 39"/>
                <a:gd name="T2" fmla="*/ 0 w 82"/>
                <a:gd name="T3" fmla="*/ 0 h 39"/>
                <a:gd name="T4" fmla="*/ 0 w 82"/>
                <a:gd name="T5" fmla="*/ 0 h 39"/>
                <a:gd name="T6" fmla="*/ 0 w 82"/>
                <a:gd name="T7" fmla="*/ 0 h 39"/>
                <a:gd name="T8" fmla="*/ 0 w 82"/>
                <a:gd name="T9" fmla="*/ 0 h 39"/>
                <a:gd name="T10" fmla="*/ 0 w 82"/>
                <a:gd name="T11" fmla="*/ 0 h 39"/>
                <a:gd name="T12" fmla="*/ 0 w 82"/>
                <a:gd name="T13" fmla="*/ 0 h 39"/>
                <a:gd name="T14" fmla="*/ 0 w 82"/>
                <a:gd name="T15" fmla="*/ 0 h 39"/>
                <a:gd name="T16" fmla="*/ 0 w 82"/>
                <a:gd name="T17" fmla="*/ 0 h 39"/>
                <a:gd name="T18" fmla="*/ 0 w 82"/>
                <a:gd name="T19" fmla="*/ 0 h 39"/>
                <a:gd name="T20" fmla="*/ 0 w 82"/>
                <a:gd name="T21" fmla="*/ 0 h 39"/>
                <a:gd name="T22" fmla="*/ 0 w 82"/>
                <a:gd name="T23" fmla="*/ 0 h 39"/>
                <a:gd name="T24" fmla="*/ 0 w 82"/>
                <a:gd name="T25" fmla="*/ 0 h 39"/>
                <a:gd name="T26" fmla="*/ 0 w 82"/>
                <a:gd name="T27" fmla="*/ 0 h 39"/>
                <a:gd name="T28" fmla="*/ 0 w 82"/>
                <a:gd name="T29" fmla="*/ 0 h 39"/>
                <a:gd name="T30" fmla="*/ 0 w 82"/>
                <a:gd name="T31" fmla="*/ 0 h 39"/>
                <a:gd name="T32" fmla="*/ 0 w 82"/>
                <a:gd name="T33" fmla="*/ 0 h 39"/>
                <a:gd name="T34" fmla="*/ 0 w 82"/>
                <a:gd name="T35" fmla="*/ 0 h 39"/>
                <a:gd name="T36" fmla="*/ 0 w 82"/>
                <a:gd name="T37" fmla="*/ 0 h 39"/>
                <a:gd name="T38" fmla="*/ 0 w 82"/>
                <a:gd name="T39" fmla="*/ 0 h 39"/>
                <a:gd name="T40" fmla="*/ 0 w 82"/>
                <a:gd name="T41" fmla="*/ 0 h 39"/>
                <a:gd name="T42" fmla="*/ 0 w 82"/>
                <a:gd name="T43" fmla="*/ 0 h 39"/>
                <a:gd name="T44" fmla="*/ 0 w 82"/>
                <a:gd name="T45" fmla="*/ 0 h 39"/>
                <a:gd name="T46" fmla="*/ 0 w 82"/>
                <a:gd name="T47" fmla="*/ 0 h 39"/>
                <a:gd name="T48" fmla="*/ 0 w 82"/>
                <a:gd name="T49" fmla="*/ 0 h 39"/>
                <a:gd name="T50" fmla="*/ 0 w 82"/>
                <a:gd name="T51" fmla="*/ 0 h 39"/>
                <a:gd name="T52" fmla="*/ 0 w 82"/>
                <a:gd name="T53" fmla="*/ 0 h 39"/>
                <a:gd name="T54" fmla="*/ 0 w 82"/>
                <a:gd name="T55" fmla="*/ 0 h 39"/>
                <a:gd name="T56" fmla="*/ 0 w 82"/>
                <a:gd name="T57" fmla="*/ 0 h 39"/>
                <a:gd name="T58" fmla="*/ 0 w 82"/>
                <a:gd name="T59" fmla="*/ 0 h 39"/>
                <a:gd name="T60" fmla="*/ 0 w 82"/>
                <a:gd name="T61" fmla="*/ 0 h 39"/>
                <a:gd name="T62" fmla="*/ 0 w 82"/>
                <a:gd name="T63" fmla="*/ 0 h 39"/>
                <a:gd name="T64" fmla="*/ 0 w 82"/>
                <a:gd name="T65" fmla="*/ 0 h 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2"/>
                <a:gd name="T100" fmla="*/ 0 h 39"/>
                <a:gd name="T101" fmla="*/ 82 w 82"/>
                <a:gd name="T102" fmla="*/ 39 h 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2" h="39">
                  <a:moveTo>
                    <a:pt x="82" y="20"/>
                  </a:moveTo>
                  <a:lnTo>
                    <a:pt x="77" y="28"/>
                  </a:lnTo>
                  <a:lnTo>
                    <a:pt x="68" y="29"/>
                  </a:lnTo>
                  <a:lnTo>
                    <a:pt x="57" y="28"/>
                  </a:lnTo>
                  <a:lnTo>
                    <a:pt x="48" y="29"/>
                  </a:lnTo>
                  <a:lnTo>
                    <a:pt x="42" y="29"/>
                  </a:lnTo>
                  <a:lnTo>
                    <a:pt x="37" y="30"/>
                  </a:lnTo>
                  <a:lnTo>
                    <a:pt x="31" y="33"/>
                  </a:lnTo>
                  <a:lnTo>
                    <a:pt x="26" y="35"/>
                  </a:lnTo>
                  <a:lnTo>
                    <a:pt x="21" y="37"/>
                  </a:lnTo>
                  <a:lnTo>
                    <a:pt x="15" y="39"/>
                  </a:lnTo>
                  <a:lnTo>
                    <a:pt x="10" y="39"/>
                  </a:lnTo>
                  <a:lnTo>
                    <a:pt x="4" y="37"/>
                  </a:lnTo>
                  <a:lnTo>
                    <a:pt x="2" y="32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4" y="9"/>
                  </a:lnTo>
                  <a:lnTo>
                    <a:pt x="9" y="6"/>
                  </a:lnTo>
                  <a:lnTo>
                    <a:pt x="15" y="4"/>
                  </a:lnTo>
                  <a:lnTo>
                    <a:pt x="21" y="3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5" y="4"/>
                  </a:lnTo>
                  <a:lnTo>
                    <a:pt x="60" y="6"/>
                  </a:lnTo>
                  <a:lnTo>
                    <a:pt x="64" y="9"/>
                  </a:lnTo>
                  <a:lnTo>
                    <a:pt x="69" y="12"/>
                  </a:lnTo>
                  <a:lnTo>
                    <a:pt x="74" y="15"/>
                  </a:lnTo>
                  <a:lnTo>
                    <a:pt x="77" y="18"/>
                  </a:lnTo>
                  <a:lnTo>
                    <a:pt x="82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8" name="Freeform 840"/>
            <p:cNvSpPr>
              <a:spLocks/>
            </p:cNvSpPr>
            <p:nvPr/>
          </p:nvSpPr>
          <p:spPr bwMode="auto">
            <a:xfrm flipH="1">
              <a:off x="8893" y="1845"/>
              <a:ext cx="17" cy="31"/>
            </a:xfrm>
            <a:custGeom>
              <a:avLst/>
              <a:gdLst>
                <a:gd name="T0" fmla="*/ 0 w 197"/>
                <a:gd name="T1" fmla="*/ 0 h 249"/>
                <a:gd name="T2" fmla="*/ 0 w 197"/>
                <a:gd name="T3" fmla="*/ 0 h 249"/>
                <a:gd name="T4" fmla="*/ 0 w 197"/>
                <a:gd name="T5" fmla="*/ 0 h 249"/>
                <a:gd name="T6" fmla="*/ 0 w 197"/>
                <a:gd name="T7" fmla="*/ 0 h 249"/>
                <a:gd name="T8" fmla="*/ 0 w 197"/>
                <a:gd name="T9" fmla="*/ 0 h 249"/>
                <a:gd name="T10" fmla="*/ 0 w 197"/>
                <a:gd name="T11" fmla="*/ 0 h 249"/>
                <a:gd name="T12" fmla="*/ 0 w 197"/>
                <a:gd name="T13" fmla="*/ 0 h 249"/>
                <a:gd name="T14" fmla="*/ 0 w 197"/>
                <a:gd name="T15" fmla="*/ 0 h 249"/>
                <a:gd name="T16" fmla="*/ 0 w 197"/>
                <a:gd name="T17" fmla="*/ 0 h 249"/>
                <a:gd name="T18" fmla="*/ 0 w 197"/>
                <a:gd name="T19" fmla="*/ 0 h 249"/>
                <a:gd name="T20" fmla="*/ 0 w 197"/>
                <a:gd name="T21" fmla="*/ 0 h 249"/>
                <a:gd name="T22" fmla="*/ 0 w 197"/>
                <a:gd name="T23" fmla="*/ 0 h 249"/>
                <a:gd name="T24" fmla="*/ 0 w 197"/>
                <a:gd name="T25" fmla="*/ 0 h 249"/>
                <a:gd name="T26" fmla="*/ 0 w 197"/>
                <a:gd name="T27" fmla="*/ 0 h 249"/>
                <a:gd name="T28" fmla="*/ 0 w 197"/>
                <a:gd name="T29" fmla="*/ 0 h 249"/>
                <a:gd name="T30" fmla="*/ 0 w 197"/>
                <a:gd name="T31" fmla="*/ 0 h 249"/>
                <a:gd name="T32" fmla="*/ 0 w 197"/>
                <a:gd name="T33" fmla="*/ 0 h 249"/>
                <a:gd name="T34" fmla="*/ 0 w 197"/>
                <a:gd name="T35" fmla="*/ 0 h 249"/>
                <a:gd name="T36" fmla="*/ 0 w 197"/>
                <a:gd name="T37" fmla="*/ 0 h 249"/>
                <a:gd name="T38" fmla="*/ 0 w 197"/>
                <a:gd name="T39" fmla="*/ 0 h 249"/>
                <a:gd name="T40" fmla="*/ 0 w 197"/>
                <a:gd name="T41" fmla="*/ 0 h 249"/>
                <a:gd name="T42" fmla="*/ 0 w 197"/>
                <a:gd name="T43" fmla="*/ 0 h 249"/>
                <a:gd name="T44" fmla="*/ 0 w 197"/>
                <a:gd name="T45" fmla="*/ 0 h 249"/>
                <a:gd name="T46" fmla="*/ 0 w 197"/>
                <a:gd name="T47" fmla="*/ 0 h 249"/>
                <a:gd name="T48" fmla="*/ 0 w 197"/>
                <a:gd name="T49" fmla="*/ 0 h 249"/>
                <a:gd name="T50" fmla="*/ 0 w 197"/>
                <a:gd name="T51" fmla="*/ 0 h 249"/>
                <a:gd name="T52" fmla="*/ 0 w 197"/>
                <a:gd name="T53" fmla="*/ 0 h 249"/>
                <a:gd name="T54" fmla="*/ 0 w 197"/>
                <a:gd name="T55" fmla="*/ 0 h 249"/>
                <a:gd name="T56" fmla="*/ 0 w 197"/>
                <a:gd name="T57" fmla="*/ 0 h 249"/>
                <a:gd name="T58" fmla="*/ 0 w 197"/>
                <a:gd name="T59" fmla="*/ 0 h 249"/>
                <a:gd name="T60" fmla="*/ 0 w 197"/>
                <a:gd name="T61" fmla="*/ 0 h 249"/>
                <a:gd name="T62" fmla="*/ 0 w 197"/>
                <a:gd name="T63" fmla="*/ 0 h 249"/>
                <a:gd name="T64" fmla="*/ 0 w 197"/>
                <a:gd name="T65" fmla="*/ 0 h 249"/>
                <a:gd name="T66" fmla="*/ 0 w 197"/>
                <a:gd name="T67" fmla="*/ 0 h 249"/>
                <a:gd name="T68" fmla="*/ 0 w 197"/>
                <a:gd name="T69" fmla="*/ 0 h 249"/>
                <a:gd name="T70" fmla="*/ 0 w 197"/>
                <a:gd name="T71" fmla="*/ 0 h 249"/>
                <a:gd name="T72" fmla="*/ 0 w 197"/>
                <a:gd name="T73" fmla="*/ 0 h 249"/>
                <a:gd name="T74" fmla="*/ 0 w 197"/>
                <a:gd name="T75" fmla="*/ 0 h 249"/>
                <a:gd name="T76" fmla="*/ 0 w 197"/>
                <a:gd name="T77" fmla="*/ 0 h 249"/>
                <a:gd name="T78" fmla="*/ 0 w 197"/>
                <a:gd name="T79" fmla="*/ 0 h 249"/>
                <a:gd name="T80" fmla="*/ 0 w 197"/>
                <a:gd name="T81" fmla="*/ 0 h 249"/>
                <a:gd name="T82" fmla="*/ 0 w 197"/>
                <a:gd name="T83" fmla="*/ 0 h 249"/>
                <a:gd name="T84" fmla="*/ 0 w 197"/>
                <a:gd name="T85" fmla="*/ 0 h 2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7"/>
                <a:gd name="T130" fmla="*/ 0 h 249"/>
                <a:gd name="T131" fmla="*/ 197 w 197"/>
                <a:gd name="T132" fmla="*/ 249 h 2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7" h="249">
                  <a:moveTo>
                    <a:pt x="153" y="31"/>
                  </a:moveTo>
                  <a:lnTo>
                    <a:pt x="158" y="29"/>
                  </a:lnTo>
                  <a:lnTo>
                    <a:pt x="163" y="27"/>
                  </a:lnTo>
                  <a:lnTo>
                    <a:pt x="169" y="23"/>
                  </a:lnTo>
                  <a:lnTo>
                    <a:pt x="173" y="19"/>
                  </a:lnTo>
                  <a:lnTo>
                    <a:pt x="178" y="14"/>
                  </a:lnTo>
                  <a:lnTo>
                    <a:pt x="183" y="10"/>
                  </a:lnTo>
                  <a:lnTo>
                    <a:pt x="187" y="5"/>
                  </a:lnTo>
                  <a:lnTo>
                    <a:pt x="191" y="0"/>
                  </a:lnTo>
                  <a:lnTo>
                    <a:pt x="196" y="5"/>
                  </a:lnTo>
                  <a:lnTo>
                    <a:pt x="197" y="11"/>
                  </a:lnTo>
                  <a:lnTo>
                    <a:pt x="196" y="18"/>
                  </a:lnTo>
                  <a:lnTo>
                    <a:pt x="195" y="25"/>
                  </a:lnTo>
                  <a:lnTo>
                    <a:pt x="191" y="33"/>
                  </a:lnTo>
                  <a:lnTo>
                    <a:pt x="186" y="41"/>
                  </a:lnTo>
                  <a:lnTo>
                    <a:pt x="181" y="50"/>
                  </a:lnTo>
                  <a:lnTo>
                    <a:pt x="176" y="58"/>
                  </a:lnTo>
                  <a:lnTo>
                    <a:pt x="169" y="66"/>
                  </a:lnTo>
                  <a:lnTo>
                    <a:pt x="162" y="73"/>
                  </a:lnTo>
                  <a:lnTo>
                    <a:pt x="154" y="78"/>
                  </a:lnTo>
                  <a:lnTo>
                    <a:pt x="143" y="81"/>
                  </a:lnTo>
                  <a:lnTo>
                    <a:pt x="138" y="74"/>
                  </a:lnTo>
                  <a:lnTo>
                    <a:pt x="132" y="66"/>
                  </a:lnTo>
                  <a:lnTo>
                    <a:pt x="125" y="59"/>
                  </a:lnTo>
                  <a:lnTo>
                    <a:pt x="118" y="53"/>
                  </a:lnTo>
                  <a:lnTo>
                    <a:pt x="110" y="48"/>
                  </a:lnTo>
                  <a:lnTo>
                    <a:pt x="102" y="44"/>
                  </a:lnTo>
                  <a:lnTo>
                    <a:pt x="93" y="42"/>
                  </a:lnTo>
                  <a:lnTo>
                    <a:pt x="83" y="42"/>
                  </a:lnTo>
                  <a:lnTo>
                    <a:pt x="76" y="42"/>
                  </a:lnTo>
                  <a:lnTo>
                    <a:pt x="70" y="42"/>
                  </a:lnTo>
                  <a:lnTo>
                    <a:pt x="63" y="42"/>
                  </a:lnTo>
                  <a:lnTo>
                    <a:pt x="56" y="43"/>
                  </a:lnTo>
                  <a:lnTo>
                    <a:pt x="49" y="44"/>
                  </a:lnTo>
                  <a:lnTo>
                    <a:pt x="43" y="46"/>
                  </a:lnTo>
                  <a:lnTo>
                    <a:pt x="37" y="50"/>
                  </a:lnTo>
                  <a:lnTo>
                    <a:pt x="33" y="53"/>
                  </a:lnTo>
                  <a:lnTo>
                    <a:pt x="40" y="55"/>
                  </a:lnTo>
                  <a:lnTo>
                    <a:pt x="45" y="57"/>
                  </a:lnTo>
                  <a:lnTo>
                    <a:pt x="51" y="60"/>
                  </a:lnTo>
                  <a:lnTo>
                    <a:pt x="57" y="63"/>
                  </a:lnTo>
                  <a:lnTo>
                    <a:pt x="62" y="67"/>
                  </a:lnTo>
                  <a:lnTo>
                    <a:pt x="67" y="72"/>
                  </a:lnTo>
                  <a:lnTo>
                    <a:pt x="71" y="76"/>
                  </a:lnTo>
                  <a:lnTo>
                    <a:pt x="75" y="82"/>
                  </a:lnTo>
                  <a:lnTo>
                    <a:pt x="86" y="114"/>
                  </a:lnTo>
                  <a:lnTo>
                    <a:pt x="86" y="149"/>
                  </a:lnTo>
                  <a:lnTo>
                    <a:pt x="79" y="184"/>
                  </a:lnTo>
                  <a:lnTo>
                    <a:pt x="67" y="216"/>
                  </a:lnTo>
                  <a:lnTo>
                    <a:pt x="64" y="225"/>
                  </a:lnTo>
                  <a:lnTo>
                    <a:pt x="62" y="235"/>
                  </a:lnTo>
                  <a:lnTo>
                    <a:pt x="58" y="245"/>
                  </a:lnTo>
                  <a:lnTo>
                    <a:pt x="49" y="249"/>
                  </a:lnTo>
                  <a:lnTo>
                    <a:pt x="43" y="243"/>
                  </a:lnTo>
                  <a:lnTo>
                    <a:pt x="45" y="223"/>
                  </a:lnTo>
                  <a:lnTo>
                    <a:pt x="48" y="201"/>
                  </a:lnTo>
                  <a:lnTo>
                    <a:pt x="51" y="178"/>
                  </a:lnTo>
                  <a:lnTo>
                    <a:pt x="52" y="155"/>
                  </a:lnTo>
                  <a:lnTo>
                    <a:pt x="51" y="133"/>
                  </a:lnTo>
                  <a:lnTo>
                    <a:pt x="45" y="113"/>
                  </a:lnTo>
                  <a:lnTo>
                    <a:pt x="33" y="95"/>
                  </a:lnTo>
                  <a:lnTo>
                    <a:pt x="14" y="81"/>
                  </a:lnTo>
                  <a:lnTo>
                    <a:pt x="10" y="80"/>
                  </a:lnTo>
                  <a:lnTo>
                    <a:pt x="6" y="79"/>
                  </a:lnTo>
                  <a:lnTo>
                    <a:pt x="3" y="76"/>
                  </a:lnTo>
                  <a:lnTo>
                    <a:pt x="0" y="73"/>
                  </a:lnTo>
                  <a:lnTo>
                    <a:pt x="4" y="58"/>
                  </a:lnTo>
                  <a:lnTo>
                    <a:pt x="11" y="45"/>
                  </a:lnTo>
                  <a:lnTo>
                    <a:pt x="20" y="33"/>
                  </a:lnTo>
                  <a:lnTo>
                    <a:pt x="30" y="21"/>
                  </a:lnTo>
                  <a:lnTo>
                    <a:pt x="38" y="15"/>
                  </a:lnTo>
                  <a:lnTo>
                    <a:pt x="49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9" y="0"/>
                  </a:lnTo>
                  <a:lnTo>
                    <a:pt x="90" y="0"/>
                  </a:lnTo>
                  <a:lnTo>
                    <a:pt x="101" y="0"/>
                  </a:lnTo>
                  <a:lnTo>
                    <a:pt x="111" y="3"/>
                  </a:lnTo>
                  <a:lnTo>
                    <a:pt x="117" y="5"/>
                  </a:lnTo>
                  <a:lnTo>
                    <a:pt x="123" y="8"/>
                  </a:lnTo>
                  <a:lnTo>
                    <a:pt x="128" y="11"/>
                  </a:lnTo>
                  <a:lnTo>
                    <a:pt x="134" y="14"/>
                  </a:lnTo>
                  <a:lnTo>
                    <a:pt x="140" y="18"/>
                  </a:lnTo>
                  <a:lnTo>
                    <a:pt x="144" y="21"/>
                  </a:lnTo>
                  <a:lnTo>
                    <a:pt x="149" y="26"/>
                  </a:lnTo>
                  <a:lnTo>
                    <a:pt x="15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9" name="Freeform 841"/>
            <p:cNvSpPr>
              <a:spLocks/>
            </p:cNvSpPr>
            <p:nvPr/>
          </p:nvSpPr>
          <p:spPr bwMode="auto">
            <a:xfrm flipH="1">
              <a:off x="8893" y="1852"/>
              <a:ext cx="6" cy="24"/>
            </a:xfrm>
            <a:custGeom>
              <a:avLst/>
              <a:gdLst>
                <a:gd name="T0" fmla="*/ 0 w 69"/>
                <a:gd name="T1" fmla="*/ 0 h 189"/>
                <a:gd name="T2" fmla="*/ 0 w 69"/>
                <a:gd name="T3" fmla="*/ 0 h 189"/>
                <a:gd name="T4" fmla="*/ 0 w 69"/>
                <a:gd name="T5" fmla="*/ 0 h 189"/>
                <a:gd name="T6" fmla="*/ 0 w 69"/>
                <a:gd name="T7" fmla="*/ 0 h 189"/>
                <a:gd name="T8" fmla="*/ 0 w 69"/>
                <a:gd name="T9" fmla="*/ 0 h 189"/>
                <a:gd name="T10" fmla="*/ 0 w 69"/>
                <a:gd name="T11" fmla="*/ 0 h 189"/>
                <a:gd name="T12" fmla="*/ 0 w 69"/>
                <a:gd name="T13" fmla="*/ 0 h 189"/>
                <a:gd name="T14" fmla="*/ 0 w 69"/>
                <a:gd name="T15" fmla="*/ 0 h 189"/>
                <a:gd name="T16" fmla="*/ 0 w 69"/>
                <a:gd name="T17" fmla="*/ 0 h 189"/>
                <a:gd name="T18" fmla="*/ 0 w 69"/>
                <a:gd name="T19" fmla="*/ 0 h 189"/>
                <a:gd name="T20" fmla="*/ 0 w 69"/>
                <a:gd name="T21" fmla="*/ 0 h 189"/>
                <a:gd name="T22" fmla="*/ 0 w 69"/>
                <a:gd name="T23" fmla="*/ 0 h 189"/>
                <a:gd name="T24" fmla="*/ 0 w 69"/>
                <a:gd name="T25" fmla="*/ 0 h 189"/>
                <a:gd name="T26" fmla="*/ 0 w 69"/>
                <a:gd name="T27" fmla="*/ 0 h 189"/>
                <a:gd name="T28" fmla="*/ 0 w 69"/>
                <a:gd name="T29" fmla="*/ 0 h 189"/>
                <a:gd name="T30" fmla="*/ 0 w 69"/>
                <a:gd name="T31" fmla="*/ 0 h 189"/>
                <a:gd name="T32" fmla="*/ 0 w 69"/>
                <a:gd name="T33" fmla="*/ 0 h 189"/>
                <a:gd name="T34" fmla="*/ 0 w 69"/>
                <a:gd name="T35" fmla="*/ 0 h 189"/>
                <a:gd name="T36" fmla="*/ 0 w 69"/>
                <a:gd name="T37" fmla="*/ 0 h 189"/>
                <a:gd name="T38" fmla="*/ 0 w 69"/>
                <a:gd name="T39" fmla="*/ 0 h 189"/>
                <a:gd name="T40" fmla="*/ 0 w 69"/>
                <a:gd name="T41" fmla="*/ 0 h 189"/>
                <a:gd name="T42" fmla="*/ 0 w 69"/>
                <a:gd name="T43" fmla="*/ 0 h 189"/>
                <a:gd name="T44" fmla="*/ 0 w 69"/>
                <a:gd name="T45" fmla="*/ 0 h 189"/>
                <a:gd name="T46" fmla="*/ 0 w 69"/>
                <a:gd name="T47" fmla="*/ 0 h 189"/>
                <a:gd name="T48" fmla="*/ 0 w 69"/>
                <a:gd name="T49" fmla="*/ 0 h 189"/>
                <a:gd name="T50" fmla="*/ 0 w 69"/>
                <a:gd name="T51" fmla="*/ 0 h 189"/>
                <a:gd name="T52" fmla="*/ 0 w 69"/>
                <a:gd name="T53" fmla="*/ 0 h 189"/>
                <a:gd name="T54" fmla="*/ 0 w 69"/>
                <a:gd name="T55" fmla="*/ 0 h 189"/>
                <a:gd name="T56" fmla="*/ 0 w 69"/>
                <a:gd name="T57" fmla="*/ 0 h 189"/>
                <a:gd name="T58" fmla="*/ 0 w 69"/>
                <a:gd name="T59" fmla="*/ 0 h 189"/>
                <a:gd name="T60" fmla="*/ 0 w 69"/>
                <a:gd name="T61" fmla="*/ 0 h 189"/>
                <a:gd name="T62" fmla="*/ 0 w 69"/>
                <a:gd name="T63" fmla="*/ 0 h 189"/>
                <a:gd name="T64" fmla="*/ 0 w 69"/>
                <a:gd name="T65" fmla="*/ 0 h 1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189"/>
                <a:gd name="T101" fmla="*/ 69 w 69"/>
                <a:gd name="T102" fmla="*/ 189 h 1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189">
                  <a:moveTo>
                    <a:pt x="69" y="29"/>
                  </a:moveTo>
                  <a:lnTo>
                    <a:pt x="68" y="49"/>
                  </a:lnTo>
                  <a:lnTo>
                    <a:pt x="67" y="69"/>
                  </a:lnTo>
                  <a:lnTo>
                    <a:pt x="65" y="89"/>
                  </a:lnTo>
                  <a:lnTo>
                    <a:pt x="61" y="107"/>
                  </a:lnTo>
                  <a:lnTo>
                    <a:pt x="57" y="127"/>
                  </a:lnTo>
                  <a:lnTo>
                    <a:pt x="51" y="145"/>
                  </a:lnTo>
                  <a:lnTo>
                    <a:pt x="44" y="163"/>
                  </a:lnTo>
                  <a:lnTo>
                    <a:pt x="35" y="179"/>
                  </a:lnTo>
                  <a:lnTo>
                    <a:pt x="28" y="185"/>
                  </a:lnTo>
                  <a:lnTo>
                    <a:pt x="21" y="188"/>
                  </a:lnTo>
                  <a:lnTo>
                    <a:pt x="12" y="189"/>
                  </a:lnTo>
                  <a:lnTo>
                    <a:pt x="4" y="188"/>
                  </a:lnTo>
                  <a:lnTo>
                    <a:pt x="1" y="185"/>
                  </a:lnTo>
                  <a:lnTo>
                    <a:pt x="0" y="181"/>
                  </a:lnTo>
                  <a:lnTo>
                    <a:pt x="1" y="178"/>
                  </a:lnTo>
                  <a:lnTo>
                    <a:pt x="4" y="174"/>
                  </a:lnTo>
                  <a:lnTo>
                    <a:pt x="14" y="155"/>
                  </a:lnTo>
                  <a:lnTo>
                    <a:pt x="22" y="134"/>
                  </a:lnTo>
                  <a:lnTo>
                    <a:pt x="30" y="114"/>
                  </a:lnTo>
                  <a:lnTo>
                    <a:pt x="37" y="92"/>
                  </a:lnTo>
                  <a:lnTo>
                    <a:pt x="43" y="72"/>
                  </a:lnTo>
                  <a:lnTo>
                    <a:pt x="47" y="50"/>
                  </a:lnTo>
                  <a:lnTo>
                    <a:pt x="51" y="27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2" y="1"/>
                  </a:lnTo>
                  <a:lnTo>
                    <a:pt x="66" y="7"/>
                  </a:lnTo>
                  <a:lnTo>
                    <a:pt x="68" y="14"/>
                  </a:lnTo>
                  <a:lnTo>
                    <a:pt x="69" y="22"/>
                  </a:lnTo>
                  <a:lnTo>
                    <a:pt x="69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21" name="Freeform 842"/>
            <p:cNvSpPr>
              <a:spLocks/>
            </p:cNvSpPr>
            <p:nvPr/>
          </p:nvSpPr>
          <p:spPr bwMode="auto">
            <a:xfrm flipH="1">
              <a:off x="8882" y="1860"/>
              <a:ext cx="10" cy="74"/>
            </a:xfrm>
            <a:custGeom>
              <a:avLst/>
              <a:gdLst>
                <a:gd name="T0" fmla="*/ 0 w 129"/>
                <a:gd name="T1" fmla="*/ 0 h 606"/>
                <a:gd name="T2" fmla="*/ 0 w 129"/>
                <a:gd name="T3" fmla="*/ 0 h 606"/>
                <a:gd name="T4" fmla="*/ 0 w 129"/>
                <a:gd name="T5" fmla="*/ 0 h 606"/>
                <a:gd name="T6" fmla="*/ 0 w 129"/>
                <a:gd name="T7" fmla="*/ 0 h 606"/>
                <a:gd name="T8" fmla="*/ 0 w 129"/>
                <a:gd name="T9" fmla="*/ 0 h 606"/>
                <a:gd name="T10" fmla="*/ 0 w 129"/>
                <a:gd name="T11" fmla="*/ 0 h 606"/>
                <a:gd name="T12" fmla="*/ 0 w 129"/>
                <a:gd name="T13" fmla="*/ 0 h 606"/>
                <a:gd name="T14" fmla="*/ 0 w 129"/>
                <a:gd name="T15" fmla="*/ 0 h 606"/>
                <a:gd name="T16" fmla="*/ 0 w 129"/>
                <a:gd name="T17" fmla="*/ 0 h 606"/>
                <a:gd name="T18" fmla="*/ 0 w 129"/>
                <a:gd name="T19" fmla="*/ 0 h 606"/>
                <a:gd name="T20" fmla="*/ 0 w 129"/>
                <a:gd name="T21" fmla="*/ 0 h 606"/>
                <a:gd name="T22" fmla="*/ 0 w 129"/>
                <a:gd name="T23" fmla="*/ 0 h 606"/>
                <a:gd name="T24" fmla="*/ 0 w 129"/>
                <a:gd name="T25" fmla="*/ 0 h 606"/>
                <a:gd name="T26" fmla="*/ 0 w 129"/>
                <a:gd name="T27" fmla="*/ 0 h 606"/>
                <a:gd name="T28" fmla="*/ 0 w 129"/>
                <a:gd name="T29" fmla="*/ 0 h 606"/>
                <a:gd name="T30" fmla="*/ 0 w 129"/>
                <a:gd name="T31" fmla="*/ 0 h 606"/>
                <a:gd name="T32" fmla="*/ 0 w 129"/>
                <a:gd name="T33" fmla="*/ 0 h 606"/>
                <a:gd name="T34" fmla="*/ 0 w 129"/>
                <a:gd name="T35" fmla="*/ 0 h 606"/>
                <a:gd name="T36" fmla="*/ 0 w 129"/>
                <a:gd name="T37" fmla="*/ 0 h 606"/>
                <a:gd name="T38" fmla="*/ 0 w 129"/>
                <a:gd name="T39" fmla="*/ 0 h 606"/>
                <a:gd name="T40" fmla="*/ 0 w 129"/>
                <a:gd name="T41" fmla="*/ 0 h 606"/>
                <a:gd name="T42" fmla="*/ 0 w 129"/>
                <a:gd name="T43" fmla="*/ 0 h 606"/>
                <a:gd name="T44" fmla="*/ 0 w 129"/>
                <a:gd name="T45" fmla="*/ 0 h 606"/>
                <a:gd name="T46" fmla="*/ 0 w 129"/>
                <a:gd name="T47" fmla="*/ 0 h 606"/>
                <a:gd name="T48" fmla="*/ 0 w 129"/>
                <a:gd name="T49" fmla="*/ 0 h 606"/>
                <a:gd name="T50" fmla="*/ 0 w 129"/>
                <a:gd name="T51" fmla="*/ 0 h 606"/>
                <a:gd name="T52" fmla="*/ 0 w 129"/>
                <a:gd name="T53" fmla="*/ 0 h 606"/>
                <a:gd name="T54" fmla="*/ 0 w 129"/>
                <a:gd name="T55" fmla="*/ 0 h 606"/>
                <a:gd name="T56" fmla="*/ 0 w 129"/>
                <a:gd name="T57" fmla="*/ 0 h 606"/>
                <a:gd name="T58" fmla="*/ 0 w 129"/>
                <a:gd name="T59" fmla="*/ 0 h 606"/>
                <a:gd name="T60" fmla="*/ 0 w 129"/>
                <a:gd name="T61" fmla="*/ 0 h 606"/>
                <a:gd name="T62" fmla="*/ 0 w 129"/>
                <a:gd name="T63" fmla="*/ 0 h 606"/>
                <a:gd name="T64" fmla="*/ 0 w 129"/>
                <a:gd name="T65" fmla="*/ 0 h 606"/>
                <a:gd name="T66" fmla="*/ 0 w 129"/>
                <a:gd name="T67" fmla="*/ 0 h 606"/>
                <a:gd name="T68" fmla="*/ 0 w 129"/>
                <a:gd name="T69" fmla="*/ 0 h 606"/>
                <a:gd name="T70" fmla="*/ 0 w 129"/>
                <a:gd name="T71" fmla="*/ 0 h 606"/>
                <a:gd name="T72" fmla="*/ 0 w 129"/>
                <a:gd name="T73" fmla="*/ 0 h 606"/>
                <a:gd name="T74" fmla="*/ 0 w 129"/>
                <a:gd name="T75" fmla="*/ 0 h 606"/>
                <a:gd name="T76" fmla="*/ 0 w 129"/>
                <a:gd name="T77" fmla="*/ 0 h 606"/>
                <a:gd name="T78" fmla="*/ 0 w 129"/>
                <a:gd name="T79" fmla="*/ 0 h 606"/>
                <a:gd name="T80" fmla="*/ 0 w 129"/>
                <a:gd name="T81" fmla="*/ 0 h 606"/>
                <a:gd name="T82" fmla="*/ 0 w 129"/>
                <a:gd name="T83" fmla="*/ 0 h 606"/>
                <a:gd name="T84" fmla="*/ 0 w 129"/>
                <a:gd name="T85" fmla="*/ 0 h 606"/>
                <a:gd name="T86" fmla="*/ 0 w 129"/>
                <a:gd name="T87" fmla="*/ 0 h 606"/>
                <a:gd name="T88" fmla="*/ 0 w 129"/>
                <a:gd name="T89" fmla="*/ 0 h 606"/>
                <a:gd name="T90" fmla="*/ 0 w 129"/>
                <a:gd name="T91" fmla="*/ 0 h 606"/>
                <a:gd name="T92" fmla="*/ 0 w 129"/>
                <a:gd name="T93" fmla="*/ 0 h 606"/>
                <a:gd name="T94" fmla="*/ 0 w 129"/>
                <a:gd name="T95" fmla="*/ 0 h 606"/>
                <a:gd name="T96" fmla="*/ 0 w 129"/>
                <a:gd name="T97" fmla="*/ 0 h 606"/>
                <a:gd name="T98" fmla="*/ 0 w 129"/>
                <a:gd name="T99" fmla="*/ 0 h 606"/>
                <a:gd name="T100" fmla="*/ 0 w 129"/>
                <a:gd name="T101" fmla="*/ 0 h 606"/>
                <a:gd name="T102" fmla="*/ 0 w 129"/>
                <a:gd name="T103" fmla="*/ 0 h 606"/>
                <a:gd name="T104" fmla="*/ 0 w 129"/>
                <a:gd name="T105" fmla="*/ 0 h 606"/>
                <a:gd name="T106" fmla="*/ 0 w 129"/>
                <a:gd name="T107" fmla="*/ 0 h 606"/>
                <a:gd name="T108" fmla="*/ 0 w 129"/>
                <a:gd name="T109" fmla="*/ 0 h 606"/>
                <a:gd name="T110" fmla="*/ 0 w 129"/>
                <a:gd name="T111" fmla="*/ 0 h 606"/>
                <a:gd name="T112" fmla="*/ 0 w 129"/>
                <a:gd name="T113" fmla="*/ 0 h 606"/>
                <a:gd name="T114" fmla="*/ 0 w 129"/>
                <a:gd name="T115" fmla="*/ 0 h 606"/>
                <a:gd name="T116" fmla="*/ 0 w 129"/>
                <a:gd name="T117" fmla="*/ 0 h 606"/>
                <a:gd name="T118" fmla="*/ 0 w 129"/>
                <a:gd name="T119" fmla="*/ 0 h 606"/>
                <a:gd name="T120" fmla="*/ 0 w 129"/>
                <a:gd name="T121" fmla="*/ 0 h 6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9"/>
                <a:gd name="T184" fmla="*/ 0 h 606"/>
                <a:gd name="T185" fmla="*/ 129 w 129"/>
                <a:gd name="T186" fmla="*/ 606 h 6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9" h="606">
                  <a:moveTo>
                    <a:pt x="36" y="21"/>
                  </a:moveTo>
                  <a:lnTo>
                    <a:pt x="47" y="35"/>
                  </a:lnTo>
                  <a:lnTo>
                    <a:pt x="57" y="50"/>
                  </a:lnTo>
                  <a:lnTo>
                    <a:pt x="66" y="65"/>
                  </a:lnTo>
                  <a:lnTo>
                    <a:pt x="74" y="81"/>
                  </a:lnTo>
                  <a:lnTo>
                    <a:pt x="81" y="96"/>
                  </a:lnTo>
                  <a:lnTo>
                    <a:pt x="88" y="112"/>
                  </a:lnTo>
                  <a:lnTo>
                    <a:pt x="95" y="128"/>
                  </a:lnTo>
                  <a:lnTo>
                    <a:pt x="102" y="144"/>
                  </a:lnTo>
                  <a:lnTo>
                    <a:pt x="112" y="175"/>
                  </a:lnTo>
                  <a:lnTo>
                    <a:pt x="119" y="208"/>
                  </a:lnTo>
                  <a:lnTo>
                    <a:pt x="125" y="240"/>
                  </a:lnTo>
                  <a:lnTo>
                    <a:pt x="128" y="272"/>
                  </a:lnTo>
                  <a:lnTo>
                    <a:pt x="129" y="309"/>
                  </a:lnTo>
                  <a:lnTo>
                    <a:pt x="129" y="345"/>
                  </a:lnTo>
                  <a:lnTo>
                    <a:pt x="128" y="380"/>
                  </a:lnTo>
                  <a:lnTo>
                    <a:pt x="125" y="414"/>
                  </a:lnTo>
                  <a:lnTo>
                    <a:pt x="120" y="448"/>
                  </a:lnTo>
                  <a:lnTo>
                    <a:pt x="112" y="481"/>
                  </a:lnTo>
                  <a:lnTo>
                    <a:pt x="103" y="513"/>
                  </a:lnTo>
                  <a:lnTo>
                    <a:pt x="91" y="543"/>
                  </a:lnTo>
                  <a:lnTo>
                    <a:pt x="84" y="551"/>
                  </a:lnTo>
                  <a:lnTo>
                    <a:pt x="79" y="560"/>
                  </a:lnTo>
                  <a:lnTo>
                    <a:pt x="73" y="568"/>
                  </a:lnTo>
                  <a:lnTo>
                    <a:pt x="68" y="577"/>
                  </a:lnTo>
                  <a:lnTo>
                    <a:pt x="62" y="587"/>
                  </a:lnTo>
                  <a:lnTo>
                    <a:pt x="55" y="594"/>
                  </a:lnTo>
                  <a:lnTo>
                    <a:pt x="47" y="601"/>
                  </a:lnTo>
                  <a:lnTo>
                    <a:pt x="38" y="606"/>
                  </a:lnTo>
                  <a:lnTo>
                    <a:pt x="34" y="606"/>
                  </a:lnTo>
                  <a:lnTo>
                    <a:pt x="30" y="605"/>
                  </a:lnTo>
                  <a:lnTo>
                    <a:pt x="27" y="603"/>
                  </a:lnTo>
                  <a:lnTo>
                    <a:pt x="27" y="598"/>
                  </a:lnTo>
                  <a:lnTo>
                    <a:pt x="44" y="575"/>
                  </a:lnTo>
                  <a:lnTo>
                    <a:pt x="58" y="551"/>
                  </a:lnTo>
                  <a:lnTo>
                    <a:pt x="68" y="526"/>
                  </a:lnTo>
                  <a:lnTo>
                    <a:pt x="76" y="499"/>
                  </a:lnTo>
                  <a:lnTo>
                    <a:pt x="82" y="471"/>
                  </a:lnTo>
                  <a:lnTo>
                    <a:pt x="85" y="443"/>
                  </a:lnTo>
                  <a:lnTo>
                    <a:pt x="89" y="413"/>
                  </a:lnTo>
                  <a:lnTo>
                    <a:pt x="91" y="384"/>
                  </a:lnTo>
                  <a:lnTo>
                    <a:pt x="91" y="344"/>
                  </a:lnTo>
                  <a:lnTo>
                    <a:pt x="90" y="303"/>
                  </a:lnTo>
                  <a:lnTo>
                    <a:pt x="85" y="264"/>
                  </a:lnTo>
                  <a:lnTo>
                    <a:pt x="80" y="224"/>
                  </a:lnTo>
                  <a:lnTo>
                    <a:pt x="73" y="186"/>
                  </a:lnTo>
                  <a:lnTo>
                    <a:pt x="62" y="148"/>
                  </a:lnTo>
                  <a:lnTo>
                    <a:pt x="51" y="111"/>
                  </a:lnTo>
                  <a:lnTo>
                    <a:pt x="37" y="75"/>
                  </a:lnTo>
                  <a:lnTo>
                    <a:pt x="31" y="68"/>
                  </a:lnTo>
                  <a:lnTo>
                    <a:pt x="28" y="59"/>
                  </a:lnTo>
                  <a:lnTo>
                    <a:pt x="26" y="51"/>
                  </a:lnTo>
                  <a:lnTo>
                    <a:pt x="22" y="43"/>
                  </a:lnTo>
                  <a:lnTo>
                    <a:pt x="15" y="32"/>
                  </a:lnTo>
                  <a:lnTo>
                    <a:pt x="6" y="22"/>
                  </a:lnTo>
                  <a:lnTo>
                    <a:pt x="0" y="12"/>
                  </a:lnTo>
                  <a:lnTo>
                    <a:pt x="5" y="0"/>
                  </a:lnTo>
                  <a:lnTo>
                    <a:pt x="14" y="1"/>
                  </a:lnTo>
                  <a:lnTo>
                    <a:pt x="22" y="7"/>
                  </a:lnTo>
                  <a:lnTo>
                    <a:pt x="29" y="14"/>
                  </a:lnTo>
                  <a:lnTo>
                    <a:pt x="36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22" name="Freeform 843"/>
            <p:cNvSpPr>
              <a:spLocks/>
            </p:cNvSpPr>
            <p:nvPr/>
          </p:nvSpPr>
          <p:spPr bwMode="auto">
            <a:xfrm flipH="1">
              <a:off x="8937" y="1866"/>
              <a:ext cx="12" cy="16"/>
            </a:xfrm>
            <a:custGeom>
              <a:avLst/>
              <a:gdLst>
                <a:gd name="T0" fmla="*/ 0 w 143"/>
                <a:gd name="T1" fmla="*/ 0 h 126"/>
                <a:gd name="T2" fmla="*/ 0 w 143"/>
                <a:gd name="T3" fmla="*/ 0 h 126"/>
                <a:gd name="T4" fmla="*/ 0 w 143"/>
                <a:gd name="T5" fmla="*/ 0 h 126"/>
                <a:gd name="T6" fmla="*/ 0 w 143"/>
                <a:gd name="T7" fmla="*/ 0 h 126"/>
                <a:gd name="T8" fmla="*/ 0 w 143"/>
                <a:gd name="T9" fmla="*/ 0 h 126"/>
                <a:gd name="T10" fmla="*/ 0 w 143"/>
                <a:gd name="T11" fmla="*/ 0 h 126"/>
                <a:gd name="T12" fmla="*/ 0 w 143"/>
                <a:gd name="T13" fmla="*/ 0 h 126"/>
                <a:gd name="T14" fmla="*/ 0 w 143"/>
                <a:gd name="T15" fmla="*/ 0 h 126"/>
                <a:gd name="T16" fmla="*/ 0 w 143"/>
                <a:gd name="T17" fmla="*/ 0 h 126"/>
                <a:gd name="T18" fmla="*/ 0 w 143"/>
                <a:gd name="T19" fmla="*/ 0 h 126"/>
                <a:gd name="T20" fmla="*/ 0 w 143"/>
                <a:gd name="T21" fmla="*/ 0 h 126"/>
                <a:gd name="T22" fmla="*/ 0 w 143"/>
                <a:gd name="T23" fmla="*/ 0 h 126"/>
                <a:gd name="T24" fmla="*/ 0 w 143"/>
                <a:gd name="T25" fmla="*/ 0 h 126"/>
                <a:gd name="T26" fmla="*/ 0 w 143"/>
                <a:gd name="T27" fmla="*/ 0 h 126"/>
                <a:gd name="T28" fmla="*/ 0 w 143"/>
                <a:gd name="T29" fmla="*/ 0 h 126"/>
                <a:gd name="T30" fmla="*/ 0 w 143"/>
                <a:gd name="T31" fmla="*/ 0 h 126"/>
                <a:gd name="T32" fmla="*/ 0 w 143"/>
                <a:gd name="T33" fmla="*/ 0 h 126"/>
                <a:gd name="T34" fmla="*/ 0 w 143"/>
                <a:gd name="T35" fmla="*/ 0 h 126"/>
                <a:gd name="T36" fmla="*/ 0 w 143"/>
                <a:gd name="T37" fmla="*/ 0 h 126"/>
                <a:gd name="T38" fmla="*/ 0 w 143"/>
                <a:gd name="T39" fmla="*/ 0 h 126"/>
                <a:gd name="T40" fmla="*/ 0 w 143"/>
                <a:gd name="T41" fmla="*/ 0 h 126"/>
                <a:gd name="T42" fmla="*/ 0 w 143"/>
                <a:gd name="T43" fmla="*/ 0 h 126"/>
                <a:gd name="T44" fmla="*/ 0 w 143"/>
                <a:gd name="T45" fmla="*/ 0 h 126"/>
                <a:gd name="T46" fmla="*/ 0 w 143"/>
                <a:gd name="T47" fmla="*/ 0 h 126"/>
                <a:gd name="T48" fmla="*/ 0 w 143"/>
                <a:gd name="T49" fmla="*/ 0 h 126"/>
                <a:gd name="T50" fmla="*/ 0 w 143"/>
                <a:gd name="T51" fmla="*/ 0 h 126"/>
                <a:gd name="T52" fmla="*/ 0 w 143"/>
                <a:gd name="T53" fmla="*/ 0 h 126"/>
                <a:gd name="T54" fmla="*/ 0 w 143"/>
                <a:gd name="T55" fmla="*/ 0 h 126"/>
                <a:gd name="T56" fmla="*/ 0 w 143"/>
                <a:gd name="T57" fmla="*/ 0 h 126"/>
                <a:gd name="T58" fmla="*/ 0 w 143"/>
                <a:gd name="T59" fmla="*/ 0 h 126"/>
                <a:gd name="T60" fmla="*/ 0 w 143"/>
                <a:gd name="T61" fmla="*/ 0 h 126"/>
                <a:gd name="T62" fmla="*/ 0 w 143"/>
                <a:gd name="T63" fmla="*/ 0 h 126"/>
                <a:gd name="T64" fmla="*/ 0 w 143"/>
                <a:gd name="T65" fmla="*/ 0 h 126"/>
                <a:gd name="T66" fmla="*/ 0 w 143"/>
                <a:gd name="T67" fmla="*/ 0 h 126"/>
                <a:gd name="T68" fmla="*/ 0 w 143"/>
                <a:gd name="T69" fmla="*/ 0 h 126"/>
                <a:gd name="T70" fmla="*/ 0 w 143"/>
                <a:gd name="T71" fmla="*/ 0 h 126"/>
                <a:gd name="T72" fmla="*/ 0 w 143"/>
                <a:gd name="T73" fmla="*/ 0 h 126"/>
                <a:gd name="T74" fmla="*/ 0 w 143"/>
                <a:gd name="T75" fmla="*/ 0 h 126"/>
                <a:gd name="T76" fmla="*/ 0 w 143"/>
                <a:gd name="T77" fmla="*/ 0 h 126"/>
                <a:gd name="T78" fmla="*/ 0 w 143"/>
                <a:gd name="T79" fmla="*/ 0 h 126"/>
                <a:gd name="T80" fmla="*/ 0 w 143"/>
                <a:gd name="T81" fmla="*/ 0 h 126"/>
                <a:gd name="T82" fmla="*/ 0 w 143"/>
                <a:gd name="T83" fmla="*/ 0 h 126"/>
                <a:gd name="T84" fmla="*/ 0 w 143"/>
                <a:gd name="T85" fmla="*/ 0 h 126"/>
                <a:gd name="T86" fmla="*/ 0 w 143"/>
                <a:gd name="T87" fmla="*/ 0 h 126"/>
                <a:gd name="T88" fmla="*/ 0 w 143"/>
                <a:gd name="T89" fmla="*/ 0 h 126"/>
                <a:gd name="T90" fmla="*/ 0 w 143"/>
                <a:gd name="T91" fmla="*/ 0 h 126"/>
                <a:gd name="T92" fmla="*/ 0 w 143"/>
                <a:gd name="T93" fmla="*/ 0 h 126"/>
                <a:gd name="T94" fmla="*/ 0 w 143"/>
                <a:gd name="T95" fmla="*/ 0 h 126"/>
                <a:gd name="T96" fmla="*/ 0 w 143"/>
                <a:gd name="T97" fmla="*/ 0 h 126"/>
                <a:gd name="T98" fmla="*/ 0 w 143"/>
                <a:gd name="T99" fmla="*/ 0 h 12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3"/>
                <a:gd name="T151" fmla="*/ 0 h 126"/>
                <a:gd name="T152" fmla="*/ 143 w 143"/>
                <a:gd name="T153" fmla="*/ 126 h 12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3" h="126">
                  <a:moveTo>
                    <a:pt x="48" y="4"/>
                  </a:moveTo>
                  <a:lnTo>
                    <a:pt x="45" y="13"/>
                  </a:lnTo>
                  <a:lnTo>
                    <a:pt x="40" y="24"/>
                  </a:lnTo>
                  <a:lnTo>
                    <a:pt x="37" y="34"/>
                  </a:lnTo>
                  <a:lnTo>
                    <a:pt x="37" y="46"/>
                  </a:lnTo>
                  <a:lnTo>
                    <a:pt x="38" y="51"/>
                  </a:lnTo>
                  <a:lnTo>
                    <a:pt x="38" y="54"/>
                  </a:lnTo>
                  <a:lnTo>
                    <a:pt x="39" y="56"/>
                  </a:lnTo>
                  <a:lnTo>
                    <a:pt x="41" y="58"/>
                  </a:lnTo>
                  <a:lnTo>
                    <a:pt x="50" y="70"/>
                  </a:lnTo>
                  <a:lnTo>
                    <a:pt x="61" y="79"/>
                  </a:lnTo>
                  <a:lnTo>
                    <a:pt x="72" y="87"/>
                  </a:lnTo>
                  <a:lnTo>
                    <a:pt x="85" y="93"/>
                  </a:lnTo>
                  <a:lnTo>
                    <a:pt x="99" y="98"/>
                  </a:lnTo>
                  <a:lnTo>
                    <a:pt x="112" y="100"/>
                  </a:lnTo>
                  <a:lnTo>
                    <a:pt x="127" y="101"/>
                  </a:lnTo>
                  <a:lnTo>
                    <a:pt x="140" y="101"/>
                  </a:lnTo>
                  <a:lnTo>
                    <a:pt x="143" y="106"/>
                  </a:lnTo>
                  <a:lnTo>
                    <a:pt x="142" y="110"/>
                  </a:lnTo>
                  <a:lnTo>
                    <a:pt x="137" y="114"/>
                  </a:lnTo>
                  <a:lnTo>
                    <a:pt x="133" y="116"/>
                  </a:lnTo>
                  <a:lnTo>
                    <a:pt x="128" y="119"/>
                  </a:lnTo>
                  <a:lnTo>
                    <a:pt x="121" y="122"/>
                  </a:lnTo>
                  <a:lnTo>
                    <a:pt x="114" y="124"/>
                  </a:lnTo>
                  <a:lnTo>
                    <a:pt x="106" y="125"/>
                  </a:lnTo>
                  <a:lnTo>
                    <a:pt x="99" y="126"/>
                  </a:lnTo>
                  <a:lnTo>
                    <a:pt x="91" y="126"/>
                  </a:lnTo>
                  <a:lnTo>
                    <a:pt x="83" y="126"/>
                  </a:lnTo>
                  <a:lnTo>
                    <a:pt x="76" y="126"/>
                  </a:lnTo>
                  <a:lnTo>
                    <a:pt x="65" y="124"/>
                  </a:lnTo>
                  <a:lnTo>
                    <a:pt x="55" y="122"/>
                  </a:lnTo>
                  <a:lnTo>
                    <a:pt x="45" y="118"/>
                  </a:lnTo>
                  <a:lnTo>
                    <a:pt x="34" y="114"/>
                  </a:lnTo>
                  <a:lnTo>
                    <a:pt x="25" y="108"/>
                  </a:lnTo>
                  <a:lnTo>
                    <a:pt x="17" y="101"/>
                  </a:lnTo>
                  <a:lnTo>
                    <a:pt x="10" y="92"/>
                  </a:lnTo>
                  <a:lnTo>
                    <a:pt x="3" y="83"/>
                  </a:lnTo>
                  <a:lnTo>
                    <a:pt x="0" y="68"/>
                  </a:lnTo>
                  <a:lnTo>
                    <a:pt x="0" y="51"/>
                  </a:lnTo>
                  <a:lnTo>
                    <a:pt x="3" y="36"/>
                  </a:lnTo>
                  <a:lnTo>
                    <a:pt x="10" y="24"/>
                  </a:lnTo>
                  <a:lnTo>
                    <a:pt x="15" y="20"/>
                  </a:lnTo>
                  <a:lnTo>
                    <a:pt x="18" y="16"/>
                  </a:lnTo>
                  <a:lnTo>
                    <a:pt x="22" y="12"/>
                  </a:lnTo>
                  <a:lnTo>
                    <a:pt x="26" y="9"/>
                  </a:lnTo>
                  <a:lnTo>
                    <a:pt x="30" y="5"/>
                  </a:lnTo>
                  <a:lnTo>
                    <a:pt x="34" y="3"/>
                  </a:lnTo>
                  <a:lnTo>
                    <a:pt x="39" y="1"/>
                  </a:lnTo>
                  <a:lnTo>
                    <a:pt x="45" y="0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23" name="Freeform 844"/>
            <p:cNvSpPr>
              <a:spLocks/>
            </p:cNvSpPr>
            <p:nvPr/>
          </p:nvSpPr>
          <p:spPr bwMode="auto">
            <a:xfrm flipH="1">
              <a:off x="8937" y="1876"/>
              <a:ext cx="23" cy="42"/>
            </a:xfrm>
            <a:custGeom>
              <a:avLst/>
              <a:gdLst>
                <a:gd name="T0" fmla="*/ 0 w 268"/>
                <a:gd name="T1" fmla="*/ 0 h 337"/>
                <a:gd name="T2" fmla="*/ 0 w 268"/>
                <a:gd name="T3" fmla="*/ 0 h 337"/>
                <a:gd name="T4" fmla="*/ 0 w 268"/>
                <a:gd name="T5" fmla="*/ 0 h 337"/>
                <a:gd name="T6" fmla="*/ 0 w 268"/>
                <a:gd name="T7" fmla="*/ 0 h 337"/>
                <a:gd name="T8" fmla="*/ 0 w 268"/>
                <a:gd name="T9" fmla="*/ 0 h 337"/>
                <a:gd name="T10" fmla="*/ 0 w 268"/>
                <a:gd name="T11" fmla="*/ 0 h 337"/>
                <a:gd name="T12" fmla="*/ 0 w 268"/>
                <a:gd name="T13" fmla="*/ 0 h 337"/>
                <a:gd name="T14" fmla="*/ 0 w 268"/>
                <a:gd name="T15" fmla="*/ 0 h 337"/>
                <a:gd name="T16" fmla="*/ 0 w 268"/>
                <a:gd name="T17" fmla="*/ 0 h 337"/>
                <a:gd name="T18" fmla="*/ 0 w 268"/>
                <a:gd name="T19" fmla="*/ 0 h 337"/>
                <a:gd name="T20" fmla="*/ 0 w 268"/>
                <a:gd name="T21" fmla="*/ 0 h 337"/>
                <a:gd name="T22" fmla="*/ 0 w 268"/>
                <a:gd name="T23" fmla="*/ 0 h 337"/>
                <a:gd name="T24" fmla="*/ 0 w 268"/>
                <a:gd name="T25" fmla="*/ 0 h 337"/>
                <a:gd name="T26" fmla="*/ 0 w 268"/>
                <a:gd name="T27" fmla="*/ 0 h 337"/>
                <a:gd name="T28" fmla="*/ 0 w 268"/>
                <a:gd name="T29" fmla="*/ 0 h 337"/>
                <a:gd name="T30" fmla="*/ 0 w 268"/>
                <a:gd name="T31" fmla="*/ 0 h 337"/>
                <a:gd name="T32" fmla="*/ 0 w 268"/>
                <a:gd name="T33" fmla="*/ 0 h 337"/>
                <a:gd name="T34" fmla="*/ 0 w 268"/>
                <a:gd name="T35" fmla="*/ 0 h 337"/>
                <a:gd name="T36" fmla="*/ 0 w 268"/>
                <a:gd name="T37" fmla="*/ 0 h 337"/>
                <a:gd name="T38" fmla="*/ 0 w 268"/>
                <a:gd name="T39" fmla="*/ 0 h 337"/>
                <a:gd name="T40" fmla="*/ 0 w 268"/>
                <a:gd name="T41" fmla="*/ 0 h 337"/>
                <a:gd name="T42" fmla="*/ 0 w 268"/>
                <a:gd name="T43" fmla="*/ 0 h 337"/>
                <a:gd name="T44" fmla="*/ 0 w 268"/>
                <a:gd name="T45" fmla="*/ 0 h 337"/>
                <a:gd name="T46" fmla="*/ 0 w 268"/>
                <a:gd name="T47" fmla="*/ 0 h 337"/>
                <a:gd name="T48" fmla="*/ 0 w 268"/>
                <a:gd name="T49" fmla="*/ 0 h 337"/>
                <a:gd name="T50" fmla="*/ 0 w 268"/>
                <a:gd name="T51" fmla="*/ 0 h 337"/>
                <a:gd name="T52" fmla="*/ 0 w 268"/>
                <a:gd name="T53" fmla="*/ 0 h 337"/>
                <a:gd name="T54" fmla="*/ 0 w 268"/>
                <a:gd name="T55" fmla="*/ 0 h 337"/>
                <a:gd name="T56" fmla="*/ 0 w 268"/>
                <a:gd name="T57" fmla="*/ 0 h 337"/>
                <a:gd name="T58" fmla="*/ 0 w 268"/>
                <a:gd name="T59" fmla="*/ 0 h 337"/>
                <a:gd name="T60" fmla="*/ 0 w 268"/>
                <a:gd name="T61" fmla="*/ 0 h 337"/>
                <a:gd name="T62" fmla="*/ 0 w 268"/>
                <a:gd name="T63" fmla="*/ 0 h 337"/>
                <a:gd name="T64" fmla="*/ 0 w 268"/>
                <a:gd name="T65" fmla="*/ 0 h 337"/>
                <a:gd name="T66" fmla="*/ 0 w 268"/>
                <a:gd name="T67" fmla="*/ 0 h 337"/>
                <a:gd name="T68" fmla="*/ 0 w 268"/>
                <a:gd name="T69" fmla="*/ 0 h 337"/>
                <a:gd name="T70" fmla="*/ 0 w 268"/>
                <a:gd name="T71" fmla="*/ 0 h 337"/>
                <a:gd name="T72" fmla="*/ 0 w 268"/>
                <a:gd name="T73" fmla="*/ 0 h 337"/>
                <a:gd name="T74" fmla="*/ 0 w 268"/>
                <a:gd name="T75" fmla="*/ 0 h 337"/>
                <a:gd name="T76" fmla="*/ 0 w 268"/>
                <a:gd name="T77" fmla="*/ 0 h 337"/>
                <a:gd name="T78" fmla="*/ 0 w 268"/>
                <a:gd name="T79" fmla="*/ 0 h 3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68"/>
                <a:gd name="T121" fmla="*/ 0 h 337"/>
                <a:gd name="T122" fmla="*/ 268 w 268"/>
                <a:gd name="T123" fmla="*/ 337 h 33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68" h="337">
                  <a:moveTo>
                    <a:pt x="114" y="12"/>
                  </a:moveTo>
                  <a:lnTo>
                    <a:pt x="95" y="35"/>
                  </a:lnTo>
                  <a:lnTo>
                    <a:pt x="81" y="60"/>
                  </a:lnTo>
                  <a:lnTo>
                    <a:pt x="70" y="86"/>
                  </a:lnTo>
                  <a:lnTo>
                    <a:pt x="61" y="113"/>
                  </a:lnTo>
                  <a:lnTo>
                    <a:pt x="55" y="140"/>
                  </a:lnTo>
                  <a:lnTo>
                    <a:pt x="53" y="169"/>
                  </a:lnTo>
                  <a:lnTo>
                    <a:pt x="51" y="199"/>
                  </a:lnTo>
                  <a:lnTo>
                    <a:pt x="53" y="229"/>
                  </a:lnTo>
                  <a:lnTo>
                    <a:pt x="56" y="237"/>
                  </a:lnTo>
                  <a:lnTo>
                    <a:pt x="60" y="245"/>
                  </a:lnTo>
                  <a:lnTo>
                    <a:pt x="63" y="253"/>
                  </a:lnTo>
                  <a:lnTo>
                    <a:pt x="69" y="261"/>
                  </a:lnTo>
                  <a:lnTo>
                    <a:pt x="74" y="268"/>
                  </a:lnTo>
                  <a:lnTo>
                    <a:pt x="81" y="274"/>
                  </a:lnTo>
                  <a:lnTo>
                    <a:pt x="89" y="277"/>
                  </a:lnTo>
                  <a:lnTo>
                    <a:pt x="99" y="280"/>
                  </a:lnTo>
                  <a:lnTo>
                    <a:pt x="117" y="276"/>
                  </a:lnTo>
                  <a:lnTo>
                    <a:pt x="134" y="270"/>
                  </a:lnTo>
                  <a:lnTo>
                    <a:pt x="151" y="261"/>
                  </a:lnTo>
                  <a:lnTo>
                    <a:pt x="166" y="250"/>
                  </a:lnTo>
                  <a:lnTo>
                    <a:pt x="179" y="237"/>
                  </a:lnTo>
                  <a:lnTo>
                    <a:pt x="192" y="223"/>
                  </a:lnTo>
                  <a:lnTo>
                    <a:pt x="204" y="209"/>
                  </a:lnTo>
                  <a:lnTo>
                    <a:pt x="215" y="194"/>
                  </a:lnTo>
                  <a:lnTo>
                    <a:pt x="220" y="186"/>
                  </a:lnTo>
                  <a:lnTo>
                    <a:pt x="224" y="178"/>
                  </a:lnTo>
                  <a:lnTo>
                    <a:pt x="230" y="171"/>
                  </a:lnTo>
                  <a:lnTo>
                    <a:pt x="235" y="163"/>
                  </a:lnTo>
                  <a:lnTo>
                    <a:pt x="240" y="156"/>
                  </a:lnTo>
                  <a:lnTo>
                    <a:pt x="245" y="150"/>
                  </a:lnTo>
                  <a:lnTo>
                    <a:pt x="250" y="141"/>
                  </a:lnTo>
                  <a:lnTo>
                    <a:pt x="253" y="133"/>
                  </a:lnTo>
                  <a:lnTo>
                    <a:pt x="255" y="131"/>
                  </a:lnTo>
                  <a:lnTo>
                    <a:pt x="259" y="130"/>
                  </a:lnTo>
                  <a:lnTo>
                    <a:pt x="262" y="131"/>
                  </a:lnTo>
                  <a:lnTo>
                    <a:pt x="266" y="131"/>
                  </a:lnTo>
                  <a:lnTo>
                    <a:pt x="268" y="135"/>
                  </a:lnTo>
                  <a:lnTo>
                    <a:pt x="246" y="211"/>
                  </a:lnTo>
                  <a:lnTo>
                    <a:pt x="239" y="224"/>
                  </a:lnTo>
                  <a:lnTo>
                    <a:pt x="231" y="238"/>
                  </a:lnTo>
                  <a:lnTo>
                    <a:pt x="224" y="253"/>
                  </a:lnTo>
                  <a:lnTo>
                    <a:pt x="216" y="267"/>
                  </a:lnTo>
                  <a:lnTo>
                    <a:pt x="207" y="281"/>
                  </a:lnTo>
                  <a:lnTo>
                    <a:pt x="197" y="292"/>
                  </a:lnTo>
                  <a:lnTo>
                    <a:pt x="185" y="304"/>
                  </a:lnTo>
                  <a:lnTo>
                    <a:pt x="170" y="312"/>
                  </a:lnTo>
                  <a:lnTo>
                    <a:pt x="159" y="318"/>
                  </a:lnTo>
                  <a:lnTo>
                    <a:pt x="147" y="325"/>
                  </a:lnTo>
                  <a:lnTo>
                    <a:pt x="134" y="329"/>
                  </a:lnTo>
                  <a:lnTo>
                    <a:pt x="122" y="334"/>
                  </a:lnTo>
                  <a:lnTo>
                    <a:pt x="108" y="337"/>
                  </a:lnTo>
                  <a:lnTo>
                    <a:pt x="95" y="337"/>
                  </a:lnTo>
                  <a:lnTo>
                    <a:pt x="81" y="335"/>
                  </a:lnTo>
                  <a:lnTo>
                    <a:pt x="69" y="330"/>
                  </a:lnTo>
                  <a:lnTo>
                    <a:pt x="54" y="322"/>
                  </a:lnTo>
                  <a:lnTo>
                    <a:pt x="41" y="312"/>
                  </a:lnTo>
                  <a:lnTo>
                    <a:pt x="30" y="300"/>
                  </a:lnTo>
                  <a:lnTo>
                    <a:pt x="20" y="288"/>
                  </a:lnTo>
                  <a:lnTo>
                    <a:pt x="12" y="274"/>
                  </a:lnTo>
                  <a:lnTo>
                    <a:pt x="7" y="258"/>
                  </a:lnTo>
                  <a:lnTo>
                    <a:pt x="2" y="243"/>
                  </a:lnTo>
                  <a:lnTo>
                    <a:pt x="0" y="227"/>
                  </a:lnTo>
                  <a:lnTo>
                    <a:pt x="0" y="206"/>
                  </a:lnTo>
                  <a:lnTo>
                    <a:pt x="1" y="186"/>
                  </a:lnTo>
                  <a:lnTo>
                    <a:pt x="4" y="167"/>
                  </a:lnTo>
                  <a:lnTo>
                    <a:pt x="10" y="147"/>
                  </a:lnTo>
                  <a:lnTo>
                    <a:pt x="17" y="129"/>
                  </a:lnTo>
                  <a:lnTo>
                    <a:pt x="24" y="110"/>
                  </a:lnTo>
                  <a:lnTo>
                    <a:pt x="33" y="92"/>
                  </a:lnTo>
                  <a:lnTo>
                    <a:pt x="42" y="75"/>
                  </a:lnTo>
                  <a:lnTo>
                    <a:pt x="50" y="64"/>
                  </a:lnTo>
                  <a:lnTo>
                    <a:pt x="56" y="57"/>
                  </a:lnTo>
                  <a:lnTo>
                    <a:pt x="60" y="52"/>
                  </a:lnTo>
                  <a:lnTo>
                    <a:pt x="65" y="41"/>
                  </a:lnTo>
                  <a:lnTo>
                    <a:pt x="84" y="19"/>
                  </a:lnTo>
                  <a:lnTo>
                    <a:pt x="87" y="17"/>
                  </a:lnTo>
                  <a:lnTo>
                    <a:pt x="94" y="10"/>
                  </a:lnTo>
                  <a:lnTo>
                    <a:pt x="103" y="3"/>
                  </a:lnTo>
                  <a:lnTo>
                    <a:pt x="114" y="0"/>
                  </a:lnTo>
                  <a:lnTo>
                    <a:pt x="11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24" name="Freeform 845"/>
            <p:cNvSpPr>
              <a:spLocks/>
            </p:cNvSpPr>
            <p:nvPr/>
          </p:nvSpPr>
          <p:spPr bwMode="auto">
            <a:xfrm flipH="1">
              <a:off x="8896" y="1877"/>
              <a:ext cx="12" cy="8"/>
            </a:xfrm>
            <a:custGeom>
              <a:avLst/>
              <a:gdLst>
                <a:gd name="T0" fmla="*/ 0 w 142"/>
                <a:gd name="T1" fmla="*/ 0 h 62"/>
                <a:gd name="T2" fmla="*/ 0 w 142"/>
                <a:gd name="T3" fmla="*/ 0 h 62"/>
                <a:gd name="T4" fmla="*/ 0 w 142"/>
                <a:gd name="T5" fmla="*/ 0 h 62"/>
                <a:gd name="T6" fmla="*/ 0 w 142"/>
                <a:gd name="T7" fmla="*/ 0 h 62"/>
                <a:gd name="T8" fmla="*/ 0 w 142"/>
                <a:gd name="T9" fmla="*/ 0 h 62"/>
                <a:gd name="T10" fmla="*/ 0 w 142"/>
                <a:gd name="T11" fmla="*/ 0 h 62"/>
                <a:gd name="T12" fmla="*/ 0 w 142"/>
                <a:gd name="T13" fmla="*/ 0 h 62"/>
                <a:gd name="T14" fmla="*/ 0 w 142"/>
                <a:gd name="T15" fmla="*/ 0 h 62"/>
                <a:gd name="T16" fmla="*/ 0 w 142"/>
                <a:gd name="T17" fmla="*/ 0 h 62"/>
                <a:gd name="T18" fmla="*/ 0 w 142"/>
                <a:gd name="T19" fmla="*/ 0 h 62"/>
                <a:gd name="T20" fmla="*/ 0 w 142"/>
                <a:gd name="T21" fmla="*/ 0 h 62"/>
                <a:gd name="T22" fmla="*/ 0 w 142"/>
                <a:gd name="T23" fmla="*/ 0 h 62"/>
                <a:gd name="T24" fmla="*/ 0 w 142"/>
                <a:gd name="T25" fmla="*/ 0 h 62"/>
                <a:gd name="T26" fmla="*/ 0 w 142"/>
                <a:gd name="T27" fmla="*/ 0 h 62"/>
                <a:gd name="T28" fmla="*/ 0 w 142"/>
                <a:gd name="T29" fmla="*/ 0 h 62"/>
                <a:gd name="T30" fmla="*/ 0 w 142"/>
                <a:gd name="T31" fmla="*/ 0 h 62"/>
                <a:gd name="T32" fmla="*/ 0 w 142"/>
                <a:gd name="T33" fmla="*/ 0 h 62"/>
                <a:gd name="T34" fmla="*/ 0 w 142"/>
                <a:gd name="T35" fmla="*/ 0 h 62"/>
                <a:gd name="T36" fmla="*/ 0 w 142"/>
                <a:gd name="T37" fmla="*/ 0 h 62"/>
                <a:gd name="T38" fmla="*/ 0 w 142"/>
                <a:gd name="T39" fmla="*/ 0 h 62"/>
                <a:gd name="T40" fmla="*/ 0 w 142"/>
                <a:gd name="T41" fmla="*/ 0 h 62"/>
                <a:gd name="T42" fmla="*/ 0 w 142"/>
                <a:gd name="T43" fmla="*/ 0 h 62"/>
                <a:gd name="T44" fmla="*/ 0 w 142"/>
                <a:gd name="T45" fmla="*/ 0 h 62"/>
                <a:gd name="T46" fmla="*/ 0 w 142"/>
                <a:gd name="T47" fmla="*/ 0 h 62"/>
                <a:gd name="T48" fmla="*/ 0 w 142"/>
                <a:gd name="T49" fmla="*/ 0 h 62"/>
                <a:gd name="T50" fmla="*/ 0 w 142"/>
                <a:gd name="T51" fmla="*/ 0 h 62"/>
                <a:gd name="T52" fmla="*/ 0 w 142"/>
                <a:gd name="T53" fmla="*/ 0 h 62"/>
                <a:gd name="T54" fmla="*/ 0 w 142"/>
                <a:gd name="T55" fmla="*/ 0 h 62"/>
                <a:gd name="T56" fmla="*/ 0 w 142"/>
                <a:gd name="T57" fmla="*/ 0 h 62"/>
                <a:gd name="T58" fmla="*/ 0 w 142"/>
                <a:gd name="T59" fmla="*/ 0 h 62"/>
                <a:gd name="T60" fmla="*/ 0 w 142"/>
                <a:gd name="T61" fmla="*/ 0 h 62"/>
                <a:gd name="T62" fmla="*/ 0 w 142"/>
                <a:gd name="T63" fmla="*/ 0 h 62"/>
                <a:gd name="T64" fmla="*/ 0 w 142"/>
                <a:gd name="T65" fmla="*/ 0 h 62"/>
                <a:gd name="T66" fmla="*/ 0 w 142"/>
                <a:gd name="T67" fmla="*/ 0 h 62"/>
                <a:gd name="T68" fmla="*/ 0 w 142"/>
                <a:gd name="T69" fmla="*/ 0 h 62"/>
                <a:gd name="T70" fmla="*/ 0 w 142"/>
                <a:gd name="T71" fmla="*/ 0 h 62"/>
                <a:gd name="T72" fmla="*/ 0 w 142"/>
                <a:gd name="T73" fmla="*/ 0 h 62"/>
                <a:gd name="T74" fmla="*/ 0 w 142"/>
                <a:gd name="T75" fmla="*/ 0 h 62"/>
                <a:gd name="T76" fmla="*/ 0 w 142"/>
                <a:gd name="T77" fmla="*/ 0 h 62"/>
                <a:gd name="T78" fmla="*/ 0 w 142"/>
                <a:gd name="T79" fmla="*/ 0 h 62"/>
                <a:gd name="T80" fmla="*/ 0 w 142"/>
                <a:gd name="T81" fmla="*/ 0 h 62"/>
                <a:gd name="T82" fmla="*/ 0 w 142"/>
                <a:gd name="T83" fmla="*/ 0 h 62"/>
                <a:gd name="T84" fmla="*/ 0 w 142"/>
                <a:gd name="T85" fmla="*/ 0 h 62"/>
                <a:gd name="T86" fmla="*/ 0 w 142"/>
                <a:gd name="T87" fmla="*/ 0 h 62"/>
                <a:gd name="T88" fmla="*/ 0 w 142"/>
                <a:gd name="T89" fmla="*/ 0 h 6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2"/>
                <a:gd name="T136" fmla="*/ 0 h 62"/>
                <a:gd name="T137" fmla="*/ 142 w 142"/>
                <a:gd name="T138" fmla="*/ 62 h 6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2" h="62">
                  <a:moveTo>
                    <a:pt x="138" y="4"/>
                  </a:moveTo>
                  <a:lnTo>
                    <a:pt x="142" y="14"/>
                  </a:lnTo>
                  <a:lnTo>
                    <a:pt x="141" y="23"/>
                  </a:lnTo>
                  <a:lnTo>
                    <a:pt x="137" y="32"/>
                  </a:lnTo>
                  <a:lnTo>
                    <a:pt x="134" y="41"/>
                  </a:lnTo>
                  <a:lnTo>
                    <a:pt x="130" y="46"/>
                  </a:lnTo>
                  <a:lnTo>
                    <a:pt x="126" y="50"/>
                  </a:lnTo>
                  <a:lnTo>
                    <a:pt x="121" y="53"/>
                  </a:lnTo>
                  <a:lnTo>
                    <a:pt x="115" y="54"/>
                  </a:lnTo>
                  <a:lnTo>
                    <a:pt x="110" y="55"/>
                  </a:lnTo>
                  <a:lnTo>
                    <a:pt x="104" y="56"/>
                  </a:lnTo>
                  <a:lnTo>
                    <a:pt x="99" y="59"/>
                  </a:lnTo>
                  <a:lnTo>
                    <a:pt x="93" y="61"/>
                  </a:lnTo>
                  <a:lnTo>
                    <a:pt x="82" y="62"/>
                  </a:lnTo>
                  <a:lnTo>
                    <a:pt x="69" y="62"/>
                  </a:lnTo>
                  <a:lnTo>
                    <a:pt x="58" y="62"/>
                  </a:lnTo>
                  <a:lnTo>
                    <a:pt x="46" y="60"/>
                  </a:lnTo>
                  <a:lnTo>
                    <a:pt x="35" y="57"/>
                  </a:lnTo>
                  <a:lnTo>
                    <a:pt x="24" y="55"/>
                  </a:lnTo>
                  <a:lnTo>
                    <a:pt x="14" y="50"/>
                  </a:lnTo>
                  <a:lnTo>
                    <a:pt x="4" y="46"/>
                  </a:lnTo>
                  <a:lnTo>
                    <a:pt x="2" y="44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1" y="34"/>
                  </a:lnTo>
                  <a:lnTo>
                    <a:pt x="8" y="32"/>
                  </a:lnTo>
                  <a:lnTo>
                    <a:pt x="15" y="33"/>
                  </a:lnTo>
                  <a:lnTo>
                    <a:pt x="22" y="34"/>
                  </a:lnTo>
                  <a:lnTo>
                    <a:pt x="30" y="35"/>
                  </a:lnTo>
                  <a:lnTo>
                    <a:pt x="39" y="37"/>
                  </a:lnTo>
                  <a:lnTo>
                    <a:pt x="48" y="35"/>
                  </a:lnTo>
                  <a:lnTo>
                    <a:pt x="58" y="33"/>
                  </a:lnTo>
                  <a:lnTo>
                    <a:pt x="66" y="31"/>
                  </a:lnTo>
                  <a:lnTo>
                    <a:pt x="74" y="29"/>
                  </a:lnTo>
                  <a:lnTo>
                    <a:pt x="83" y="25"/>
                  </a:lnTo>
                  <a:lnTo>
                    <a:pt x="91" y="22"/>
                  </a:lnTo>
                  <a:lnTo>
                    <a:pt x="99" y="18"/>
                  </a:lnTo>
                  <a:lnTo>
                    <a:pt x="103" y="14"/>
                  </a:lnTo>
                  <a:lnTo>
                    <a:pt x="107" y="9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2" y="0"/>
                  </a:lnTo>
                  <a:lnTo>
                    <a:pt x="128" y="0"/>
                  </a:lnTo>
                  <a:lnTo>
                    <a:pt x="133" y="1"/>
                  </a:lnTo>
                  <a:lnTo>
                    <a:pt x="13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25" name="Freeform 846"/>
            <p:cNvSpPr>
              <a:spLocks/>
            </p:cNvSpPr>
            <p:nvPr/>
          </p:nvSpPr>
          <p:spPr bwMode="auto">
            <a:xfrm flipH="1">
              <a:off x="8888" y="1884"/>
              <a:ext cx="19" cy="34"/>
            </a:xfrm>
            <a:custGeom>
              <a:avLst/>
              <a:gdLst>
                <a:gd name="T0" fmla="*/ 0 w 227"/>
                <a:gd name="T1" fmla="*/ 0 h 269"/>
                <a:gd name="T2" fmla="*/ 0 w 227"/>
                <a:gd name="T3" fmla="*/ 0 h 269"/>
                <a:gd name="T4" fmla="*/ 0 w 227"/>
                <a:gd name="T5" fmla="*/ 0 h 269"/>
                <a:gd name="T6" fmla="*/ 0 w 227"/>
                <a:gd name="T7" fmla="*/ 0 h 269"/>
                <a:gd name="T8" fmla="*/ 0 w 227"/>
                <a:gd name="T9" fmla="*/ 0 h 269"/>
                <a:gd name="T10" fmla="*/ 0 w 227"/>
                <a:gd name="T11" fmla="*/ 0 h 269"/>
                <a:gd name="T12" fmla="*/ 0 w 227"/>
                <a:gd name="T13" fmla="*/ 0 h 269"/>
                <a:gd name="T14" fmla="*/ 0 w 227"/>
                <a:gd name="T15" fmla="*/ 0 h 269"/>
                <a:gd name="T16" fmla="*/ 0 w 227"/>
                <a:gd name="T17" fmla="*/ 0 h 269"/>
                <a:gd name="T18" fmla="*/ 0 w 227"/>
                <a:gd name="T19" fmla="*/ 0 h 269"/>
                <a:gd name="T20" fmla="*/ 0 w 227"/>
                <a:gd name="T21" fmla="*/ 0 h 269"/>
                <a:gd name="T22" fmla="*/ 0 w 227"/>
                <a:gd name="T23" fmla="*/ 0 h 269"/>
                <a:gd name="T24" fmla="*/ 0 w 227"/>
                <a:gd name="T25" fmla="*/ 0 h 269"/>
                <a:gd name="T26" fmla="*/ 0 w 227"/>
                <a:gd name="T27" fmla="*/ 0 h 269"/>
                <a:gd name="T28" fmla="*/ 0 w 227"/>
                <a:gd name="T29" fmla="*/ 0 h 269"/>
                <a:gd name="T30" fmla="*/ 0 w 227"/>
                <a:gd name="T31" fmla="*/ 0 h 269"/>
                <a:gd name="T32" fmla="*/ 0 w 227"/>
                <a:gd name="T33" fmla="*/ 0 h 269"/>
                <a:gd name="T34" fmla="*/ 0 w 227"/>
                <a:gd name="T35" fmla="*/ 0 h 269"/>
                <a:gd name="T36" fmla="*/ 0 w 227"/>
                <a:gd name="T37" fmla="*/ 0 h 269"/>
                <a:gd name="T38" fmla="*/ 0 w 227"/>
                <a:gd name="T39" fmla="*/ 0 h 269"/>
                <a:gd name="T40" fmla="*/ 0 w 227"/>
                <a:gd name="T41" fmla="*/ 0 h 269"/>
                <a:gd name="T42" fmla="*/ 0 w 227"/>
                <a:gd name="T43" fmla="*/ 0 h 269"/>
                <a:gd name="T44" fmla="*/ 0 w 227"/>
                <a:gd name="T45" fmla="*/ 0 h 269"/>
                <a:gd name="T46" fmla="*/ 0 w 227"/>
                <a:gd name="T47" fmla="*/ 0 h 269"/>
                <a:gd name="T48" fmla="*/ 0 w 227"/>
                <a:gd name="T49" fmla="*/ 0 h 269"/>
                <a:gd name="T50" fmla="*/ 0 w 227"/>
                <a:gd name="T51" fmla="*/ 0 h 269"/>
                <a:gd name="T52" fmla="*/ 0 w 227"/>
                <a:gd name="T53" fmla="*/ 0 h 269"/>
                <a:gd name="T54" fmla="*/ 0 w 227"/>
                <a:gd name="T55" fmla="*/ 0 h 269"/>
                <a:gd name="T56" fmla="*/ 0 w 227"/>
                <a:gd name="T57" fmla="*/ 0 h 269"/>
                <a:gd name="T58" fmla="*/ 0 w 227"/>
                <a:gd name="T59" fmla="*/ 0 h 269"/>
                <a:gd name="T60" fmla="*/ 0 w 227"/>
                <a:gd name="T61" fmla="*/ 0 h 269"/>
                <a:gd name="T62" fmla="*/ 0 w 227"/>
                <a:gd name="T63" fmla="*/ 0 h 269"/>
                <a:gd name="T64" fmla="*/ 0 w 227"/>
                <a:gd name="T65" fmla="*/ 0 h 269"/>
                <a:gd name="T66" fmla="*/ 0 w 227"/>
                <a:gd name="T67" fmla="*/ 0 h 2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7"/>
                <a:gd name="T103" fmla="*/ 0 h 269"/>
                <a:gd name="T104" fmla="*/ 227 w 227"/>
                <a:gd name="T105" fmla="*/ 269 h 26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7" h="269">
                  <a:moveTo>
                    <a:pt x="154" y="11"/>
                  </a:moveTo>
                  <a:lnTo>
                    <a:pt x="158" y="21"/>
                  </a:lnTo>
                  <a:lnTo>
                    <a:pt x="165" y="31"/>
                  </a:lnTo>
                  <a:lnTo>
                    <a:pt x="173" y="39"/>
                  </a:lnTo>
                  <a:lnTo>
                    <a:pt x="181" y="48"/>
                  </a:lnTo>
                  <a:lnTo>
                    <a:pt x="195" y="72"/>
                  </a:lnTo>
                  <a:lnTo>
                    <a:pt x="206" y="97"/>
                  </a:lnTo>
                  <a:lnTo>
                    <a:pt x="216" y="124"/>
                  </a:lnTo>
                  <a:lnTo>
                    <a:pt x="222" y="152"/>
                  </a:lnTo>
                  <a:lnTo>
                    <a:pt x="226" y="180"/>
                  </a:lnTo>
                  <a:lnTo>
                    <a:pt x="227" y="209"/>
                  </a:lnTo>
                  <a:lnTo>
                    <a:pt x="225" y="238"/>
                  </a:lnTo>
                  <a:lnTo>
                    <a:pt x="218" y="267"/>
                  </a:lnTo>
                  <a:lnTo>
                    <a:pt x="215" y="268"/>
                  </a:lnTo>
                  <a:lnTo>
                    <a:pt x="213" y="269"/>
                  </a:lnTo>
                  <a:lnTo>
                    <a:pt x="212" y="269"/>
                  </a:lnTo>
                  <a:lnTo>
                    <a:pt x="210" y="268"/>
                  </a:lnTo>
                  <a:lnTo>
                    <a:pt x="207" y="260"/>
                  </a:lnTo>
                  <a:lnTo>
                    <a:pt x="207" y="252"/>
                  </a:lnTo>
                  <a:lnTo>
                    <a:pt x="208" y="243"/>
                  </a:lnTo>
                  <a:lnTo>
                    <a:pt x="208" y="233"/>
                  </a:lnTo>
                  <a:lnTo>
                    <a:pt x="206" y="210"/>
                  </a:lnTo>
                  <a:lnTo>
                    <a:pt x="202" y="187"/>
                  </a:lnTo>
                  <a:lnTo>
                    <a:pt x="196" y="165"/>
                  </a:lnTo>
                  <a:lnTo>
                    <a:pt x="189" y="144"/>
                  </a:lnTo>
                  <a:lnTo>
                    <a:pt x="180" y="123"/>
                  </a:lnTo>
                  <a:lnTo>
                    <a:pt x="168" y="103"/>
                  </a:lnTo>
                  <a:lnTo>
                    <a:pt x="155" y="84"/>
                  </a:lnTo>
                  <a:lnTo>
                    <a:pt x="139" y="66"/>
                  </a:lnTo>
                  <a:lnTo>
                    <a:pt x="135" y="68"/>
                  </a:lnTo>
                  <a:lnTo>
                    <a:pt x="130" y="69"/>
                  </a:lnTo>
                  <a:lnTo>
                    <a:pt x="125" y="71"/>
                  </a:lnTo>
                  <a:lnTo>
                    <a:pt x="121" y="73"/>
                  </a:lnTo>
                  <a:lnTo>
                    <a:pt x="116" y="74"/>
                  </a:lnTo>
                  <a:lnTo>
                    <a:pt x="112" y="76"/>
                  </a:lnTo>
                  <a:lnTo>
                    <a:pt x="107" y="77"/>
                  </a:lnTo>
                  <a:lnTo>
                    <a:pt x="102" y="77"/>
                  </a:lnTo>
                  <a:lnTo>
                    <a:pt x="90" y="80"/>
                  </a:lnTo>
                  <a:lnTo>
                    <a:pt x="77" y="81"/>
                  </a:lnTo>
                  <a:lnTo>
                    <a:pt x="63" y="83"/>
                  </a:lnTo>
                  <a:lnTo>
                    <a:pt x="51" y="81"/>
                  </a:lnTo>
                  <a:lnTo>
                    <a:pt x="37" y="79"/>
                  </a:lnTo>
                  <a:lnTo>
                    <a:pt x="24" y="76"/>
                  </a:lnTo>
                  <a:lnTo>
                    <a:pt x="13" y="71"/>
                  </a:lnTo>
                  <a:lnTo>
                    <a:pt x="1" y="65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1" y="56"/>
                  </a:lnTo>
                  <a:lnTo>
                    <a:pt x="8" y="55"/>
                  </a:lnTo>
                  <a:lnTo>
                    <a:pt x="15" y="56"/>
                  </a:lnTo>
                  <a:lnTo>
                    <a:pt x="22" y="56"/>
                  </a:lnTo>
                  <a:lnTo>
                    <a:pt x="29" y="57"/>
                  </a:lnTo>
                  <a:lnTo>
                    <a:pt x="36" y="59"/>
                  </a:lnTo>
                  <a:lnTo>
                    <a:pt x="42" y="59"/>
                  </a:lnTo>
                  <a:lnTo>
                    <a:pt x="49" y="61"/>
                  </a:lnTo>
                  <a:lnTo>
                    <a:pt x="56" y="59"/>
                  </a:lnTo>
                  <a:lnTo>
                    <a:pt x="69" y="58"/>
                  </a:lnTo>
                  <a:lnTo>
                    <a:pt x="82" y="55"/>
                  </a:lnTo>
                  <a:lnTo>
                    <a:pt x="94" y="49"/>
                  </a:lnTo>
                  <a:lnTo>
                    <a:pt x="105" y="42"/>
                  </a:lnTo>
                  <a:lnTo>
                    <a:pt x="115" y="33"/>
                  </a:lnTo>
                  <a:lnTo>
                    <a:pt x="124" y="24"/>
                  </a:lnTo>
                  <a:lnTo>
                    <a:pt x="132" y="12"/>
                  </a:lnTo>
                  <a:lnTo>
                    <a:pt x="139" y="1"/>
                  </a:lnTo>
                  <a:lnTo>
                    <a:pt x="144" y="0"/>
                  </a:lnTo>
                  <a:lnTo>
                    <a:pt x="149" y="2"/>
                  </a:lnTo>
                  <a:lnTo>
                    <a:pt x="152" y="6"/>
                  </a:lnTo>
                  <a:lnTo>
                    <a:pt x="15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26" name="Freeform 847"/>
            <p:cNvSpPr>
              <a:spLocks/>
            </p:cNvSpPr>
            <p:nvPr/>
          </p:nvSpPr>
          <p:spPr bwMode="auto">
            <a:xfrm flipH="1">
              <a:off x="8915" y="1886"/>
              <a:ext cx="7" cy="35"/>
            </a:xfrm>
            <a:custGeom>
              <a:avLst/>
              <a:gdLst>
                <a:gd name="T0" fmla="*/ 0 w 83"/>
                <a:gd name="T1" fmla="*/ 0 h 289"/>
                <a:gd name="T2" fmla="*/ 0 w 83"/>
                <a:gd name="T3" fmla="*/ 0 h 289"/>
                <a:gd name="T4" fmla="*/ 0 w 83"/>
                <a:gd name="T5" fmla="*/ 0 h 289"/>
                <a:gd name="T6" fmla="*/ 0 w 83"/>
                <a:gd name="T7" fmla="*/ 0 h 289"/>
                <a:gd name="T8" fmla="*/ 0 w 83"/>
                <a:gd name="T9" fmla="*/ 0 h 289"/>
                <a:gd name="T10" fmla="*/ 0 w 83"/>
                <a:gd name="T11" fmla="*/ 0 h 289"/>
                <a:gd name="T12" fmla="*/ 0 w 83"/>
                <a:gd name="T13" fmla="*/ 0 h 289"/>
                <a:gd name="T14" fmla="*/ 0 w 83"/>
                <a:gd name="T15" fmla="*/ 0 h 289"/>
                <a:gd name="T16" fmla="*/ 0 w 83"/>
                <a:gd name="T17" fmla="*/ 0 h 289"/>
                <a:gd name="T18" fmla="*/ 0 w 83"/>
                <a:gd name="T19" fmla="*/ 0 h 289"/>
                <a:gd name="T20" fmla="*/ 0 w 83"/>
                <a:gd name="T21" fmla="*/ 0 h 289"/>
                <a:gd name="T22" fmla="*/ 0 w 83"/>
                <a:gd name="T23" fmla="*/ 0 h 289"/>
                <a:gd name="T24" fmla="*/ 0 w 83"/>
                <a:gd name="T25" fmla="*/ 0 h 289"/>
                <a:gd name="T26" fmla="*/ 0 w 83"/>
                <a:gd name="T27" fmla="*/ 0 h 289"/>
                <a:gd name="T28" fmla="*/ 0 w 83"/>
                <a:gd name="T29" fmla="*/ 0 h 289"/>
                <a:gd name="T30" fmla="*/ 0 w 83"/>
                <a:gd name="T31" fmla="*/ 0 h 289"/>
                <a:gd name="T32" fmla="*/ 0 w 83"/>
                <a:gd name="T33" fmla="*/ 0 h 289"/>
                <a:gd name="T34" fmla="*/ 0 w 83"/>
                <a:gd name="T35" fmla="*/ 0 h 289"/>
                <a:gd name="T36" fmla="*/ 0 w 83"/>
                <a:gd name="T37" fmla="*/ 0 h 289"/>
                <a:gd name="T38" fmla="*/ 0 w 83"/>
                <a:gd name="T39" fmla="*/ 0 h 289"/>
                <a:gd name="T40" fmla="*/ 0 w 83"/>
                <a:gd name="T41" fmla="*/ 0 h 289"/>
                <a:gd name="T42" fmla="*/ 0 w 83"/>
                <a:gd name="T43" fmla="*/ 0 h 289"/>
                <a:gd name="T44" fmla="*/ 0 w 83"/>
                <a:gd name="T45" fmla="*/ 0 h 289"/>
                <a:gd name="T46" fmla="*/ 0 w 83"/>
                <a:gd name="T47" fmla="*/ 0 h 289"/>
                <a:gd name="T48" fmla="*/ 0 w 83"/>
                <a:gd name="T49" fmla="*/ 0 h 289"/>
                <a:gd name="T50" fmla="*/ 0 w 83"/>
                <a:gd name="T51" fmla="*/ 0 h 289"/>
                <a:gd name="T52" fmla="*/ 0 w 83"/>
                <a:gd name="T53" fmla="*/ 0 h 289"/>
                <a:gd name="T54" fmla="*/ 0 w 83"/>
                <a:gd name="T55" fmla="*/ 0 h 289"/>
                <a:gd name="T56" fmla="*/ 0 w 83"/>
                <a:gd name="T57" fmla="*/ 0 h 289"/>
                <a:gd name="T58" fmla="*/ 0 w 83"/>
                <a:gd name="T59" fmla="*/ 0 h 289"/>
                <a:gd name="T60" fmla="*/ 0 w 83"/>
                <a:gd name="T61" fmla="*/ 0 h 289"/>
                <a:gd name="T62" fmla="*/ 0 w 83"/>
                <a:gd name="T63" fmla="*/ 0 h 289"/>
                <a:gd name="T64" fmla="*/ 0 w 83"/>
                <a:gd name="T65" fmla="*/ 0 h 289"/>
                <a:gd name="T66" fmla="*/ 0 w 83"/>
                <a:gd name="T67" fmla="*/ 0 h 289"/>
                <a:gd name="T68" fmla="*/ 0 w 83"/>
                <a:gd name="T69" fmla="*/ 0 h 289"/>
                <a:gd name="T70" fmla="*/ 0 w 83"/>
                <a:gd name="T71" fmla="*/ 0 h 289"/>
                <a:gd name="T72" fmla="*/ 0 w 83"/>
                <a:gd name="T73" fmla="*/ 0 h 289"/>
                <a:gd name="T74" fmla="*/ 0 w 83"/>
                <a:gd name="T75" fmla="*/ 0 h 289"/>
                <a:gd name="T76" fmla="*/ 0 w 83"/>
                <a:gd name="T77" fmla="*/ 0 h 289"/>
                <a:gd name="T78" fmla="*/ 0 w 83"/>
                <a:gd name="T79" fmla="*/ 0 h 289"/>
                <a:gd name="T80" fmla="*/ 0 w 83"/>
                <a:gd name="T81" fmla="*/ 0 h 289"/>
                <a:gd name="T82" fmla="*/ 0 w 83"/>
                <a:gd name="T83" fmla="*/ 0 h 289"/>
                <a:gd name="T84" fmla="*/ 0 w 83"/>
                <a:gd name="T85" fmla="*/ 0 h 289"/>
                <a:gd name="T86" fmla="*/ 0 w 83"/>
                <a:gd name="T87" fmla="*/ 0 h 289"/>
                <a:gd name="T88" fmla="*/ 0 w 83"/>
                <a:gd name="T89" fmla="*/ 0 h 289"/>
                <a:gd name="T90" fmla="*/ 0 w 83"/>
                <a:gd name="T91" fmla="*/ 0 h 289"/>
                <a:gd name="T92" fmla="*/ 0 w 83"/>
                <a:gd name="T93" fmla="*/ 0 h 289"/>
                <a:gd name="T94" fmla="*/ 0 w 83"/>
                <a:gd name="T95" fmla="*/ 0 h 289"/>
                <a:gd name="T96" fmla="*/ 0 w 83"/>
                <a:gd name="T97" fmla="*/ 0 h 289"/>
                <a:gd name="T98" fmla="*/ 0 w 83"/>
                <a:gd name="T99" fmla="*/ 0 h 289"/>
                <a:gd name="T100" fmla="*/ 0 w 83"/>
                <a:gd name="T101" fmla="*/ 0 h 289"/>
                <a:gd name="T102" fmla="*/ 0 w 83"/>
                <a:gd name="T103" fmla="*/ 0 h 289"/>
                <a:gd name="T104" fmla="*/ 0 w 83"/>
                <a:gd name="T105" fmla="*/ 0 h 289"/>
                <a:gd name="T106" fmla="*/ 0 w 83"/>
                <a:gd name="T107" fmla="*/ 0 h 289"/>
                <a:gd name="T108" fmla="*/ 0 w 83"/>
                <a:gd name="T109" fmla="*/ 0 h 289"/>
                <a:gd name="T110" fmla="*/ 0 w 83"/>
                <a:gd name="T111" fmla="*/ 0 h 289"/>
                <a:gd name="T112" fmla="*/ 0 w 83"/>
                <a:gd name="T113" fmla="*/ 0 h 289"/>
                <a:gd name="T114" fmla="*/ 0 w 83"/>
                <a:gd name="T115" fmla="*/ 0 h 289"/>
                <a:gd name="T116" fmla="*/ 0 w 83"/>
                <a:gd name="T117" fmla="*/ 0 h 289"/>
                <a:gd name="T118" fmla="*/ 0 w 83"/>
                <a:gd name="T119" fmla="*/ 0 h 289"/>
                <a:gd name="T120" fmla="*/ 0 w 83"/>
                <a:gd name="T121" fmla="*/ 0 h 289"/>
                <a:gd name="T122" fmla="*/ 0 w 83"/>
                <a:gd name="T123" fmla="*/ 0 h 289"/>
                <a:gd name="T124" fmla="*/ 0 w 83"/>
                <a:gd name="T125" fmla="*/ 0 h 28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3"/>
                <a:gd name="T190" fmla="*/ 0 h 289"/>
                <a:gd name="T191" fmla="*/ 83 w 83"/>
                <a:gd name="T192" fmla="*/ 289 h 28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3" h="289">
                  <a:moveTo>
                    <a:pt x="35" y="25"/>
                  </a:moveTo>
                  <a:lnTo>
                    <a:pt x="40" y="23"/>
                  </a:lnTo>
                  <a:lnTo>
                    <a:pt x="43" y="22"/>
                  </a:lnTo>
                  <a:lnTo>
                    <a:pt x="48" y="20"/>
                  </a:lnTo>
                  <a:lnTo>
                    <a:pt x="53" y="19"/>
                  </a:lnTo>
                  <a:lnTo>
                    <a:pt x="57" y="18"/>
                  </a:lnTo>
                  <a:lnTo>
                    <a:pt x="62" y="18"/>
                  </a:lnTo>
                  <a:lnTo>
                    <a:pt x="66" y="19"/>
                  </a:lnTo>
                  <a:lnTo>
                    <a:pt x="71" y="20"/>
                  </a:lnTo>
                  <a:lnTo>
                    <a:pt x="78" y="27"/>
                  </a:lnTo>
                  <a:lnTo>
                    <a:pt x="81" y="37"/>
                  </a:lnTo>
                  <a:lnTo>
                    <a:pt x="83" y="46"/>
                  </a:lnTo>
                  <a:lnTo>
                    <a:pt x="83" y="55"/>
                  </a:lnTo>
                  <a:lnTo>
                    <a:pt x="80" y="63"/>
                  </a:lnTo>
                  <a:lnTo>
                    <a:pt x="73" y="68"/>
                  </a:lnTo>
                  <a:lnTo>
                    <a:pt x="66" y="69"/>
                  </a:lnTo>
                  <a:lnTo>
                    <a:pt x="57" y="69"/>
                  </a:lnTo>
                  <a:lnTo>
                    <a:pt x="48" y="68"/>
                  </a:lnTo>
                  <a:lnTo>
                    <a:pt x="40" y="64"/>
                  </a:lnTo>
                  <a:lnTo>
                    <a:pt x="33" y="64"/>
                  </a:lnTo>
                  <a:lnTo>
                    <a:pt x="28" y="74"/>
                  </a:lnTo>
                  <a:lnTo>
                    <a:pt x="30" y="90"/>
                  </a:lnTo>
                  <a:lnTo>
                    <a:pt x="34" y="88"/>
                  </a:lnTo>
                  <a:lnTo>
                    <a:pt x="40" y="86"/>
                  </a:lnTo>
                  <a:lnTo>
                    <a:pt x="46" y="84"/>
                  </a:lnTo>
                  <a:lnTo>
                    <a:pt x="51" y="83"/>
                  </a:lnTo>
                  <a:lnTo>
                    <a:pt x="57" y="83"/>
                  </a:lnTo>
                  <a:lnTo>
                    <a:pt x="63" y="83"/>
                  </a:lnTo>
                  <a:lnTo>
                    <a:pt x="69" y="85"/>
                  </a:lnTo>
                  <a:lnTo>
                    <a:pt x="73" y="88"/>
                  </a:lnTo>
                  <a:lnTo>
                    <a:pt x="79" y="93"/>
                  </a:lnTo>
                  <a:lnTo>
                    <a:pt x="81" y="98"/>
                  </a:lnTo>
                  <a:lnTo>
                    <a:pt x="83" y="105"/>
                  </a:lnTo>
                  <a:lnTo>
                    <a:pt x="81" y="112"/>
                  </a:lnTo>
                  <a:lnTo>
                    <a:pt x="78" y="121"/>
                  </a:lnTo>
                  <a:lnTo>
                    <a:pt x="72" y="128"/>
                  </a:lnTo>
                  <a:lnTo>
                    <a:pt x="65" y="133"/>
                  </a:lnTo>
                  <a:lnTo>
                    <a:pt x="56" y="137"/>
                  </a:lnTo>
                  <a:lnTo>
                    <a:pt x="48" y="136"/>
                  </a:lnTo>
                  <a:lnTo>
                    <a:pt x="41" y="132"/>
                  </a:lnTo>
                  <a:lnTo>
                    <a:pt x="33" y="129"/>
                  </a:lnTo>
                  <a:lnTo>
                    <a:pt x="26" y="125"/>
                  </a:lnTo>
                  <a:lnTo>
                    <a:pt x="24" y="132"/>
                  </a:lnTo>
                  <a:lnTo>
                    <a:pt x="23" y="139"/>
                  </a:lnTo>
                  <a:lnTo>
                    <a:pt x="24" y="146"/>
                  </a:lnTo>
                  <a:lnTo>
                    <a:pt x="26" y="153"/>
                  </a:lnTo>
                  <a:lnTo>
                    <a:pt x="33" y="150"/>
                  </a:lnTo>
                  <a:lnTo>
                    <a:pt x="40" y="146"/>
                  </a:lnTo>
                  <a:lnTo>
                    <a:pt x="48" y="144"/>
                  </a:lnTo>
                  <a:lnTo>
                    <a:pt x="56" y="145"/>
                  </a:lnTo>
                  <a:lnTo>
                    <a:pt x="63" y="148"/>
                  </a:lnTo>
                  <a:lnTo>
                    <a:pt x="69" y="153"/>
                  </a:lnTo>
                  <a:lnTo>
                    <a:pt x="73" y="159"/>
                  </a:lnTo>
                  <a:lnTo>
                    <a:pt x="76" y="167"/>
                  </a:lnTo>
                  <a:lnTo>
                    <a:pt x="74" y="175"/>
                  </a:lnTo>
                  <a:lnTo>
                    <a:pt x="71" y="182"/>
                  </a:lnTo>
                  <a:lnTo>
                    <a:pt x="66" y="188"/>
                  </a:lnTo>
                  <a:lnTo>
                    <a:pt x="58" y="191"/>
                  </a:lnTo>
                  <a:lnTo>
                    <a:pt x="57" y="191"/>
                  </a:lnTo>
                  <a:lnTo>
                    <a:pt x="56" y="191"/>
                  </a:lnTo>
                  <a:lnTo>
                    <a:pt x="56" y="192"/>
                  </a:lnTo>
                  <a:lnTo>
                    <a:pt x="62" y="196"/>
                  </a:lnTo>
                  <a:lnTo>
                    <a:pt x="68" y="200"/>
                  </a:lnTo>
                  <a:lnTo>
                    <a:pt x="72" y="206"/>
                  </a:lnTo>
                  <a:lnTo>
                    <a:pt x="74" y="213"/>
                  </a:lnTo>
                  <a:lnTo>
                    <a:pt x="74" y="220"/>
                  </a:lnTo>
                  <a:lnTo>
                    <a:pt x="73" y="226"/>
                  </a:lnTo>
                  <a:lnTo>
                    <a:pt x="70" y="230"/>
                  </a:lnTo>
                  <a:lnTo>
                    <a:pt x="64" y="236"/>
                  </a:lnTo>
                  <a:lnTo>
                    <a:pt x="59" y="237"/>
                  </a:lnTo>
                  <a:lnTo>
                    <a:pt x="54" y="238"/>
                  </a:lnTo>
                  <a:lnTo>
                    <a:pt x="46" y="237"/>
                  </a:lnTo>
                  <a:lnTo>
                    <a:pt x="38" y="237"/>
                  </a:lnTo>
                  <a:lnTo>
                    <a:pt x="31" y="239"/>
                  </a:lnTo>
                  <a:lnTo>
                    <a:pt x="25" y="242"/>
                  </a:lnTo>
                  <a:lnTo>
                    <a:pt x="23" y="249"/>
                  </a:lnTo>
                  <a:lnTo>
                    <a:pt x="23" y="259"/>
                  </a:lnTo>
                  <a:lnTo>
                    <a:pt x="27" y="264"/>
                  </a:lnTo>
                  <a:lnTo>
                    <a:pt x="34" y="268"/>
                  </a:lnTo>
                  <a:lnTo>
                    <a:pt x="41" y="269"/>
                  </a:lnTo>
                  <a:lnTo>
                    <a:pt x="48" y="267"/>
                  </a:lnTo>
                  <a:lnTo>
                    <a:pt x="50" y="266"/>
                  </a:lnTo>
                  <a:lnTo>
                    <a:pt x="54" y="265"/>
                  </a:lnTo>
                  <a:lnTo>
                    <a:pt x="57" y="264"/>
                  </a:lnTo>
                  <a:lnTo>
                    <a:pt x="61" y="264"/>
                  </a:lnTo>
                  <a:lnTo>
                    <a:pt x="62" y="267"/>
                  </a:lnTo>
                  <a:lnTo>
                    <a:pt x="63" y="271"/>
                  </a:lnTo>
                  <a:lnTo>
                    <a:pt x="63" y="274"/>
                  </a:lnTo>
                  <a:lnTo>
                    <a:pt x="63" y="277"/>
                  </a:lnTo>
                  <a:lnTo>
                    <a:pt x="58" y="282"/>
                  </a:lnTo>
                  <a:lnTo>
                    <a:pt x="53" y="286"/>
                  </a:lnTo>
                  <a:lnTo>
                    <a:pt x="47" y="288"/>
                  </a:lnTo>
                  <a:lnTo>
                    <a:pt x="41" y="289"/>
                  </a:lnTo>
                  <a:lnTo>
                    <a:pt x="35" y="287"/>
                  </a:lnTo>
                  <a:lnTo>
                    <a:pt x="30" y="286"/>
                  </a:lnTo>
                  <a:lnTo>
                    <a:pt x="24" y="283"/>
                  </a:lnTo>
                  <a:lnTo>
                    <a:pt x="18" y="280"/>
                  </a:lnTo>
                  <a:lnTo>
                    <a:pt x="13" y="276"/>
                  </a:lnTo>
                  <a:lnTo>
                    <a:pt x="9" y="273"/>
                  </a:lnTo>
                  <a:lnTo>
                    <a:pt x="5" y="267"/>
                  </a:lnTo>
                  <a:lnTo>
                    <a:pt x="3" y="261"/>
                  </a:lnTo>
                  <a:lnTo>
                    <a:pt x="1" y="245"/>
                  </a:lnTo>
                  <a:lnTo>
                    <a:pt x="3" y="231"/>
                  </a:lnTo>
                  <a:lnTo>
                    <a:pt x="5" y="216"/>
                  </a:lnTo>
                  <a:lnTo>
                    <a:pt x="4" y="203"/>
                  </a:lnTo>
                  <a:lnTo>
                    <a:pt x="4" y="190"/>
                  </a:lnTo>
                  <a:lnTo>
                    <a:pt x="6" y="176"/>
                  </a:lnTo>
                  <a:lnTo>
                    <a:pt x="8" y="162"/>
                  </a:lnTo>
                  <a:lnTo>
                    <a:pt x="1" y="148"/>
                  </a:lnTo>
                  <a:lnTo>
                    <a:pt x="0" y="137"/>
                  </a:lnTo>
                  <a:lnTo>
                    <a:pt x="1" y="128"/>
                  </a:lnTo>
                  <a:lnTo>
                    <a:pt x="3" y="118"/>
                  </a:lnTo>
                  <a:lnTo>
                    <a:pt x="8" y="108"/>
                  </a:lnTo>
                  <a:lnTo>
                    <a:pt x="4" y="94"/>
                  </a:lnTo>
                  <a:lnTo>
                    <a:pt x="6" y="79"/>
                  </a:lnTo>
                  <a:lnTo>
                    <a:pt x="10" y="65"/>
                  </a:lnTo>
                  <a:lnTo>
                    <a:pt x="15" y="52"/>
                  </a:lnTo>
                  <a:lnTo>
                    <a:pt x="10" y="39"/>
                  </a:lnTo>
                  <a:lnTo>
                    <a:pt x="9" y="25"/>
                  </a:lnTo>
                  <a:lnTo>
                    <a:pt x="12" y="11"/>
                  </a:lnTo>
                  <a:lnTo>
                    <a:pt x="19" y="0"/>
                  </a:lnTo>
                  <a:lnTo>
                    <a:pt x="26" y="3"/>
                  </a:lnTo>
                  <a:lnTo>
                    <a:pt x="30" y="10"/>
                  </a:lnTo>
                  <a:lnTo>
                    <a:pt x="31" y="18"/>
                  </a:lnTo>
                  <a:lnTo>
                    <a:pt x="35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27" name="Freeform 848"/>
            <p:cNvSpPr>
              <a:spLocks/>
            </p:cNvSpPr>
            <p:nvPr/>
          </p:nvSpPr>
          <p:spPr bwMode="auto">
            <a:xfrm flipH="1">
              <a:off x="8917" y="1890"/>
              <a:ext cx="2" cy="2"/>
            </a:xfrm>
            <a:custGeom>
              <a:avLst/>
              <a:gdLst>
                <a:gd name="T0" fmla="*/ 0 w 29"/>
                <a:gd name="T1" fmla="*/ 0 h 18"/>
                <a:gd name="T2" fmla="*/ 0 w 29"/>
                <a:gd name="T3" fmla="*/ 0 h 18"/>
                <a:gd name="T4" fmla="*/ 0 w 29"/>
                <a:gd name="T5" fmla="*/ 0 h 18"/>
                <a:gd name="T6" fmla="*/ 0 w 29"/>
                <a:gd name="T7" fmla="*/ 0 h 18"/>
                <a:gd name="T8" fmla="*/ 0 w 29"/>
                <a:gd name="T9" fmla="*/ 0 h 18"/>
                <a:gd name="T10" fmla="*/ 0 w 29"/>
                <a:gd name="T11" fmla="*/ 0 h 18"/>
                <a:gd name="T12" fmla="*/ 0 w 29"/>
                <a:gd name="T13" fmla="*/ 0 h 18"/>
                <a:gd name="T14" fmla="*/ 0 w 29"/>
                <a:gd name="T15" fmla="*/ 0 h 18"/>
                <a:gd name="T16" fmla="*/ 0 w 29"/>
                <a:gd name="T17" fmla="*/ 0 h 18"/>
                <a:gd name="T18" fmla="*/ 0 w 29"/>
                <a:gd name="T19" fmla="*/ 0 h 18"/>
                <a:gd name="T20" fmla="*/ 0 w 29"/>
                <a:gd name="T21" fmla="*/ 0 h 18"/>
                <a:gd name="T22" fmla="*/ 0 w 29"/>
                <a:gd name="T23" fmla="*/ 0 h 18"/>
                <a:gd name="T24" fmla="*/ 0 w 29"/>
                <a:gd name="T25" fmla="*/ 0 h 18"/>
                <a:gd name="T26" fmla="*/ 0 w 2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18"/>
                <a:gd name="T44" fmla="*/ 29 w 29"/>
                <a:gd name="T45" fmla="*/ 18 h 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18">
                  <a:moveTo>
                    <a:pt x="29" y="8"/>
                  </a:moveTo>
                  <a:lnTo>
                    <a:pt x="29" y="12"/>
                  </a:lnTo>
                  <a:lnTo>
                    <a:pt x="28" y="15"/>
                  </a:lnTo>
                  <a:lnTo>
                    <a:pt x="26" y="17"/>
                  </a:lnTo>
                  <a:lnTo>
                    <a:pt x="23" y="18"/>
                  </a:lnTo>
                  <a:lnTo>
                    <a:pt x="12" y="18"/>
                  </a:lnTo>
                  <a:lnTo>
                    <a:pt x="11" y="17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0" y="8"/>
                  </a:lnTo>
                  <a:lnTo>
                    <a:pt x="5" y="3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28" name="Freeform 849"/>
            <p:cNvSpPr>
              <a:spLocks/>
            </p:cNvSpPr>
            <p:nvPr/>
          </p:nvSpPr>
          <p:spPr bwMode="auto">
            <a:xfrm flipH="1">
              <a:off x="8892" y="1898"/>
              <a:ext cx="15" cy="38"/>
            </a:xfrm>
            <a:custGeom>
              <a:avLst/>
              <a:gdLst>
                <a:gd name="T0" fmla="*/ 0 w 174"/>
                <a:gd name="T1" fmla="*/ 0 h 313"/>
                <a:gd name="T2" fmla="*/ 0 w 174"/>
                <a:gd name="T3" fmla="*/ 0 h 313"/>
                <a:gd name="T4" fmla="*/ 0 w 174"/>
                <a:gd name="T5" fmla="*/ 0 h 313"/>
                <a:gd name="T6" fmla="*/ 0 w 174"/>
                <a:gd name="T7" fmla="*/ 0 h 313"/>
                <a:gd name="T8" fmla="*/ 0 w 174"/>
                <a:gd name="T9" fmla="*/ 0 h 313"/>
                <a:gd name="T10" fmla="*/ 0 w 174"/>
                <a:gd name="T11" fmla="*/ 0 h 313"/>
                <a:gd name="T12" fmla="*/ 0 w 174"/>
                <a:gd name="T13" fmla="*/ 0 h 313"/>
                <a:gd name="T14" fmla="*/ 0 w 174"/>
                <a:gd name="T15" fmla="*/ 0 h 313"/>
                <a:gd name="T16" fmla="*/ 0 w 174"/>
                <a:gd name="T17" fmla="*/ 0 h 313"/>
                <a:gd name="T18" fmla="*/ 0 w 174"/>
                <a:gd name="T19" fmla="*/ 0 h 313"/>
                <a:gd name="T20" fmla="*/ 0 w 174"/>
                <a:gd name="T21" fmla="*/ 0 h 313"/>
                <a:gd name="T22" fmla="*/ 0 w 174"/>
                <a:gd name="T23" fmla="*/ 0 h 313"/>
                <a:gd name="T24" fmla="*/ 0 w 174"/>
                <a:gd name="T25" fmla="*/ 0 h 313"/>
                <a:gd name="T26" fmla="*/ 0 w 174"/>
                <a:gd name="T27" fmla="*/ 0 h 313"/>
                <a:gd name="T28" fmla="*/ 0 w 174"/>
                <a:gd name="T29" fmla="*/ 0 h 313"/>
                <a:gd name="T30" fmla="*/ 0 w 174"/>
                <a:gd name="T31" fmla="*/ 0 h 313"/>
                <a:gd name="T32" fmla="*/ 0 w 174"/>
                <a:gd name="T33" fmla="*/ 0 h 313"/>
                <a:gd name="T34" fmla="*/ 0 w 174"/>
                <a:gd name="T35" fmla="*/ 0 h 313"/>
                <a:gd name="T36" fmla="*/ 0 w 174"/>
                <a:gd name="T37" fmla="*/ 0 h 313"/>
                <a:gd name="T38" fmla="*/ 0 w 174"/>
                <a:gd name="T39" fmla="*/ 0 h 313"/>
                <a:gd name="T40" fmla="*/ 0 w 174"/>
                <a:gd name="T41" fmla="*/ 0 h 313"/>
                <a:gd name="T42" fmla="*/ 0 w 174"/>
                <a:gd name="T43" fmla="*/ 0 h 313"/>
                <a:gd name="T44" fmla="*/ 0 w 174"/>
                <a:gd name="T45" fmla="*/ 0 h 313"/>
                <a:gd name="T46" fmla="*/ 0 w 174"/>
                <a:gd name="T47" fmla="*/ 0 h 313"/>
                <a:gd name="T48" fmla="*/ 0 w 174"/>
                <a:gd name="T49" fmla="*/ 0 h 313"/>
                <a:gd name="T50" fmla="*/ 0 w 174"/>
                <a:gd name="T51" fmla="*/ 0 h 313"/>
                <a:gd name="T52" fmla="*/ 0 w 174"/>
                <a:gd name="T53" fmla="*/ 0 h 313"/>
                <a:gd name="T54" fmla="*/ 0 w 174"/>
                <a:gd name="T55" fmla="*/ 0 h 313"/>
                <a:gd name="T56" fmla="*/ 0 w 174"/>
                <a:gd name="T57" fmla="*/ 0 h 313"/>
                <a:gd name="T58" fmla="*/ 0 w 174"/>
                <a:gd name="T59" fmla="*/ 0 h 313"/>
                <a:gd name="T60" fmla="*/ 0 w 174"/>
                <a:gd name="T61" fmla="*/ 0 h 313"/>
                <a:gd name="T62" fmla="*/ 0 w 174"/>
                <a:gd name="T63" fmla="*/ 0 h 313"/>
                <a:gd name="T64" fmla="*/ 0 w 174"/>
                <a:gd name="T65" fmla="*/ 0 h 313"/>
                <a:gd name="T66" fmla="*/ 0 w 174"/>
                <a:gd name="T67" fmla="*/ 0 h 313"/>
                <a:gd name="T68" fmla="*/ 0 w 174"/>
                <a:gd name="T69" fmla="*/ 0 h 313"/>
                <a:gd name="T70" fmla="*/ 0 w 174"/>
                <a:gd name="T71" fmla="*/ 0 h 313"/>
                <a:gd name="T72" fmla="*/ 0 w 174"/>
                <a:gd name="T73" fmla="*/ 0 h 3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4"/>
                <a:gd name="T112" fmla="*/ 0 h 313"/>
                <a:gd name="T113" fmla="*/ 174 w 174"/>
                <a:gd name="T114" fmla="*/ 313 h 3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4" h="313">
                  <a:moveTo>
                    <a:pt x="20" y="51"/>
                  </a:moveTo>
                  <a:lnTo>
                    <a:pt x="32" y="85"/>
                  </a:lnTo>
                  <a:lnTo>
                    <a:pt x="45" y="119"/>
                  </a:lnTo>
                  <a:lnTo>
                    <a:pt x="60" y="152"/>
                  </a:lnTo>
                  <a:lnTo>
                    <a:pt x="78" y="183"/>
                  </a:lnTo>
                  <a:lnTo>
                    <a:pt x="97" y="214"/>
                  </a:lnTo>
                  <a:lnTo>
                    <a:pt x="119" y="244"/>
                  </a:lnTo>
                  <a:lnTo>
                    <a:pt x="143" y="272"/>
                  </a:lnTo>
                  <a:lnTo>
                    <a:pt x="171" y="298"/>
                  </a:lnTo>
                  <a:lnTo>
                    <a:pt x="172" y="301"/>
                  </a:lnTo>
                  <a:lnTo>
                    <a:pt x="174" y="304"/>
                  </a:lnTo>
                  <a:lnTo>
                    <a:pt x="174" y="308"/>
                  </a:lnTo>
                  <a:lnTo>
                    <a:pt x="173" y="311"/>
                  </a:lnTo>
                  <a:lnTo>
                    <a:pt x="166" y="313"/>
                  </a:lnTo>
                  <a:lnTo>
                    <a:pt x="161" y="313"/>
                  </a:lnTo>
                  <a:lnTo>
                    <a:pt x="155" y="312"/>
                  </a:lnTo>
                  <a:lnTo>
                    <a:pt x="149" y="310"/>
                  </a:lnTo>
                  <a:lnTo>
                    <a:pt x="143" y="308"/>
                  </a:lnTo>
                  <a:lnTo>
                    <a:pt x="138" y="304"/>
                  </a:lnTo>
                  <a:lnTo>
                    <a:pt x="132" y="302"/>
                  </a:lnTo>
                  <a:lnTo>
                    <a:pt x="126" y="300"/>
                  </a:lnTo>
                  <a:lnTo>
                    <a:pt x="95" y="274"/>
                  </a:lnTo>
                  <a:lnTo>
                    <a:pt x="70" y="245"/>
                  </a:lnTo>
                  <a:lnTo>
                    <a:pt x="49" y="215"/>
                  </a:lnTo>
                  <a:lnTo>
                    <a:pt x="33" y="182"/>
                  </a:lnTo>
                  <a:lnTo>
                    <a:pt x="20" y="146"/>
                  </a:lnTo>
                  <a:lnTo>
                    <a:pt x="11" y="111"/>
                  </a:lnTo>
                  <a:lnTo>
                    <a:pt x="4" y="73"/>
                  </a:lnTo>
                  <a:lnTo>
                    <a:pt x="0" y="35"/>
                  </a:lnTo>
                  <a:lnTo>
                    <a:pt x="2" y="25"/>
                  </a:lnTo>
                  <a:lnTo>
                    <a:pt x="3" y="16"/>
                  </a:lnTo>
                  <a:lnTo>
                    <a:pt x="5" y="7"/>
                  </a:lnTo>
                  <a:lnTo>
                    <a:pt x="11" y="0"/>
                  </a:lnTo>
                  <a:lnTo>
                    <a:pt x="19" y="10"/>
                  </a:lnTo>
                  <a:lnTo>
                    <a:pt x="19" y="23"/>
                  </a:lnTo>
                  <a:lnTo>
                    <a:pt x="18" y="38"/>
                  </a:lnTo>
                  <a:lnTo>
                    <a:pt x="2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29" name="Freeform 850"/>
            <p:cNvSpPr>
              <a:spLocks/>
            </p:cNvSpPr>
            <p:nvPr/>
          </p:nvSpPr>
          <p:spPr bwMode="auto">
            <a:xfrm flipH="1">
              <a:off x="8917" y="1897"/>
              <a:ext cx="2" cy="3"/>
            </a:xfrm>
            <a:custGeom>
              <a:avLst/>
              <a:gdLst>
                <a:gd name="T0" fmla="*/ 0 w 29"/>
                <a:gd name="T1" fmla="*/ 0 h 19"/>
                <a:gd name="T2" fmla="*/ 0 w 29"/>
                <a:gd name="T3" fmla="*/ 0 h 19"/>
                <a:gd name="T4" fmla="*/ 0 w 29"/>
                <a:gd name="T5" fmla="*/ 0 h 19"/>
                <a:gd name="T6" fmla="*/ 0 w 29"/>
                <a:gd name="T7" fmla="*/ 0 h 19"/>
                <a:gd name="T8" fmla="*/ 0 w 29"/>
                <a:gd name="T9" fmla="*/ 0 h 19"/>
                <a:gd name="T10" fmla="*/ 0 w 29"/>
                <a:gd name="T11" fmla="*/ 0 h 19"/>
                <a:gd name="T12" fmla="*/ 0 w 29"/>
                <a:gd name="T13" fmla="*/ 0 h 19"/>
                <a:gd name="T14" fmla="*/ 0 w 29"/>
                <a:gd name="T15" fmla="*/ 0 h 19"/>
                <a:gd name="T16" fmla="*/ 0 w 29"/>
                <a:gd name="T17" fmla="*/ 0 h 19"/>
                <a:gd name="T18" fmla="*/ 0 w 29"/>
                <a:gd name="T19" fmla="*/ 0 h 19"/>
                <a:gd name="T20" fmla="*/ 0 w 29"/>
                <a:gd name="T21" fmla="*/ 0 h 19"/>
                <a:gd name="T22" fmla="*/ 0 w 29"/>
                <a:gd name="T23" fmla="*/ 0 h 19"/>
                <a:gd name="T24" fmla="*/ 0 w 29"/>
                <a:gd name="T25" fmla="*/ 0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19"/>
                <a:gd name="T41" fmla="*/ 29 w 29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19">
                  <a:moveTo>
                    <a:pt x="29" y="10"/>
                  </a:moveTo>
                  <a:lnTo>
                    <a:pt x="29" y="14"/>
                  </a:lnTo>
                  <a:lnTo>
                    <a:pt x="28" y="15"/>
                  </a:lnTo>
                  <a:lnTo>
                    <a:pt x="24" y="17"/>
                  </a:lnTo>
                  <a:lnTo>
                    <a:pt x="22" y="19"/>
                  </a:lnTo>
                  <a:lnTo>
                    <a:pt x="15" y="18"/>
                  </a:lnTo>
                  <a:lnTo>
                    <a:pt x="8" y="15"/>
                  </a:lnTo>
                  <a:lnTo>
                    <a:pt x="4" y="10"/>
                  </a:lnTo>
                  <a:lnTo>
                    <a:pt x="0" y="7"/>
                  </a:lnTo>
                  <a:lnTo>
                    <a:pt x="7" y="3"/>
                  </a:lnTo>
                  <a:lnTo>
                    <a:pt x="18" y="0"/>
                  </a:lnTo>
                  <a:lnTo>
                    <a:pt x="27" y="2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30" name="Freeform 851"/>
            <p:cNvSpPr>
              <a:spLocks/>
            </p:cNvSpPr>
            <p:nvPr/>
          </p:nvSpPr>
          <p:spPr bwMode="auto">
            <a:xfrm flipH="1">
              <a:off x="8917" y="1905"/>
              <a:ext cx="2" cy="2"/>
            </a:xfrm>
            <a:custGeom>
              <a:avLst/>
              <a:gdLst>
                <a:gd name="T0" fmla="*/ 0 w 27"/>
                <a:gd name="T1" fmla="*/ 0 h 18"/>
                <a:gd name="T2" fmla="*/ 0 w 27"/>
                <a:gd name="T3" fmla="*/ 0 h 18"/>
                <a:gd name="T4" fmla="*/ 0 w 27"/>
                <a:gd name="T5" fmla="*/ 0 h 18"/>
                <a:gd name="T6" fmla="*/ 0 w 27"/>
                <a:gd name="T7" fmla="*/ 0 h 18"/>
                <a:gd name="T8" fmla="*/ 0 w 27"/>
                <a:gd name="T9" fmla="*/ 0 h 18"/>
                <a:gd name="T10" fmla="*/ 0 w 27"/>
                <a:gd name="T11" fmla="*/ 0 h 18"/>
                <a:gd name="T12" fmla="*/ 0 w 27"/>
                <a:gd name="T13" fmla="*/ 0 h 18"/>
                <a:gd name="T14" fmla="*/ 0 w 27"/>
                <a:gd name="T15" fmla="*/ 0 h 18"/>
                <a:gd name="T16" fmla="*/ 0 w 27"/>
                <a:gd name="T17" fmla="*/ 0 h 18"/>
                <a:gd name="T18" fmla="*/ 0 w 27"/>
                <a:gd name="T19" fmla="*/ 0 h 18"/>
                <a:gd name="T20" fmla="*/ 0 w 27"/>
                <a:gd name="T21" fmla="*/ 0 h 18"/>
                <a:gd name="T22" fmla="*/ 0 w 27"/>
                <a:gd name="T23" fmla="*/ 0 h 18"/>
                <a:gd name="T24" fmla="*/ 0 w 27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18"/>
                <a:gd name="T41" fmla="*/ 27 w 27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18">
                  <a:moveTo>
                    <a:pt x="27" y="9"/>
                  </a:moveTo>
                  <a:lnTo>
                    <a:pt x="25" y="16"/>
                  </a:lnTo>
                  <a:lnTo>
                    <a:pt x="19" y="18"/>
                  </a:lnTo>
                  <a:lnTo>
                    <a:pt x="13" y="17"/>
                  </a:lnTo>
                  <a:lnTo>
                    <a:pt x="7" y="13"/>
                  </a:lnTo>
                  <a:lnTo>
                    <a:pt x="3" y="11"/>
                  </a:lnTo>
                  <a:lnTo>
                    <a:pt x="0" y="9"/>
                  </a:lnTo>
                  <a:lnTo>
                    <a:pt x="1" y="5"/>
                  </a:lnTo>
                  <a:lnTo>
                    <a:pt x="10" y="1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5" y="4"/>
                  </a:lnTo>
                  <a:lnTo>
                    <a:pt x="27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31" name="Freeform 852"/>
            <p:cNvSpPr>
              <a:spLocks/>
            </p:cNvSpPr>
            <p:nvPr/>
          </p:nvSpPr>
          <p:spPr bwMode="auto">
            <a:xfrm flipH="1">
              <a:off x="8918" y="1908"/>
              <a:ext cx="2" cy="2"/>
            </a:xfrm>
            <a:custGeom>
              <a:avLst/>
              <a:gdLst>
                <a:gd name="T0" fmla="*/ 0 w 18"/>
                <a:gd name="T1" fmla="*/ 0 h 20"/>
                <a:gd name="T2" fmla="*/ 0 w 18"/>
                <a:gd name="T3" fmla="*/ 0 h 20"/>
                <a:gd name="T4" fmla="*/ 0 w 18"/>
                <a:gd name="T5" fmla="*/ 0 h 20"/>
                <a:gd name="T6" fmla="*/ 0 w 18"/>
                <a:gd name="T7" fmla="*/ 0 h 20"/>
                <a:gd name="T8" fmla="*/ 0 w 18"/>
                <a:gd name="T9" fmla="*/ 0 h 20"/>
                <a:gd name="T10" fmla="*/ 0 w 18"/>
                <a:gd name="T11" fmla="*/ 0 h 20"/>
                <a:gd name="T12" fmla="*/ 0 w 18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0"/>
                <a:gd name="T23" fmla="*/ 18 w 18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0">
                  <a:moveTo>
                    <a:pt x="1" y="20"/>
                  </a:move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3" y="0"/>
                  </a:lnTo>
                  <a:lnTo>
                    <a:pt x="18" y="8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32" name="Freeform 853"/>
            <p:cNvSpPr>
              <a:spLocks/>
            </p:cNvSpPr>
            <p:nvPr/>
          </p:nvSpPr>
          <p:spPr bwMode="auto">
            <a:xfrm flipH="1">
              <a:off x="8917" y="1911"/>
              <a:ext cx="2" cy="2"/>
            </a:xfrm>
            <a:custGeom>
              <a:avLst/>
              <a:gdLst>
                <a:gd name="T0" fmla="*/ 0 w 27"/>
                <a:gd name="T1" fmla="*/ 0 h 16"/>
                <a:gd name="T2" fmla="*/ 0 w 27"/>
                <a:gd name="T3" fmla="*/ 0 h 16"/>
                <a:gd name="T4" fmla="*/ 0 w 27"/>
                <a:gd name="T5" fmla="*/ 0 h 16"/>
                <a:gd name="T6" fmla="*/ 0 w 27"/>
                <a:gd name="T7" fmla="*/ 0 h 16"/>
                <a:gd name="T8" fmla="*/ 0 w 27"/>
                <a:gd name="T9" fmla="*/ 0 h 16"/>
                <a:gd name="T10" fmla="*/ 0 w 27"/>
                <a:gd name="T11" fmla="*/ 0 h 16"/>
                <a:gd name="T12" fmla="*/ 0 w 27"/>
                <a:gd name="T13" fmla="*/ 0 h 16"/>
                <a:gd name="T14" fmla="*/ 0 w 27"/>
                <a:gd name="T15" fmla="*/ 0 h 16"/>
                <a:gd name="T16" fmla="*/ 0 w 27"/>
                <a:gd name="T17" fmla="*/ 0 h 16"/>
                <a:gd name="T18" fmla="*/ 0 w 27"/>
                <a:gd name="T19" fmla="*/ 0 h 16"/>
                <a:gd name="T20" fmla="*/ 0 w 27"/>
                <a:gd name="T21" fmla="*/ 0 h 16"/>
                <a:gd name="T22" fmla="*/ 0 w 27"/>
                <a:gd name="T23" fmla="*/ 0 h 16"/>
                <a:gd name="T24" fmla="*/ 0 w 27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16"/>
                <a:gd name="T41" fmla="*/ 27 w 27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16">
                  <a:moveTo>
                    <a:pt x="27" y="11"/>
                  </a:moveTo>
                  <a:lnTo>
                    <a:pt x="24" y="13"/>
                  </a:lnTo>
                  <a:lnTo>
                    <a:pt x="21" y="15"/>
                  </a:lnTo>
                  <a:lnTo>
                    <a:pt x="17" y="16"/>
                  </a:lnTo>
                  <a:lnTo>
                    <a:pt x="14" y="16"/>
                  </a:lnTo>
                  <a:lnTo>
                    <a:pt x="10" y="15"/>
                  </a:lnTo>
                  <a:lnTo>
                    <a:pt x="7" y="12"/>
                  </a:lnTo>
                  <a:lnTo>
                    <a:pt x="3" y="8"/>
                  </a:lnTo>
                  <a:lnTo>
                    <a:pt x="0" y="6"/>
                  </a:lnTo>
                  <a:lnTo>
                    <a:pt x="7" y="3"/>
                  </a:lnTo>
                  <a:lnTo>
                    <a:pt x="17" y="0"/>
                  </a:lnTo>
                  <a:lnTo>
                    <a:pt x="25" y="1"/>
                  </a:lnTo>
                  <a:lnTo>
                    <a:pt x="27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34" name="Freeform 854"/>
            <p:cNvSpPr>
              <a:spLocks/>
            </p:cNvSpPr>
            <p:nvPr/>
          </p:nvSpPr>
          <p:spPr bwMode="auto">
            <a:xfrm flipH="1">
              <a:off x="8925" y="1868"/>
              <a:ext cx="8" cy="51"/>
            </a:xfrm>
            <a:custGeom>
              <a:avLst/>
              <a:gdLst>
                <a:gd name="T0" fmla="*/ 0 w 98"/>
                <a:gd name="T1" fmla="*/ 0 h 414"/>
                <a:gd name="T2" fmla="*/ 0 w 98"/>
                <a:gd name="T3" fmla="*/ 0 h 414"/>
                <a:gd name="T4" fmla="*/ 0 w 98"/>
                <a:gd name="T5" fmla="*/ 0 h 414"/>
                <a:gd name="T6" fmla="*/ 0 w 98"/>
                <a:gd name="T7" fmla="*/ 0 h 414"/>
                <a:gd name="T8" fmla="*/ 0 w 98"/>
                <a:gd name="T9" fmla="*/ 0 h 414"/>
                <a:gd name="T10" fmla="*/ 0 w 98"/>
                <a:gd name="T11" fmla="*/ 0 h 414"/>
                <a:gd name="T12" fmla="*/ 0 w 98"/>
                <a:gd name="T13" fmla="*/ 0 h 414"/>
                <a:gd name="T14" fmla="*/ 0 w 98"/>
                <a:gd name="T15" fmla="*/ 0 h 414"/>
                <a:gd name="T16" fmla="*/ 0 w 98"/>
                <a:gd name="T17" fmla="*/ 0 h 414"/>
                <a:gd name="T18" fmla="*/ 0 w 98"/>
                <a:gd name="T19" fmla="*/ 0 h 414"/>
                <a:gd name="T20" fmla="*/ 0 w 98"/>
                <a:gd name="T21" fmla="*/ 0 h 414"/>
                <a:gd name="T22" fmla="*/ 0 w 98"/>
                <a:gd name="T23" fmla="*/ 0 h 414"/>
                <a:gd name="T24" fmla="*/ 0 w 98"/>
                <a:gd name="T25" fmla="*/ 0 h 414"/>
                <a:gd name="T26" fmla="*/ 0 w 98"/>
                <a:gd name="T27" fmla="*/ 0 h 414"/>
                <a:gd name="T28" fmla="*/ 0 w 98"/>
                <a:gd name="T29" fmla="*/ 0 h 414"/>
                <a:gd name="T30" fmla="*/ 0 w 98"/>
                <a:gd name="T31" fmla="*/ 0 h 414"/>
                <a:gd name="T32" fmla="*/ 0 w 98"/>
                <a:gd name="T33" fmla="*/ 0 h 414"/>
                <a:gd name="T34" fmla="*/ 0 w 98"/>
                <a:gd name="T35" fmla="*/ 0 h 414"/>
                <a:gd name="T36" fmla="*/ 0 w 98"/>
                <a:gd name="T37" fmla="*/ 0 h 414"/>
                <a:gd name="T38" fmla="*/ 0 w 98"/>
                <a:gd name="T39" fmla="*/ 0 h 414"/>
                <a:gd name="T40" fmla="*/ 0 w 98"/>
                <a:gd name="T41" fmla="*/ 0 h 414"/>
                <a:gd name="T42" fmla="*/ 0 w 98"/>
                <a:gd name="T43" fmla="*/ 0 h 414"/>
                <a:gd name="T44" fmla="*/ 0 w 98"/>
                <a:gd name="T45" fmla="*/ 0 h 414"/>
                <a:gd name="T46" fmla="*/ 0 w 98"/>
                <a:gd name="T47" fmla="*/ 0 h 414"/>
                <a:gd name="T48" fmla="*/ 0 w 98"/>
                <a:gd name="T49" fmla="*/ 0 h 414"/>
                <a:gd name="T50" fmla="*/ 0 w 98"/>
                <a:gd name="T51" fmla="*/ 0 h 414"/>
                <a:gd name="T52" fmla="*/ 0 w 98"/>
                <a:gd name="T53" fmla="*/ 0 h 414"/>
                <a:gd name="T54" fmla="*/ 0 w 98"/>
                <a:gd name="T55" fmla="*/ 0 h 414"/>
                <a:gd name="T56" fmla="*/ 0 w 98"/>
                <a:gd name="T57" fmla="*/ 0 h 414"/>
                <a:gd name="T58" fmla="*/ 0 w 98"/>
                <a:gd name="T59" fmla="*/ 0 h 414"/>
                <a:gd name="T60" fmla="*/ 0 w 98"/>
                <a:gd name="T61" fmla="*/ 0 h 414"/>
                <a:gd name="T62" fmla="*/ 0 w 98"/>
                <a:gd name="T63" fmla="*/ 0 h 414"/>
                <a:gd name="T64" fmla="*/ 0 w 98"/>
                <a:gd name="T65" fmla="*/ 0 h 414"/>
                <a:gd name="T66" fmla="*/ 0 w 98"/>
                <a:gd name="T67" fmla="*/ 0 h 414"/>
                <a:gd name="T68" fmla="*/ 0 w 98"/>
                <a:gd name="T69" fmla="*/ 0 h 414"/>
                <a:gd name="T70" fmla="*/ 0 w 98"/>
                <a:gd name="T71" fmla="*/ 0 h 414"/>
                <a:gd name="T72" fmla="*/ 0 w 98"/>
                <a:gd name="T73" fmla="*/ 0 h 414"/>
                <a:gd name="T74" fmla="*/ 0 w 98"/>
                <a:gd name="T75" fmla="*/ 0 h 414"/>
                <a:gd name="T76" fmla="*/ 0 w 98"/>
                <a:gd name="T77" fmla="*/ 0 h 414"/>
                <a:gd name="T78" fmla="*/ 0 w 98"/>
                <a:gd name="T79" fmla="*/ 0 h 414"/>
                <a:gd name="T80" fmla="*/ 0 w 98"/>
                <a:gd name="T81" fmla="*/ 0 h 414"/>
                <a:gd name="T82" fmla="*/ 0 w 98"/>
                <a:gd name="T83" fmla="*/ 0 h 414"/>
                <a:gd name="T84" fmla="*/ 0 w 98"/>
                <a:gd name="T85" fmla="*/ 0 h 414"/>
                <a:gd name="T86" fmla="*/ 0 w 98"/>
                <a:gd name="T87" fmla="*/ 0 h 414"/>
                <a:gd name="T88" fmla="*/ 0 w 98"/>
                <a:gd name="T89" fmla="*/ 0 h 414"/>
                <a:gd name="T90" fmla="*/ 0 w 98"/>
                <a:gd name="T91" fmla="*/ 0 h 414"/>
                <a:gd name="T92" fmla="*/ 0 w 98"/>
                <a:gd name="T93" fmla="*/ 0 h 414"/>
                <a:gd name="T94" fmla="*/ 0 w 98"/>
                <a:gd name="T95" fmla="*/ 0 h 414"/>
                <a:gd name="T96" fmla="*/ 0 w 98"/>
                <a:gd name="T97" fmla="*/ 0 h 414"/>
                <a:gd name="T98" fmla="*/ 0 w 98"/>
                <a:gd name="T99" fmla="*/ 0 h 414"/>
                <a:gd name="T100" fmla="*/ 0 w 98"/>
                <a:gd name="T101" fmla="*/ 0 h 414"/>
                <a:gd name="T102" fmla="*/ 0 w 98"/>
                <a:gd name="T103" fmla="*/ 0 h 414"/>
                <a:gd name="T104" fmla="*/ 0 w 98"/>
                <a:gd name="T105" fmla="*/ 0 h 414"/>
                <a:gd name="T106" fmla="*/ 0 w 98"/>
                <a:gd name="T107" fmla="*/ 0 h 414"/>
                <a:gd name="T108" fmla="*/ 0 w 98"/>
                <a:gd name="T109" fmla="*/ 0 h 414"/>
                <a:gd name="T110" fmla="*/ 0 w 98"/>
                <a:gd name="T111" fmla="*/ 0 h 414"/>
                <a:gd name="T112" fmla="*/ 0 w 98"/>
                <a:gd name="T113" fmla="*/ 0 h 414"/>
                <a:gd name="T114" fmla="*/ 0 w 98"/>
                <a:gd name="T115" fmla="*/ 0 h 4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8"/>
                <a:gd name="T175" fmla="*/ 0 h 414"/>
                <a:gd name="T176" fmla="*/ 98 w 98"/>
                <a:gd name="T177" fmla="*/ 414 h 4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8" h="414">
                  <a:moveTo>
                    <a:pt x="97" y="6"/>
                  </a:moveTo>
                  <a:lnTo>
                    <a:pt x="98" y="0"/>
                  </a:lnTo>
                  <a:lnTo>
                    <a:pt x="96" y="0"/>
                  </a:lnTo>
                  <a:lnTo>
                    <a:pt x="92" y="2"/>
                  </a:lnTo>
                  <a:lnTo>
                    <a:pt x="91" y="3"/>
                  </a:lnTo>
                  <a:lnTo>
                    <a:pt x="85" y="12"/>
                  </a:lnTo>
                  <a:lnTo>
                    <a:pt x="78" y="18"/>
                  </a:lnTo>
                  <a:lnTo>
                    <a:pt x="72" y="27"/>
                  </a:lnTo>
                  <a:lnTo>
                    <a:pt x="65" y="35"/>
                  </a:lnTo>
                  <a:lnTo>
                    <a:pt x="59" y="43"/>
                  </a:lnTo>
                  <a:lnTo>
                    <a:pt x="54" y="50"/>
                  </a:lnTo>
                  <a:lnTo>
                    <a:pt x="51" y="58"/>
                  </a:lnTo>
                  <a:lnTo>
                    <a:pt x="50" y="65"/>
                  </a:lnTo>
                  <a:lnTo>
                    <a:pt x="47" y="76"/>
                  </a:lnTo>
                  <a:lnTo>
                    <a:pt x="43" y="82"/>
                  </a:lnTo>
                  <a:lnTo>
                    <a:pt x="43" y="88"/>
                  </a:lnTo>
                  <a:lnTo>
                    <a:pt x="50" y="98"/>
                  </a:lnTo>
                  <a:lnTo>
                    <a:pt x="60" y="106"/>
                  </a:lnTo>
                  <a:lnTo>
                    <a:pt x="66" y="108"/>
                  </a:lnTo>
                  <a:lnTo>
                    <a:pt x="68" y="107"/>
                  </a:lnTo>
                  <a:lnTo>
                    <a:pt x="68" y="106"/>
                  </a:lnTo>
                  <a:lnTo>
                    <a:pt x="62" y="115"/>
                  </a:lnTo>
                  <a:lnTo>
                    <a:pt x="59" y="121"/>
                  </a:lnTo>
                  <a:lnTo>
                    <a:pt x="52" y="138"/>
                  </a:lnTo>
                  <a:lnTo>
                    <a:pt x="42" y="164"/>
                  </a:lnTo>
                  <a:lnTo>
                    <a:pt x="29" y="198"/>
                  </a:lnTo>
                  <a:lnTo>
                    <a:pt x="17" y="237"/>
                  </a:lnTo>
                  <a:lnTo>
                    <a:pt x="7" y="282"/>
                  </a:lnTo>
                  <a:lnTo>
                    <a:pt x="1" y="330"/>
                  </a:lnTo>
                  <a:lnTo>
                    <a:pt x="0" y="379"/>
                  </a:lnTo>
                  <a:lnTo>
                    <a:pt x="6" y="384"/>
                  </a:lnTo>
                  <a:lnTo>
                    <a:pt x="13" y="388"/>
                  </a:lnTo>
                  <a:lnTo>
                    <a:pt x="20" y="393"/>
                  </a:lnTo>
                  <a:lnTo>
                    <a:pt x="27" y="398"/>
                  </a:lnTo>
                  <a:lnTo>
                    <a:pt x="33" y="402"/>
                  </a:lnTo>
                  <a:lnTo>
                    <a:pt x="40" y="406"/>
                  </a:lnTo>
                  <a:lnTo>
                    <a:pt x="47" y="409"/>
                  </a:lnTo>
                  <a:lnTo>
                    <a:pt x="53" y="411"/>
                  </a:lnTo>
                  <a:lnTo>
                    <a:pt x="61" y="414"/>
                  </a:lnTo>
                  <a:lnTo>
                    <a:pt x="65" y="411"/>
                  </a:lnTo>
                  <a:lnTo>
                    <a:pt x="63" y="401"/>
                  </a:lnTo>
                  <a:lnTo>
                    <a:pt x="62" y="379"/>
                  </a:lnTo>
                  <a:lnTo>
                    <a:pt x="62" y="326"/>
                  </a:lnTo>
                  <a:lnTo>
                    <a:pt x="66" y="244"/>
                  </a:lnTo>
                  <a:lnTo>
                    <a:pt x="72" y="166"/>
                  </a:lnTo>
                  <a:lnTo>
                    <a:pt x="76" y="123"/>
                  </a:lnTo>
                  <a:lnTo>
                    <a:pt x="80" y="113"/>
                  </a:lnTo>
                  <a:lnTo>
                    <a:pt x="80" y="107"/>
                  </a:lnTo>
                  <a:lnTo>
                    <a:pt x="77" y="101"/>
                  </a:lnTo>
                  <a:lnTo>
                    <a:pt x="70" y="95"/>
                  </a:lnTo>
                  <a:lnTo>
                    <a:pt x="67" y="86"/>
                  </a:lnTo>
                  <a:lnTo>
                    <a:pt x="68" y="77"/>
                  </a:lnTo>
                  <a:lnTo>
                    <a:pt x="72" y="68"/>
                  </a:lnTo>
                  <a:lnTo>
                    <a:pt x="73" y="56"/>
                  </a:lnTo>
                  <a:lnTo>
                    <a:pt x="76" y="47"/>
                  </a:lnTo>
                  <a:lnTo>
                    <a:pt x="83" y="32"/>
                  </a:lnTo>
                  <a:lnTo>
                    <a:pt x="91" y="17"/>
                  </a:lnTo>
                  <a:lnTo>
                    <a:pt x="9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35" name="Freeform 855"/>
            <p:cNvSpPr>
              <a:spLocks/>
            </p:cNvSpPr>
            <p:nvPr/>
          </p:nvSpPr>
          <p:spPr bwMode="auto">
            <a:xfrm flipH="1">
              <a:off x="8805" y="1875"/>
              <a:ext cx="75" cy="83"/>
            </a:xfrm>
            <a:custGeom>
              <a:avLst/>
              <a:gdLst>
                <a:gd name="T0" fmla="*/ 0 w 897"/>
                <a:gd name="T1" fmla="*/ 0 h 675"/>
                <a:gd name="T2" fmla="*/ 0 w 897"/>
                <a:gd name="T3" fmla="*/ 0 h 675"/>
                <a:gd name="T4" fmla="*/ 0 w 897"/>
                <a:gd name="T5" fmla="*/ 0 h 675"/>
                <a:gd name="T6" fmla="*/ 0 w 897"/>
                <a:gd name="T7" fmla="*/ 0 h 675"/>
                <a:gd name="T8" fmla="*/ 0 w 897"/>
                <a:gd name="T9" fmla="*/ 0 h 675"/>
                <a:gd name="T10" fmla="*/ 0 w 897"/>
                <a:gd name="T11" fmla="*/ 0 h 675"/>
                <a:gd name="T12" fmla="*/ 0 w 897"/>
                <a:gd name="T13" fmla="*/ 0 h 675"/>
                <a:gd name="T14" fmla="*/ 0 w 897"/>
                <a:gd name="T15" fmla="*/ 0 h 675"/>
                <a:gd name="T16" fmla="*/ 0 w 897"/>
                <a:gd name="T17" fmla="*/ 0 h 675"/>
                <a:gd name="T18" fmla="*/ 0 w 897"/>
                <a:gd name="T19" fmla="*/ 0 h 675"/>
                <a:gd name="T20" fmla="*/ 0 w 897"/>
                <a:gd name="T21" fmla="*/ 0 h 675"/>
                <a:gd name="T22" fmla="*/ 0 w 897"/>
                <a:gd name="T23" fmla="*/ 0 h 675"/>
                <a:gd name="T24" fmla="*/ 0 w 897"/>
                <a:gd name="T25" fmla="*/ 0 h 675"/>
                <a:gd name="T26" fmla="*/ 0 w 897"/>
                <a:gd name="T27" fmla="*/ 0 h 675"/>
                <a:gd name="T28" fmla="*/ 0 w 897"/>
                <a:gd name="T29" fmla="*/ 0 h 675"/>
                <a:gd name="T30" fmla="*/ 0 w 897"/>
                <a:gd name="T31" fmla="*/ 0 h 675"/>
                <a:gd name="T32" fmla="*/ 0 w 897"/>
                <a:gd name="T33" fmla="*/ 0 h 675"/>
                <a:gd name="T34" fmla="*/ 0 w 897"/>
                <a:gd name="T35" fmla="*/ 0 h 675"/>
                <a:gd name="T36" fmla="*/ 0 w 897"/>
                <a:gd name="T37" fmla="*/ 0 h 675"/>
                <a:gd name="T38" fmla="*/ 0 w 897"/>
                <a:gd name="T39" fmla="*/ 0 h 675"/>
                <a:gd name="T40" fmla="*/ 0 w 897"/>
                <a:gd name="T41" fmla="*/ 0 h 675"/>
                <a:gd name="T42" fmla="*/ 0 w 897"/>
                <a:gd name="T43" fmla="*/ 0 h 675"/>
                <a:gd name="T44" fmla="*/ 0 w 897"/>
                <a:gd name="T45" fmla="*/ 0 h 675"/>
                <a:gd name="T46" fmla="*/ 0 w 897"/>
                <a:gd name="T47" fmla="*/ 0 h 675"/>
                <a:gd name="T48" fmla="*/ 0 w 897"/>
                <a:gd name="T49" fmla="*/ 0 h 675"/>
                <a:gd name="T50" fmla="*/ 0 w 897"/>
                <a:gd name="T51" fmla="*/ 0 h 675"/>
                <a:gd name="T52" fmla="*/ 0 w 897"/>
                <a:gd name="T53" fmla="*/ 0 h 675"/>
                <a:gd name="T54" fmla="*/ 0 w 897"/>
                <a:gd name="T55" fmla="*/ 0 h 675"/>
                <a:gd name="T56" fmla="*/ 0 w 897"/>
                <a:gd name="T57" fmla="*/ 0 h 675"/>
                <a:gd name="T58" fmla="*/ 0 w 897"/>
                <a:gd name="T59" fmla="*/ 0 h 675"/>
                <a:gd name="T60" fmla="*/ 0 w 897"/>
                <a:gd name="T61" fmla="*/ 0 h 675"/>
                <a:gd name="T62" fmla="*/ 0 w 897"/>
                <a:gd name="T63" fmla="*/ 0 h 675"/>
                <a:gd name="T64" fmla="*/ 0 w 897"/>
                <a:gd name="T65" fmla="*/ 0 h 675"/>
                <a:gd name="T66" fmla="*/ 0 w 897"/>
                <a:gd name="T67" fmla="*/ 0 h 675"/>
                <a:gd name="T68" fmla="*/ 0 w 897"/>
                <a:gd name="T69" fmla="*/ 0 h 675"/>
                <a:gd name="T70" fmla="*/ 0 w 897"/>
                <a:gd name="T71" fmla="*/ 0 h 675"/>
                <a:gd name="T72" fmla="*/ 0 w 897"/>
                <a:gd name="T73" fmla="*/ 0 h 675"/>
                <a:gd name="T74" fmla="*/ 0 w 897"/>
                <a:gd name="T75" fmla="*/ 0 h 675"/>
                <a:gd name="T76" fmla="*/ 0 w 897"/>
                <a:gd name="T77" fmla="*/ 0 h 675"/>
                <a:gd name="T78" fmla="*/ 0 w 897"/>
                <a:gd name="T79" fmla="*/ 0 h 675"/>
                <a:gd name="T80" fmla="*/ 0 w 897"/>
                <a:gd name="T81" fmla="*/ 0 h 675"/>
                <a:gd name="T82" fmla="*/ 0 w 897"/>
                <a:gd name="T83" fmla="*/ 0 h 675"/>
                <a:gd name="T84" fmla="*/ 0 w 897"/>
                <a:gd name="T85" fmla="*/ 0 h 675"/>
                <a:gd name="T86" fmla="*/ 0 w 897"/>
                <a:gd name="T87" fmla="*/ 0 h 675"/>
                <a:gd name="T88" fmla="*/ 0 w 897"/>
                <a:gd name="T89" fmla="*/ 0 h 675"/>
                <a:gd name="T90" fmla="*/ 0 w 897"/>
                <a:gd name="T91" fmla="*/ 0 h 675"/>
                <a:gd name="T92" fmla="*/ 0 w 897"/>
                <a:gd name="T93" fmla="*/ 0 h 675"/>
                <a:gd name="T94" fmla="*/ 0 w 897"/>
                <a:gd name="T95" fmla="*/ 0 h 675"/>
                <a:gd name="T96" fmla="*/ 0 w 897"/>
                <a:gd name="T97" fmla="*/ 0 h 675"/>
                <a:gd name="T98" fmla="*/ 0 w 897"/>
                <a:gd name="T99" fmla="*/ 0 h 675"/>
                <a:gd name="T100" fmla="*/ 0 w 897"/>
                <a:gd name="T101" fmla="*/ 0 h 675"/>
                <a:gd name="T102" fmla="*/ 0 w 897"/>
                <a:gd name="T103" fmla="*/ 0 h 675"/>
                <a:gd name="T104" fmla="*/ 0 w 897"/>
                <a:gd name="T105" fmla="*/ 0 h 675"/>
                <a:gd name="T106" fmla="*/ 0 w 897"/>
                <a:gd name="T107" fmla="*/ 0 h 675"/>
                <a:gd name="T108" fmla="*/ 0 w 897"/>
                <a:gd name="T109" fmla="*/ 0 h 675"/>
                <a:gd name="T110" fmla="*/ 0 w 897"/>
                <a:gd name="T111" fmla="*/ 0 h 675"/>
                <a:gd name="T112" fmla="*/ 0 w 897"/>
                <a:gd name="T113" fmla="*/ 0 h 675"/>
                <a:gd name="T114" fmla="*/ 0 w 897"/>
                <a:gd name="T115" fmla="*/ 0 h 6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97"/>
                <a:gd name="T175" fmla="*/ 0 h 675"/>
                <a:gd name="T176" fmla="*/ 897 w 897"/>
                <a:gd name="T177" fmla="*/ 675 h 67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97" h="675">
                  <a:moveTo>
                    <a:pt x="174" y="418"/>
                  </a:moveTo>
                  <a:lnTo>
                    <a:pt x="164" y="427"/>
                  </a:lnTo>
                  <a:lnTo>
                    <a:pt x="155" y="437"/>
                  </a:lnTo>
                  <a:lnTo>
                    <a:pt x="146" y="448"/>
                  </a:lnTo>
                  <a:lnTo>
                    <a:pt x="137" y="456"/>
                  </a:lnTo>
                  <a:lnTo>
                    <a:pt x="126" y="464"/>
                  </a:lnTo>
                  <a:lnTo>
                    <a:pt x="115" y="470"/>
                  </a:lnTo>
                  <a:lnTo>
                    <a:pt x="101" y="472"/>
                  </a:lnTo>
                  <a:lnTo>
                    <a:pt x="87" y="471"/>
                  </a:lnTo>
                  <a:lnTo>
                    <a:pt x="72" y="467"/>
                  </a:lnTo>
                  <a:lnTo>
                    <a:pt x="57" y="463"/>
                  </a:lnTo>
                  <a:lnTo>
                    <a:pt x="42" y="457"/>
                  </a:lnTo>
                  <a:lnTo>
                    <a:pt x="28" y="450"/>
                  </a:lnTo>
                  <a:lnTo>
                    <a:pt x="17" y="443"/>
                  </a:lnTo>
                  <a:lnTo>
                    <a:pt x="8" y="434"/>
                  </a:lnTo>
                  <a:lnTo>
                    <a:pt x="2" y="425"/>
                  </a:lnTo>
                  <a:lnTo>
                    <a:pt x="0" y="413"/>
                  </a:lnTo>
                  <a:lnTo>
                    <a:pt x="1" y="382"/>
                  </a:lnTo>
                  <a:lnTo>
                    <a:pt x="4" y="341"/>
                  </a:lnTo>
                  <a:lnTo>
                    <a:pt x="10" y="298"/>
                  </a:lnTo>
                  <a:lnTo>
                    <a:pt x="19" y="266"/>
                  </a:lnTo>
                  <a:lnTo>
                    <a:pt x="26" y="252"/>
                  </a:lnTo>
                  <a:lnTo>
                    <a:pt x="35" y="236"/>
                  </a:lnTo>
                  <a:lnTo>
                    <a:pt x="47" y="217"/>
                  </a:lnTo>
                  <a:lnTo>
                    <a:pt x="60" y="199"/>
                  </a:lnTo>
                  <a:lnTo>
                    <a:pt x="73" y="182"/>
                  </a:lnTo>
                  <a:lnTo>
                    <a:pt x="87" y="164"/>
                  </a:lnTo>
                  <a:lnTo>
                    <a:pt x="102" y="149"/>
                  </a:lnTo>
                  <a:lnTo>
                    <a:pt x="116" y="138"/>
                  </a:lnTo>
                  <a:lnTo>
                    <a:pt x="126" y="130"/>
                  </a:lnTo>
                  <a:lnTo>
                    <a:pt x="132" y="125"/>
                  </a:lnTo>
                  <a:lnTo>
                    <a:pt x="133" y="124"/>
                  </a:lnTo>
                  <a:lnTo>
                    <a:pt x="131" y="123"/>
                  </a:lnTo>
                  <a:lnTo>
                    <a:pt x="129" y="124"/>
                  </a:lnTo>
                  <a:lnTo>
                    <a:pt x="125" y="123"/>
                  </a:lnTo>
                  <a:lnTo>
                    <a:pt x="124" y="121"/>
                  </a:lnTo>
                  <a:lnTo>
                    <a:pt x="125" y="116"/>
                  </a:lnTo>
                  <a:lnTo>
                    <a:pt x="129" y="109"/>
                  </a:lnTo>
                  <a:lnTo>
                    <a:pt x="133" y="100"/>
                  </a:lnTo>
                  <a:lnTo>
                    <a:pt x="138" y="91"/>
                  </a:lnTo>
                  <a:lnTo>
                    <a:pt x="143" y="81"/>
                  </a:lnTo>
                  <a:lnTo>
                    <a:pt x="148" y="73"/>
                  </a:lnTo>
                  <a:lnTo>
                    <a:pt x="155" y="65"/>
                  </a:lnTo>
                  <a:lnTo>
                    <a:pt x="163" y="58"/>
                  </a:lnTo>
                  <a:lnTo>
                    <a:pt x="171" y="54"/>
                  </a:lnTo>
                  <a:lnTo>
                    <a:pt x="177" y="51"/>
                  </a:lnTo>
                  <a:lnTo>
                    <a:pt x="184" y="49"/>
                  </a:lnTo>
                  <a:lnTo>
                    <a:pt x="194" y="44"/>
                  </a:lnTo>
                  <a:lnTo>
                    <a:pt x="205" y="41"/>
                  </a:lnTo>
                  <a:lnTo>
                    <a:pt x="217" y="35"/>
                  </a:lnTo>
                  <a:lnTo>
                    <a:pt x="231" y="31"/>
                  </a:lnTo>
                  <a:lnTo>
                    <a:pt x="245" y="25"/>
                  </a:lnTo>
                  <a:lnTo>
                    <a:pt x="260" y="20"/>
                  </a:lnTo>
                  <a:lnTo>
                    <a:pt x="274" y="16"/>
                  </a:lnTo>
                  <a:lnTo>
                    <a:pt x="289" y="11"/>
                  </a:lnTo>
                  <a:lnTo>
                    <a:pt x="303" y="6"/>
                  </a:lnTo>
                  <a:lnTo>
                    <a:pt x="317" y="3"/>
                  </a:lnTo>
                  <a:lnTo>
                    <a:pt x="328" y="1"/>
                  </a:lnTo>
                  <a:lnTo>
                    <a:pt x="340" y="0"/>
                  </a:lnTo>
                  <a:lnTo>
                    <a:pt x="349" y="0"/>
                  </a:lnTo>
                  <a:lnTo>
                    <a:pt x="356" y="1"/>
                  </a:lnTo>
                  <a:lnTo>
                    <a:pt x="370" y="5"/>
                  </a:lnTo>
                  <a:lnTo>
                    <a:pt x="384" y="9"/>
                  </a:lnTo>
                  <a:lnTo>
                    <a:pt x="399" y="13"/>
                  </a:lnTo>
                  <a:lnTo>
                    <a:pt x="416" y="17"/>
                  </a:lnTo>
                  <a:lnTo>
                    <a:pt x="428" y="20"/>
                  </a:lnTo>
                  <a:lnTo>
                    <a:pt x="440" y="23"/>
                  </a:lnTo>
                  <a:lnTo>
                    <a:pt x="448" y="25"/>
                  </a:lnTo>
                  <a:lnTo>
                    <a:pt x="450" y="25"/>
                  </a:lnTo>
                  <a:lnTo>
                    <a:pt x="639" y="56"/>
                  </a:lnTo>
                  <a:lnTo>
                    <a:pt x="644" y="53"/>
                  </a:lnTo>
                  <a:lnTo>
                    <a:pt x="655" y="46"/>
                  </a:lnTo>
                  <a:lnTo>
                    <a:pt x="673" y="35"/>
                  </a:lnTo>
                  <a:lnTo>
                    <a:pt x="693" y="24"/>
                  </a:lnTo>
                  <a:lnTo>
                    <a:pt x="714" y="13"/>
                  </a:lnTo>
                  <a:lnTo>
                    <a:pt x="735" y="6"/>
                  </a:lnTo>
                  <a:lnTo>
                    <a:pt x="751" y="3"/>
                  </a:lnTo>
                  <a:lnTo>
                    <a:pt x="761" y="5"/>
                  </a:lnTo>
                  <a:lnTo>
                    <a:pt x="768" y="12"/>
                  </a:lnTo>
                  <a:lnTo>
                    <a:pt x="776" y="19"/>
                  </a:lnTo>
                  <a:lnTo>
                    <a:pt x="784" y="26"/>
                  </a:lnTo>
                  <a:lnTo>
                    <a:pt x="792" y="33"/>
                  </a:lnTo>
                  <a:lnTo>
                    <a:pt x="799" y="39"/>
                  </a:lnTo>
                  <a:lnTo>
                    <a:pt x="805" y="44"/>
                  </a:lnTo>
                  <a:lnTo>
                    <a:pt x="810" y="49"/>
                  </a:lnTo>
                  <a:lnTo>
                    <a:pt x="812" y="51"/>
                  </a:lnTo>
                  <a:lnTo>
                    <a:pt x="817" y="63"/>
                  </a:lnTo>
                  <a:lnTo>
                    <a:pt x="829" y="89"/>
                  </a:lnTo>
                  <a:lnTo>
                    <a:pt x="845" y="129"/>
                  </a:lnTo>
                  <a:lnTo>
                    <a:pt x="863" y="178"/>
                  </a:lnTo>
                  <a:lnTo>
                    <a:pt x="879" y="233"/>
                  </a:lnTo>
                  <a:lnTo>
                    <a:pt x="891" y="295"/>
                  </a:lnTo>
                  <a:lnTo>
                    <a:pt x="897" y="356"/>
                  </a:lnTo>
                  <a:lnTo>
                    <a:pt x="895" y="416"/>
                  </a:lnTo>
                  <a:lnTo>
                    <a:pt x="887" y="467"/>
                  </a:lnTo>
                  <a:lnTo>
                    <a:pt x="878" y="510"/>
                  </a:lnTo>
                  <a:lnTo>
                    <a:pt x="868" y="543"/>
                  </a:lnTo>
                  <a:lnTo>
                    <a:pt x="859" y="568"/>
                  </a:lnTo>
                  <a:lnTo>
                    <a:pt x="850" y="586"/>
                  </a:lnTo>
                  <a:lnTo>
                    <a:pt x="842" y="599"/>
                  </a:lnTo>
                  <a:lnTo>
                    <a:pt x="835" y="608"/>
                  </a:lnTo>
                  <a:lnTo>
                    <a:pt x="829" y="613"/>
                  </a:lnTo>
                  <a:lnTo>
                    <a:pt x="823" y="617"/>
                  </a:lnTo>
                  <a:lnTo>
                    <a:pt x="815" y="623"/>
                  </a:lnTo>
                  <a:lnTo>
                    <a:pt x="807" y="629"/>
                  </a:lnTo>
                  <a:lnTo>
                    <a:pt x="798" y="633"/>
                  </a:lnTo>
                  <a:lnTo>
                    <a:pt x="788" y="637"/>
                  </a:lnTo>
                  <a:lnTo>
                    <a:pt x="780" y="639"/>
                  </a:lnTo>
                  <a:lnTo>
                    <a:pt x="770" y="639"/>
                  </a:lnTo>
                  <a:lnTo>
                    <a:pt x="764" y="637"/>
                  </a:lnTo>
                  <a:lnTo>
                    <a:pt x="751" y="630"/>
                  </a:lnTo>
                  <a:lnTo>
                    <a:pt x="742" y="623"/>
                  </a:lnTo>
                  <a:lnTo>
                    <a:pt x="735" y="618"/>
                  </a:lnTo>
                  <a:lnTo>
                    <a:pt x="732" y="617"/>
                  </a:lnTo>
                  <a:lnTo>
                    <a:pt x="726" y="675"/>
                  </a:lnTo>
                  <a:lnTo>
                    <a:pt x="384" y="530"/>
                  </a:lnTo>
                  <a:lnTo>
                    <a:pt x="174" y="4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36" name="Freeform 856"/>
            <p:cNvSpPr>
              <a:spLocks/>
            </p:cNvSpPr>
            <p:nvPr/>
          </p:nvSpPr>
          <p:spPr bwMode="auto">
            <a:xfrm flipH="1">
              <a:off x="8844" y="1886"/>
              <a:ext cx="9" cy="55"/>
            </a:xfrm>
            <a:custGeom>
              <a:avLst/>
              <a:gdLst>
                <a:gd name="T0" fmla="*/ 0 w 107"/>
                <a:gd name="T1" fmla="*/ 0 h 454"/>
                <a:gd name="T2" fmla="*/ 0 w 107"/>
                <a:gd name="T3" fmla="*/ 0 h 454"/>
                <a:gd name="T4" fmla="*/ 0 w 107"/>
                <a:gd name="T5" fmla="*/ 0 h 454"/>
                <a:gd name="T6" fmla="*/ 0 w 107"/>
                <a:gd name="T7" fmla="*/ 0 h 454"/>
                <a:gd name="T8" fmla="*/ 0 w 107"/>
                <a:gd name="T9" fmla="*/ 0 h 454"/>
                <a:gd name="T10" fmla="*/ 0 w 107"/>
                <a:gd name="T11" fmla="*/ 0 h 454"/>
                <a:gd name="T12" fmla="*/ 0 w 107"/>
                <a:gd name="T13" fmla="*/ 0 h 454"/>
                <a:gd name="T14" fmla="*/ 0 w 107"/>
                <a:gd name="T15" fmla="*/ 0 h 454"/>
                <a:gd name="T16" fmla="*/ 0 w 107"/>
                <a:gd name="T17" fmla="*/ 0 h 454"/>
                <a:gd name="T18" fmla="*/ 0 w 107"/>
                <a:gd name="T19" fmla="*/ 0 h 454"/>
                <a:gd name="T20" fmla="*/ 0 w 107"/>
                <a:gd name="T21" fmla="*/ 0 h 454"/>
                <a:gd name="T22" fmla="*/ 0 w 107"/>
                <a:gd name="T23" fmla="*/ 0 h 454"/>
                <a:gd name="T24" fmla="*/ 0 w 107"/>
                <a:gd name="T25" fmla="*/ 0 h 454"/>
                <a:gd name="T26" fmla="*/ 0 w 107"/>
                <a:gd name="T27" fmla="*/ 0 h 454"/>
                <a:gd name="T28" fmla="*/ 0 w 107"/>
                <a:gd name="T29" fmla="*/ 0 h 454"/>
                <a:gd name="T30" fmla="*/ 0 w 107"/>
                <a:gd name="T31" fmla="*/ 0 h 454"/>
                <a:gd name="T32" fmla="*/ 0 w 107"/>
                <a:gd name="T33" fmla="*/ 0 h 454"/>
                <a:gd name="T34" fmla="*/ 0 w 107"/>
                <a:gd name="T35" fmla="*/ 0 h 454"/>
                <a:gd name="T36" fmla="*/ 0 w 107"/>
                <a:gd name="T37" fmla="*/ 0 h 454"/>
                <a:gd name="T38" fmla="*/ 0 w 107"/>
                <a:gd name="T39" fmla="*/ 0 h 454"/>
                <a:gd name="T40" fmla="*/ 0 w 107"/>
                <a:gd name="T41" fmla="*/ 0 h 454"/>
                <a:gd name="T42" fmla="*/ 0 w 107"/>
                <a:gd name="T43" fmla="*/ 0 h 454"/>
                <a:gd name="T44" fmla="*/ 0 w 107"/>
                <a:gd name="T45" fmla="*/ 0 h 454"/>
                <a:gd name="T46" fmla="*/ 0 w 107"/>
                <a:gd name="T47" fmla="*/ 0 h 454"/>
                <a:gd name="T48" fmla="*/ 0 w 107"/>
                <a:gd name="T49" fmla="*/ 0 h 454"/>
                <a:gd name="T50" fmla="*/ 0 w 107"/>
                <a:gd name="T51" fmla="*/ 0 h 454"/>
                <a:gd name="T52" fmla="*/ 0 w 107"/>
                <a:gd name="T53" fmla="*/ 0 h 454"/>
                <a:gd name="T54" fmla="*/ 0 w 107"/>
                <a:gd name="T55" fmla="*/ 0 h 454"/>
                <a:gd name="T56" fmla="*/ 0 w 107"/>
                <a:gd name="T57" fmla="*/ 0 h 454"/>
                <a:gd name="T58" fmla="*/ 0 w 107"/>
                <a:gd name="T59" fmla="*/ 0 h 454"/>
                <a:gd name="T60" fmla="*/ 0 w 107"/>
                <a:gd name="T61" fmla="*/ 0 h 454"/>
                <a:gd name="T62" fmla="*/ 0 w 107"/>
                <a:gd name="T63" fmla="*/ 0 h 454"/>
                <a:gd name="T64" fmla="*/ 0 w 107"/>
                <a:gd name="T65" fmla="*/ 0 h 454"/>
                <a:gd name="T66" fmla="*/ 0 w 107"/>
                <a:gd name="T67" fmla="*/ 0 h 454"/>
                <a:gd name="T68" fmla="*/ 0 w 107"/>
                <a:gd name="T69" fmla="*/ 0 h 454"/>
                <a:gd name="T70" fmla="*/ 0 w 107"/>
                <a:gd name="T71" fmla="*/ 0 h 454"/>
                <a:gd name="T72" fmla="*/ 0 w 107"/>
                <a:gd name="T73" fmla="*/ 0 h 454"/>
                <a:gd name="T74" fmla="*/ 0 w 107"/>
                <a:gd name="T75" fmla="*/ 0 h 454"/>
                <a:gd name="T76" fmla="*/ 0 w 107"/>
                <a:gd name="T77" fmla="*/ 0 h 454"/>
                <a:gd name="T78" fmla="*/ 0 w 107"/>
                <a:gd name="T79" fmla="*/ 0 h 454"/>
                <a:gd name="T80" fmla="*/ 0 w 107"/>
                <a:gd name="T81" fmla="*/ 0 h 454"/>
                <a:gd name="T82" fmla="*/ 0 w 107"/>
                <a:gd name="T83" fmla="*/ 0 h 454"/>
                <a:gd name="T84" fmla="*/ 0 w 107"/>
                <a:gd name="T85" fmla="*/ 0 h 454"/>
                <a:gd name="T86" fmla="*/ 0 w 107"/>
                <a:gd name="T87" fmla="*/ 0 h 454"/>
                <a:gd name="T88" fmla="*/ 0 w 107"/>
                <a:gd name="T89" fmla="*/ 0 h 454"/>
                <a:gd name="T90" fmla="*/ 0 w 107"/>
                <a:gd name="T91" fmla="*/ 0 h 454"/>
                <a:gd name="T92" fmla="*/ 0 w 107"/>
                <a:gd name="T93" fmla="*/ 0 h 454"/>
                <a:gd name="T94" fmla="*/ 0 w 107"/>
                <a:gd name="T95" fmla="*/ 0 h 454"/>
                <a:gd name="T96" fmla="*/ 0 w 107"/>
                <a:gd name="T97" fmla="*/ 0 h 454"/>
                <a:gd name="T98" fmla="*/ 0 w 107"/>
                <a:gd name="T99" fmla="*/ 0 h 454"/>
                <a:gd name="T100" fmla="*/ 0 w 107"/>
                <a:gd name="T101" fmla="*/ 0 h 454"/>
                <a:gd name="T102" fmla="*/ 0 w 107"/>
                <a:gd name="T103" fmla="*/ 0 h 454"/>
                <a:gd name="T104" fmla="*/ 0 w 107"/>
                <a:gd name="T105" fmla="*/ 0 h 45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7"/>
                <a:gd name="T160" fmla="*/ 0 h 454"/>
                <a:gd name="T161" fmla="*/ 107 w 107"/>
                <a:gd name="T162" fmla="*/ 454 h 45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7" h="454">
                  <a:moveTo>
                    <a:pt x="81" y="454"/>
                  </a:moveTo>
                  <a:lnTo>
                    <a:pt x="84" y="378"/>
                  </a:lnTo>
                  <a:lnTo>
                    <a:pt x="85" y="277"/>
                  </a:lnTo>
                  <a:lnTo>
                    <a:pt x="85" y="184"/>
                  </a:lnTo>
                  <a:lnTo>
                    <a:pt x="84" y="135"/>
                  </a:lnTo>
                  <a:lnTo>
                    <a:pt x="85" y="124"/>
                  </a:lnTo>
                  <a:lnTo>
                    <a:pt x="94" y="116"/>
                  </a:lnTo>
                  <a:lnTo>
                    <a:pt x="102" y="104"/>
                  </a:lnTo>
                  <a:lnTo>
                    <a:pt x="107" y="84"/>
                  </a:lnTo>
                  <a:lnTo>
                    <a:pt x="107" y="63"/>
                  </a:lnTo>
                  <a:lnTo>
                    <a:pt x="104" y="46"/>
                  </a:lnTo>
                  <a:lnTo>
                    <a:pt x="103" y="34"/>
                  </a:lnTo>
                  <a:lnTo>
                    <a:pt x="101" y="25"/>
                  </a:lnTo>
                  <a:lnTo>
                    <a:pt x="100" y="20"/>
                  </a:lnTo>
                  <a:lnTo>
                    <a:pt x="98" y="14"/>
                  </a:lnTo>
                  <a:lnTo>
                    <a:pt x="95" y="7"/>
                  </a:lnTo>
                  <a:lnTo>
                    <a:pt x="92" y="3"/>
                  </a:lnTo>
                  <a:lnTo>
                    <a:pt x="87" y="0"/>
                  </a:lnTo>
                  <a:lnTo>
                    <a:pt x="81" y="2"/>
                  </a:lnTo>
                  <a:lnTo>
                    <a:pt x="74" y="6"/>
                  </a:lnTo>
                  <a:lnTo>
                    <a:pt x="66" y="18"/>
                  </a:lnTo>
                  <a:lnTo>
                    <a:pt x="58" y="31"/>
                  </a:lnTo>
                  <a:lnTo>
                    <a:pt x="50" y="44"/>
                  </a:lnTo>
                  <a:lnTo>
                    <a:pt x="43" y="56"/>
                  </a:lnTo>
                  <a:lnTo>
                    <a:pt x="38" y="66"/>
                  </a:lnTo>
                  <a:lnTo>
                    <a:pt x="34" y="75"/>
                  </a:lnTo>
                  <a:lnTo>
                    <a:pt x="31" y="82"/>
                  </a:lnTo>
                  <a:lnTo>
                    <a:pt x="30" y="89"/>
                  </a:lnTo>
                  <a:lnTo>
                    <a:pt x="30" y="94"/>
                  </a:lnTo>
                  <a:lnTo>
                    <a:pt x="32" y="102"/>
                  </a:lnTo>
                  <a:lnTo>
                    <a:pt x="34" y="110"/>
                  </a:lnTo>
                  <a:lnTo>
                    <a:pt x="36" y="116"/>
                  </a:lnTo>
                  <a:lnTo>
                    <a:pt x="41" y="119"/>
                  </a:lnTo>
                  <a:lnTo>
                    <a:pt x="43" y="120"/>
                  </a:lnTo>
                  <a:lnTo>
                    <a:pt x="45" y="122"/>
                  </a:lnTo>
                  <a:lnTo>
                    <a:pt x="43" y="124"/>
                  </a:lnTo>
                  <a:lnTo>
                    <a:pt x="40" y="141"/>
                  </a:lnTo>
                  <a:lnTo>
                    <a:pt x="34" y="173"/>
                  </a:lnTo>
                  <a:lnTo>
                    <a:pt x="26" y="216"/>
                  </a:lnTo>
                  <a:lnTo>
                    <a:pt x="17" y="264"/>
                  </a:lnTo>
                  <a:lnTo>
                    <a:pt x="9" y="313"/>
                  </a:lnTo>
                  <a:lnTo>
                    <a:pt x="3" y="356"/>
                  </a:lnTo>
                  <a:lnTo>
                    <a:pt x="0" y="391"/>
                  </a:lnTo>
                  <a:lnTo>
                    <a:pt x="1" y="412"/>
                  </a:lnTo>
                  <a:lnTo>
                    <a:pt x="6" y="422"/>
                  </a:lnTo>
                  <a:lnTo>
                    <a:pt x="13" y="431"/>
                  </a:lnTo>
                  <a:lnTo>
                    <a:pt x="23" y="438"/>
                  </a:lnTo>
                  <a:lnTo>
                    <a:pt x="34" y="443"/>
                  </a:lnTo>
                  <a:lnTo>
                    <a:pt x="46" y="446"/>
                  </a:lnTo>
                  <a:lnTo>
                    <a:pt x="57" y="450"/>
                  </a:lnTo>
                  <a:lnTo>
                    <a:pt x="70" y="452"/>
                  </a:lnTo>
                  <a:lnTo>
                    <a:pt x="81" y="4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37" name="Freeform 857"/>
            <p:cNvSpPr>
              <a:spLocks/>
            </p:cNvSpPr>
            <p:nvPr/>
          </p:nvSpPr>
          <p:spPr bwMode="auto">
            <a:xfrm flipH="1">
              <a:off x="8816" y="1813"/>
              <a:ext cx="51" cy="88"/>
            </a:xfrm>
            <a:custGeom>
              <a:avLst/>
              <a:gdLst>
                <a:gd name="T0" fmla="*/ 0 w 605"/>
                <a:gd name="T1" fmla="*/ 0 h 721"/>
                <a:gd name="T2" fmla="*/ 0 w 605"/>
                <a:gd name="T3" fmla="*/ 0 h 721"/>
                <a:gd name="T4" fmla="*/ 0 w 605"/>
                <a:gd name="T5" fmla="*/ 0 h 721"/>
                <a:gd name="T6" fmla="*/ 0 w 605"/>
                <a:gd name="T7" fmla="*/ 0 h 721"/>
                <a:gd name="T8" fmla="*/ 0 w 605"/>
                <a:gd name="T9" fmla="*/ 0 h 721"/>
                <a:gd name="T10" fmla="*/ 0 w 605"/>
                <a:gd name="T11" fmla="*/ 0 h 721"/>
                <a:gd name="T12" fmla="*/ 0 w 605"/>
                <a:gd name="T13" fmla="*/ 0 h 721"/>
                <a:gd name="T14" fmla="*/ 0 w 605"/>
                <a:gd name="T15" fmla="*/ 0 h 721"/>
                <a:gd name="T16" fmla="*/ 0 w 605"/>
                <a:gd name="T17" fmla="*/ 0 h 721"/>
                <a:gd name="T18" fmla="*/ 0 w 605"/>
                <a:gd name="T19" fmla="*/ 0 h 721"/>
                <a:gd name="T20" fmla="*/ 0 w 605"/>
                <a:gd name="T21" fmla="*/ 0 h 721"/>
                <a:gd name="T22" fmla="*/ 0 w 605"/>
                <a:gd name="T23" fmla="*/ 0 h 721"/>
                <a:gd name="T24" fmla="*/ 0 w 605"/>
                <a:gd name="T25" fmla="*/ 0 h 721"/>
                <a:gd name="T26" fmla="*/ 0 w 605"/>
                <a:gd name="T27" fmla="*/ 0 h 721"/>
                <a:gd name="T28" fmla="*/ 0 w 605"/>
                <a:gd name="T29" fmla="*/ 0 h 721"/>
                <a:gd name="T30" fmla="*/ 0 w 605"/>
                <a:gd name="T31" fmla="*/ 0 h 721"/>
                <a:gd name="T32" fmla="*/ 0 w 605"/>
                <a:gd name="T33" fmla="*/ 0 h 721"/>
                <a:gd name="T34" fmla="*/ 0 w 605"/>
                <a:gd name="T35" fmla="*/ 0 h 721"/>
                <a:gd name="T36" fmla="*/ 0 w 605"/>
                <a:gd name="T37" fmla="*/ 0 h 721"/>
                <a:gd name="T38" fmla="*/ 0 w 605"/>
                <a:gd name="T39" fmla="*/ 0 h 721"/>
                <a:gd name="T40" fmla="*/ 0 w 605"/>
                <a:gd name="T41" fmla="*/ 0 h 721"/>
                <a:gd name="T42" fmla="*/ 0 w 605"/>
                <a:gd name="T43" fmla="*/ 0 h 721"/>
                <a:gd name="T44" fmla="*/ 0 w 605"/>
                <a:gd name="T45" fmla="*/ 0 h 721"/>
                <a:gd name="T46" fmla="*/ 0 w 605"/>
                <a:gd name="T47" fmla="*/ 0 h 721"/>
                <a:gd name="T48" fmla="*/ 0 w 605"/>
                <a:gd name="T49" fmla="*/ 0 h 721"/>
                <a:gd name="T50" fmla="*/ 0 w 605"/>
                <a:gd name="T51" fmla="*/ 0 h 721"/>
                <a:gd name="T52" fmla="*/ 0 w 605"/>
                <a:gd name="T53" fmla="*/ 0 h 721"/>
                <a:gd name="T54" fmla="*/ 0 w 605"/>
                <a:gd name="T55" fmla="*/ 0 h 721"/>
                <a:gd name="T56" fmla="*/ 0 w 605"/>
                <a:gd name="T57" fmla="*/ 0 h 721"/>
                <a:gd name="T58" fmla="*/ 0 w 605"/>
                <a:gd name="T59" fmla="*/ 0 h 721"/>
                <a:gd name="T60" fmla="*/ 0 w 605"/>
                <a:gd name="T61" fmla="*/ 0 h 721"/>
                <a:gd name="T62" fmla="*/ 0 w 605"/>
                <a:gd name="T63" fmla="*/ 0 h 721"/>
                <a:gd name="T64" fmla="*/ 0 w 605"/>
                <a:gd name="T65" fmla="*/ 0 h 721"/>
                <a:gd name="T66" fmla="*/ 0 w 605"/>
                <a:gd name="T67" fmla="*/ 0 h 721"/>
                <a:gd name="T68" fmla="*/ 0 w 605"/>
                <a:gd name="T69" fmla="*/ 0 h 721"/>
                <a:gd name="T70" fmla="*/ 0 w 605"/>
                <a:gd name="T71" fmla="*/ 0 h 721"/>
                <a:gd name="T72" fmla="*/ 0 w 605"/>
                <a:gd name="T73" fmla="*/ 0 h 721"/>
                <a:gd name="T74" fmla="*/ 0 w 605"/>
                <a:gd name="T75" fmla="*/ 0 h 721"/>
                <a:gd name="T76" fmla="*/ 0 w 605"/>
                <a:gd name="T77" fmla="*/ 0 h 721"/>
                <a:gd name="T78" fmla="*/ 0 w 605"/>
                <a:gd name="T79" fmla="*/ 0 h 721"/>
                <a:gd name="T80" fmla="*/ 0 w 605"/>
                <a:gd name="T81" fmla="*/ 0 h 721"/>
                <a:gd name="T82" fmla="*/ 0 w 605"/>
                <a:gd name="T83" fmla="*/ 0 h 721"/>
                <a:gd name="T84" fmla="*/ 0 w 605"/>
                <a:gd name="T85" fmla="*/ 0 h 721"/>
                <a:gd name="T86" fmla="*/ 0 w 605"/>
                <a:gd name="T87" fmla="*/ 0 h 721"/>
                <a:gd name="T88" fmla="*/ 0 w 605"/>
                <a:gd name="T89" fmla="*/ 0 h 721"/>
                <a:gd name="T90" fmla="*/ 0 w 605"/>
                <a:gd name="T91" fmla="*/ 0 h 721"/>
                <a:gd name="T92" fmla="*/ 0 w 605"/>
                <a:gd name="T93" fmla="*/ 0 h 721"/>
                <a:gd name="T94" fmla="*/ 0 w 605"/>
                <a:gd name="T95" fmla="*/ 0 h 721"/>
                <a:gd name="T96" fmla="*/ 0 w 605"/>
                <a:gd name="T97" fmla="*/ 0 h 721"/>
                <a:gd name="T98" fmla="*/ 0 w 605"/>
                <a:gd name="T99" fmla="*/ 0 h 721"/>
                <a:gd name="T100" fmla="*/ 0 w 605"/>
                <a:gd name="T101" fmla="*/ 0 h 721"/>
                <a:gd name="T102" fmla="*/ 0 w 605"/>
                <a:gd name="T103" fmla="*/ 0 h 721"/>
                <a:gd name="T104" fmla="*/ 0 w 605"/>
                <a:gd name="T105" fmla="*/ 0 h 721"/>
                <a:gd name="T106" fmla="*/ 0 w 605"/>
                <a:gd name="T107" fmla="*/ 0 h 721"/>
                <a:gd name="T108" fmla="*/ 0 w 605"/>
                <a:gd name="T109" fmla="*/ 0 h 721"/>
                <a:gd name="T110" fmla="*/ 0 w 605"/>
                <a:gd name="T111" fmla="*/ 0 h 721"/>
                <a:gd name="T112" fmla="*/ 0 w 605"/>
                <a:gd name="T113" fmla="*/ 0 h 721"/>
                <a:gd name="T114" fmla="*/ 0 w 605"/>
                <a:gd name="T115" fmla="*/ 0 h 721"/>
                <a:gd name="T116" fmla="*/ 0 w 605"/>
                <a:gd name="T117" fmla="*/ 0 h 721"/>
                <a:gd name="T118" fmla="*/ 0 w 605"/>
                <a:gd name="T119" fmla="*/ 0 h 72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05"/>
                <a:gd name="T181" fmla="*/ 0 h 721"/>
                <a:gd name="T182" fmla="*/ 605 w 605"/>
                <a:gd name="T183" fmla="*/ 721 h 72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05" h="721">
                  <a:moveTo>
                    <a:pt x="282" y="548"/>
                  </a:moveTo>
                  <a:lnTo>
                    <a:pt x="282" y="548"/>
                  </a:lnTo>
                  <a:lnTo>
                    <a:pt x="279" y="548"/>
                  </a:lnTo>
                  <a:lnTo>
                    <a:pt x="277" y="548"/>
                  </a:lnTo>
                  <a:lnTo>
                    <a:pt x="274" y="548"/>
                  </a:lnTo>
                  <a:lnTo>
                    <a:pt x="268" y="548"/>
                  </a:lnTo>
                  <a:lnTo>
                    <a:pt x="262" y="547"/>
                  </a:lnTo>
                  <a:lnTo>
                    <a:pt x="255" y="547"/>
                  </a:lnTo>
                  <a:lnTo>
                    <a:pt x="247" y="546"/>
                  </a:lnTo>
                  <a:lnTo>
                    <a:pt x="238" y="544"/>
                  </a:lnTo>
                  <a:lnTo>
                    <a:pt x="230" y="541"/>
                  </a:lnTo>
                  <a:lnTo>
                    <a:pt x="223" y="538"/>
                  </a:lnTo>
                  <a:lnTo>
                    <a:pt x="216" y="534"/>
                  </a:lnTo>
                  <a:lnTo>
                    <a:pt x="209" y="530"/>
                  </a:lnTo>
                  <a:lnTo>
                    <a:pt x="202" y="525"/>
                  </a:lnTo>
                  <a:lnTo>
                    <a:pt x="196" y="521"/>
                  </a:lnTo>
                  <a:lnTo>
                    <a:pt x="191" y="516"/>
                  </a:lnTo>
                  <a:lnTo>
                    <a:pt x="186" y="526"/>
                  </a:lnTo>
                  <a:lnTo>
                    <a:pt x="183" y="539"/>
                  </a:lnTo>
                  <a:lnTo>
                    <a:pt x="176" y="551"/>
                  </a:lnTo>
                  <a:lnTo>
                    <a:pt x="164" y="557"/>
                  </a:lnTo>
                  <a:lnTo>
                    <a:pt x="156" y="557"/>
                  </a:lnTo>
                  <a:lnTo>
                    <a:pt x="146" y="557"/>
                  </a:lnTo>
                  <a:lnTo>
                    <a:pt x="135" y="555"/>
                  </a:lnTo>
                  <a:lnTo>
                    <a:pt x="125" y="553"/>
                  </a:lnTo>
                  <a:lnTo>
                    <a:pt x="115" y="551"/>
                  </a:lnTo>
                  <a:lnTo>
                    <a:pt x="107" y="548"/>
                  </a:lnTo>
                  <a:lnTo>
                    <a:pt x="102" y="547"/>
                  </a:lnTo>
                  <a:lnTo>
                    <a:pt x="100" y="546"/>
                  </a:lnTo>
                  <a:lnTo>
                    <a:pt x="103" y="545"/>
                  </a:lnTo>
                  <a:lnTo>
                    <a:pt x="109" y="545"/>
                  </a:lnTo>
                  <a:lnTo>
                    <a:pt x="116" y="551"/>
                  </a:lnTo>
                  <a:lnTo>
                    <a:pt x="118" y="567"/>
                  </a:lnTo>
                  <a:lnTo>
                    <a:pt x="119" y="586"/>
                  </a:lnTo>
                  <a:lnTo>
                    <a:pt x="120" y="600"/>
                  </a:lnTo>
                  <a:lnTo>
                    <a:pt x="118" y="609"/>
                  </a:lnTo>
                  <a:lnTo>
                    <a:pt x="105" y="613"/>
                  </a:lnTo>
                  <a:lnTo>
                    <a:pt x="97" y="614"/>
                  </a:lnTo>
                  <a:lnTo>
                    <a:pt x="90" y="615"/>
                  </a:lnTo>
                  <a:lnTo>
                    <a:pt x="85" y="616"/>
                  </a:lnTo>
                  <a:lnTo>
                    <a:pt x="79" y="616"/>
                  </a:lnTo>
                  <a:lnTo>
                    <a:pt x="74" y="616"/>
                  </a:lnTo>
                  <a:lnTo>
                    <a:pt x="67" y="613"/>
                  </a:lnTo>
                  <a:lnTo>
                    <a:pt x="60" y="608"/>
                  </a:lnTo>
                  <a:lnTo>
                    <a:pt x="52" y="599"/>
                  </a:lnTo>
                  <a:lnTo>
                    <a:pt x="44" y="589"/>
                  </a:lnTo>
                  <a:lnTo>
                    <a:pt x="35" y="579"/>
                  </a:lnTo>
                  <a:lnTo>
                    <a:pt x="28" y="570"/>
                  </a:lnTo>
                  <a:lnTo>
                    <a:pt x="21" y="562"/>
                  </a:lnTo>
                  <a:lnTo>
                    <a:pt x="15" y="554"/>
                  </a:lnTo>
                  <a:lnTo>
                    <a:pt x="11" y="546"/>
                  </a:lnTo>
                  <a:lnTo>
                    <a:pt x="9" y="538"/>
                  </a:lnTo>
                  <a:lnTo>
                    <a:pt x="7" y="529"/>
                  </a:lnTo>
                  <a:lnTo>
                    <a:pt x="5" y="504"/>
                  </a:lnTo>
                  <a:lnTo>
                    <a:pt x="0" y="476"/>
                  </a:lnTo>
                  <a:lnTo>
                    <a:pt x="2" y="446"/>
                  </a:lnTo>
                  <a:lnTo>
                    <a:pt x="15" y="419"/>
                  </a:lnTo>
                  <a:lnTo>
                    <a:pt x="26" y="409"/>
                  </a:lnTo>
                  <a:lnTo>
                    <a:pt x="35" y="401"/>
                  </a:lnTo>
                  <a:lnTo>
                    <a:pt x="43" y="394"/>
                  </a:lnTo>
                  <a:lnTo>
                    <a:pt x="50" y="389"/>
                  </a:lnTo>
                  <a:lnTo>
                    <a:pt x="57" y="385"/>
                  </a:lnTo>
                  <a:lnTo>
                    <a:pt x="63" y="381"/>
                  </a:lnTo>
                  <a:lnTo>
                    <a:pt x="67" y="379"/>
                  </a:lnTo>
                  <a:lnTo>
                    <a:pt x="71" y="378"/>
                  </a:lnTo>
                  <a:lnTo>
                    <a:pt x="75" y="377"/>
                  </a:lnTo>
                  <a:lnTo>
                    <a:pt x="81" y="377"/>
                  </a:lnTo>
                  <a:lnTo>
                    <a:pt x="88" y="375"/>
                  </a:lnTo>
                  <a:lnTo>
                    <a:pt x="96" y="375"/>
                  </a:lnTo>
                  <a:lnTo>
                    <a:pt x="103" y="375"/>
                  </a:lnTo>
                  <a:lnTo>
                    <a:pt x="109" y="375"/>
                  </a:lnTo>
                  <a:lnTo>
                    <a:pt x="113" y="375"/>
                  </a:lnTo>
                  <a:lnTo>
                    <a:pt x="115" y="375"/>
                  </a:lnTo>
                  <a:lnTo>
                    <a:pt x="102" y="330"/>
                  </a:lnTo>
                  <a:lnTo>
                    <a:pt x="93" y="288"/>
                  </a:lnTo>
                  <a:lnTo>
                    <a:pt x="87" y="253"/>
                  </a:lnTo>
                  <a:lnTo>
                    <a:pt x="86" y="235"/>
                  </a:lnTo>
                  <a:lnTo>
                    <a:pt x="82" y="223"/>
                  </a:lnTo>
                  <a:lnTo>
                    <a:pt x="75" y="208"/>
                  </a:lnTo>
                  <a:lnTo>
                    <a:pt x="70" y="195"/>
                  </a:lnTo>
                  <a:lnTo>
                    <a:pt x="67" y="182"/>
                  </a:lnTo>
                  <a:lnTo>
                    <a:pt x="70" y="169"/>
                  </a:lnTo>
                  <a:lnTo>
                    <a:pt x="70" y="154"/>
                  </a:lnTo>
                  <a:lnTo>
                    <a:pt x="67" y="137"/>
                  </a:lnTo>
                  <a:lnTo>
                    <a:pt x="62" y="120"/>
                  </a:lnTo>
                  <a:lnTo>
                    <a:pt x="62" y="115"/>
                  </a:lnTo>
                  <a:lnTo>
                    <a:pt x="66" y="108"/>
                  </a:lnTo>
                  <a:lnTo>
                    <a:pt x="73" y="100"/>
                  </a:lnTo>
                  <a:lnTo>
                    <a:pt x="82" y="91"/>
                  </a:lnTo>
                  <a:lnTo>
                    <a:pt x="95" y="82"/>
                  </a:lnTo>
                  <a:lnTo>
                    <a:pt x="110" y="71"/>
                  </a:lnTo>
                  <a:lnTo>
                    <a:pt x="125" y="61"/>
                  </a:lnTo>
                  <a:lnTo>
                    <a:pt x="143" y="50"/>
                  </a:lnTo>
                  <a:lnTo>
                    <a:pt x="161" y="41"/>
                  </a:lnTo>
                  <a:lnTo>
                    <a:pt x="179" y="32"/>
                  </a:lnTo>
                  <a:lnTo>
                    <a:pt x="199" y="23"/>
                  </a:lnTo>
                  <a:lnTo>
                    <a:pt x="217" y="15"/>
                  </a:lnTo>
                  <a:lnTo>
                    <a:pt x="234" y="9"/>
                  </a:lnTo>
                  <a:lnTo>
                    <a:pt x="251" y="4"/>
                  </a:lnTo>
                  <a:lnTo>
                    <a:pt x="267" y="1"/>
                  </a:lnTo>
                  <a:lnTo>
                    <a:pt x="279" y="0"/>
                  </a:lnTo>
                  <a:lnTo>
                    <a:pt x="304" y="2"/>
                  </a:lnTo>
                  <a:lnTo>
                    <a:pt x="327" y="7"/>
                  </a:lnTo>
                  <a:lnTo>
                    <a:pt x="350" y="15"/>
                  </a:lnTo>
                  <a:lnTo>
                    <a:pt x="372" y="25"/>
                  </a:lnTo>
                  <a:lnTo>
                    <a:pt x="393" y="38"/>
                  </a:lnTo>
                  <a:lnTo>
                    <a:pt x="413" y="53"/>
                  </a:lnTo>
                  <a:lnTo>
                    <a:pt x="433" y="68"/>
                  </a:lnTo>
                  <a:lnTo>
                    <a:pt x="450" y="84"/>
                  </a:lnTo>
                  <a:lnTo>
                    <a:pt x="465" y="100"/>
                  </a:lnTo>
                  <a:lnTo>
                    <a:pt x="478" y="116"/>
                  </a:lnTo>
                  <a:lnTo>
                    <a:pt x="488" y="130"/>
                  </a:lnTo>
                  <a:lnTo>
                    <a:pt x="496" y="143"/>
                  </a:lnTo>
                  <a:lnTo>
                    <a:pt x="502" y="155"/>
                  </a:lnTo>
                  <a:lnTo>
                    <a:pt x="506" y="166"/>
                  </a:lnTo>
                  <a:lnTo>
                    <a:pt x="510" y="176"/>
                  </a:lnTo>
                  <a:lnTo>
                    <a:pt x="511" y="184"/>
                  </a:lnTo>
                  <a:lnTo>
                    <a:pt x="510" y="193"/>
                  </a:lnTo>
                  <a:lnTo>
                    <a:pt x="505" y="204"/>
                  </a:lnTo>
                  <a:lnTo>
                    <a:pt x="497" y="216"/>
                  </a:lnTo>
                  <a:lnTo>
                    <a:pt x="489" y="229"/>
                  </a:lnTo>
                  <a:lnTo>
                    <a:pt x="480" y="242"/>
                  </a:lnTo>
                  <a:lnTo>
                    <a:pt x="474" y="254"/>
                  </a:lnTo>
                  <a:lnTo>
                    <a:pt x="469" y="266"/>
                  </a:lnTo>
                  <a:lnTo>
                    <a:pt x="471" y="275"/>
                  </a:lnTo>
                  <a:lnTo>
                    <a:pt x="479" y="299"/>
                  </a:lnTo>
                  <a:lnTo>
                    <a:pt x="487" y="330"/>
                  </a:lnTo>
                  <a:lnTo>
                    <a:pt x="494" y="359"/>
                  </a:lnTo>
                  <a:lnTo>
                    <a:pt x="497" y="375"/>
                  </a:lnTo>
                  <a:lnTo>
                    <a:pt x="499" y="389"/>
                  </a:lnTo>
                  <a:lnTo>
                    <a:pt x="504" y="409"/>
                  </a:lnTo>
                  <a:lnTo>
                    <a:pt x="509" y="428"/>
                  </a:lnTo>
                  <a:lnTo>
                    <a:pt x="511" y="436"/>
                  </a:lnTo>
                  <a:lnTo>
                    <a:pt x="558" y="463"/>
                  </a:lnTo>
                  <a:lnTo>
                    <a:pt x="596" y="440"/>
                  </a:lnTo>
                  <a:lnTo>
                    <a:pt x="597" y="443"/>
                  </a:lnTo>
                  <a:lnTo>
                    <a:pt x="600" y="454"/>
                  </a:lnTo>
                  <a:lnTo>
                    <a:pt x="602" y="471"/>
                  </a:lnTo>
                  <a:lnTo>
                    <a:pt x="605" y="493"/>
                  </a:lnTo>
                  <a:lnTo>
                    <a:pt x="604" y="508"/>
                  </a:lnTo>
                  <a:lnTo>
                    <a:pt x="601" y="526"/>
                  </a:lnTo>
                  <a:lnTo>
                    <a:pt x="595" y="547"/>
                  </a:lnTo>
                  <a:lnTo>
                    <a:pt x="588" y="569"/>
                  </a:lnTo>
                  <a:lnTo>
                    <a:pt x="581" y="590"/>
                  </a:lnTo>
                  <a:lnTo>
                    <a:pt x="575" y="609"/>
                  </a:lnTo>
                  <a:lnTo>
                    <a:pt x="571" y="624"/>
                  </a:lnTo>
                  <a:lnTo>
                    <a:pt x="570" y="634"/>
                  </a:lnTo>
                  <a:lnTo>
                    <a:pt x="570" y="647"/>
                  </a:lnTo>
                  <a:lnTo>
                    <a:pt x="569" y="661"/>
                  </a:lnTo>
                  <a:lnTo>
                    <a:pt x="566" y="676"/>
                  </a:lnTo>
                  <a:lnTo>
                    <a:pt x="564" y="690"/>
                  </a:lnTo>
                  <a:lnTo>
                    <a:pt x="559" y="697"/>
                  </a:lnTo>
                  <a:lnTo>
                    <a:pt x="547" y="703"/>
                  </a:lnTo>
                  <a:lnTo>
                    <a:pt x="529" y="710"/>
                  </a:lnTo>
                  <a:lnTo>
                    <a:pt x="511" y="714"/>
                  </a:lnTo>
                  <a:lnTo>
                    <a:pt x="490" y="719"/>
                  </a:lnTo>
                  <a:lnTo>
                    <a:pt x="472" y="721"/>
                  </a:lnTo>
                  <a:lnTo>
                    <a:pt x="458" y="721"/>
                  </a:lnTo>
                  <a:lnTo>
                    <a:pt x="450" y="719"/>
                  </a:lnTo>
                  <a:lnTo>
                    <a:pt x="454" y="699"/>
                  </a:lnTo>
                  <a:lnTo>
                    <a:pt x="458" y="680"/>
                  </a:lnTo>
                  <a:lnTo>
                    <a:pt x="460" y="662"/>
                  </a:lnTo>
                  <a:lnTo>
                    <a:pt x="461" y="646"/>
                  </a:lnTo>
                  <a:lnTo>
                    <a:pt x="460" y="638"/>
                  </a:lnTo>
                  <a:lnTo>
                    <a:pt x="458" y="630"/>
                  </a:lnTo>
                  <a:lnTo>
                    <a:pt x="454" y="620"/>
                  </a:lnTo>
                  <a:lnTo>
                    <a:pt x="449" y="610"/>
                  </a:lnTo>
                  <a:lnTo>
                    <a:pt x="443" y="600"/>
                  </a:lnTo>
                  <a:lnTo>
                    <a:pt x="436" y="589"/>
                  </a:lnTo>
                  <a:lnTo>
                    <a:pt x="430" y="576"/>
                  </a:lnTo>
                  <a:lnTo>
                    <a:pt x="423" y="563"/>
                  </a:lnTo>
                  <a:lnTo>
                    <a:pt x="419" y="559"/>
                  </a:lnTo>
                  <a:lnTo>
                    <a:pt x="412" y="553"/>
                  </a:lnTo>
                  <a:lnTo>
                    <a:pt x="405" y="548"/>
                  </a:lnTo>
                  <a:lnTo>
                    <a:pt x="398" y="542"/>
                  </a:lnTo>
                  <a:lnTo>
                    <a:pt x="392" y="538"/>
                  </a:lnTo>
                  <a:lnTo>
                    <a:pt x="386" y="534"/>
                  </a:lnTo>
                  <a:lnTo>
                    <a:pt x="383" y="532"/>
                  </a:lnTo>
                  <a:lnTo>
                    <a:pt x="382" y="531"/>
                  </a:lnTo>
                  <a:lnTo>
                    <a:pt x="373" y="508"/>
                  </a:lnTo>
                  <a:lnTo>
                    <a:pt x="282" y="548"/>
                  </a:lnTo>
                  <a:close/>
                </a:path>
              </a:pathLst>
            </a:custGeom>
            <a:solidFill>
              <a:srgbClr val="E5A599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39" name="Freeform 858"/>
            <p:cNvSpPr>
              <a:spLocks/>
            </p:cNvSpPr>
            <p:nvPr/>
          </p:nvSpPr>
          <p:spPr bwMode="auto">
            <a:xfrm flipH="1">
              <a:off x="8822" y="1800"/>
              <a:ext cx="47" cy="38"/>
            </a:xfrm>
            <a:custGeom>
              <a:avLst/>
              <a:gdLst>
                <a:gd name="T0" fmla="*/ 0 w 569"/>
                <a:gd name="T1" fmla="*/ 0 h 316"/>
                <a:gd name="T2" fmla="*/ 0 w 569"/>
                <a:gd name="T3" fmla="*/ 0 h 316"/>
                <a:gd name="T4" fmla="*/ 0 w 569"/>
                <a:gd name="T5" fmla="*/ 0 h 316"/>
                <a:gd name="T6" fmla="*/ 0 w 569"/>
                <a:gd name="T7" fmla="*/ 0 h 316"/>
                <a:gd name="T8" fmla="*/ 0 w 569"/>
                <a:gd name="T9" fmla="*/ 0 h 316"/>
                <a:gd name="T10" fmla="*/ 0 w 569"/>
                <a:gd name="T11" fmla="*/ 0 h 316"/>
                <a:gd name="T12" fmla="*/ 0 w 569"/>
                <a:gd name="T13" fmla="*/ 0 h 316"/>
                <a:gd name="T14" fmla="*/ 0 w 569"/>
                <a:gd name="T15" fmla="*/ 0 h 316"/>
                <a:gd name="T16" fmla="*/ 0 w 569"/>
                <a:gd name="T17" fmla="*/ 0 h 316"/>
                <a:gd name="T18" fmla="*/ 0 w 569"/>
                <a:gd name="T19" fmla="*/ 0 h 316"/>
                <a:gd name="T20" fmla="*/ 0 w 569"/>
                <a:gd name="T21" fmla="*/ 0 h 316"/>
                <a:gd name="T22" fmla="*/ 0 w 569"/>
                <a:gd name="T23" fmla="*/ 0 h 316"/>
                <a:gd name="T24" fmla="*/ 0 w 569"/>
                <a:gd name="T25" fmla="*/ 0 h 316"/>
                <a:gd name="T26" fmla="*/ 0 w 569"/>
                <a:gd name="T27" fmla="*/ 0 h 316"/>
                <a:gd name="T28" fmla="*/ 0 w 569"/>
                <a:gd name="T29" fmla="*/ 0 h 316"/>
                <a:gd name="T30" fmla="*/ 0 w 569"/>
                <a:gd name="T31" fmla="*/ 0 h 316"/>
                <a:gd name="T32" fmla="*/ 0 w 569"/>
                <a:gd name="T33" fmla="*/ 0 h 316"/>
                <a:gd name="T34" fmla="*/ 0 w 569"/>
                <a:gd name="T35" fmla="*/ 0 h 316"/>
                <a:gd name="T36" fmla="*/ 0 w 569"/>
                <a:gd name="T37" fmla="*/ 0 h 316"/>
                <a:gd name="T38" fmla="*/ 0 w 569"/>
                <a:gd name="T39" fmla="*/ 0 h 316"/>
                <a:gd name="T40" fmla="*/ 0 w 569"/>
                <a:gd name="T41" fmla="*/ 0 h 316"/>
                <a:gd name="T42" fmla="*/ 0 w 569"/>
                <a:gd name="T43" fmla="*/ 0 h 316"/>
                <a:gd name="T44" fmla="*/ 0 w 569"/>
                <a:gd name="T45" fmla="*/ 0 h 316"/>
                <a:gd name="T46" fmla="*/ 0 w 569"/>
                <a:gd name="T47" fmla="*/ 0 h 316"/>
                <a:gd name="T48" fmla="*/ 0 w 569"/>
                <a:gd name="T49" fmla="*/ 0 h 316"/>
                <a:gd name="T50" fmla="*/ 0 w 569"/>
                <a:gd name="T51" fmla="*/ 0 h 316"/>
                <a:gd name="T52" fmla="*/ 0 w 569"/>
                <a:gd name="T53" fmla="*/ 0 h 316"/>
                <a:gd name="T54" fmla="*/ 0 w 569"/>
                <a:gd name="T55" fmla="*/ 0 h 316"/>
                <a:gd name="T56" fmla="*/ 0 w 569"/>
                <a:gd name="T57" fmla="*/ 0 h 316"/>
                <a:gd name="T58" fmla="*/ 0 w 569"/>
                <a:gd name="T59" fmla="*/ 0 h 316"/>
                <a:gd name="T60" fmla="*/ 0 w 569"/>
                <a:gd name="T61" fmla="*/ 0 h 316"/>
                <a:gd name="T62" fmla="*/ 0 w 569"/>
                <a:gd name="T63" fmla="*/ 0 h 316"/>
                <a:gd name="T64" fmla="*/ 0 w 569"/>
                <a:gd name="T65" fmla="*/ 0 h 316"/>
                <a:gd name="T66" fmla="*/ 0 w 569"/>
                <a:gd name="T67" fmla="*/ 0 h 316"/>
                <a:gd name="T68" fmla="*/ 0 w 569"/>
                <a:gd name="T69" fmla="*/ 0 h 316"/>
                <a:gd name="T70" fmla="*/ 0 w 569"/>
                <a:gd name="T71" fmla="*/ 0 h 316"/>
                <a:gd name="T72" fmla="*/ 0 w 569"/>
                <a:gd name="T73" fmla="*/ 0 h 316"/>
                <a:gd name="T74" fmla="*/ 0 w 569"/>
                <a:gd name="T75" fmla="*/ 0 h 316"/>
                <a:gd name="T76" fmla="*/ 0 w 569"/>
                <a:gd name="T77" fmla="*/ 0 h 316"/>
                <a:gd name="T78" fmla="*/ 0 w 569"/>
                <a:gd name="T79" fmla="*/ 0 h 316"/>
                <a:gd name="T80" fmla="*/ 0 w 569"/>
                <a:gd name="T81" fmla="*/ 0 h 316"/>
                <a:gd name="T82" fmla="*/ 0 w 569"/>
                <a:gd name="T83" fmla="*/ 0 h 316"/>
                <a:gd name="T84" fmla="*/ 0 w 569"/>
                <a:gd name="T85" fmla="*/ 0 h 316"/>
                <a:gd name="T86" fmla="*/ 0 w 569"/>
                <a:gd name="T87" fmla="*/ 0 h 316"/>
                <a:gd name="T88" fmla="*/ 0 w 569"/>
                <a:gd name="T89" fmla="*/ 0 h 316"/>
                <a:gd name="T90" fmla="*/ 0 w 569"/>
                <a:gd name="T91" fmla="*/ 0 h 316"/>
                <a:gd name="T92" fmla="*/ 0 w 569"/>
                <a:gd name="T93" fmla="*/ 0 h 316"/>
                <a:gd name="T94" fmla="*/ 0 w 569"/>
                <a:gd name="T95" fmla="*/ 0 h 3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69"/>
                <a:gd name="T145" fmla="*/ 0 h 316"/>
                <a:gd name="T146" fmla="*/ 569 w 569"/>
                <a:gd name="T147" fmla="*/ 316 h 3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69" h="316">
                  <a:moveTo>
                    <a:pt x="141" y="164"/>
                  </a:moveTo>
                  <a:lnTo>
                    <a:pt x="139" y="172"/>
                  </a:lnTo>
                  <a:lnTo>
                    <a:pt x="136" y="181"/>
                  </a:lnTo>
                  <a:lnTo>
                    <a:pt x="134" y="191"/>
                  </a:lnTo>
                  <a:lnTo>
                    <a:pt x="130" y="200"/>
                  </a:lnTo>
                  <a:lnTo>
                    <a:pt x="126" y="210"/>
                  </a:lnTo>
                  <a:lnTo>
                    <a:pt x="118" y="217"/>
                  </a:lnTo>
                  <a:lnTo>
                    <a:pt x="107" y="222"/>
                  </a:lnTo>
                  <a:lnTo>
                    <a:pt x="94" y="225"/>
                  </a:lnTo>
                  <a:lnTo>
                    <a:pt x="77" y="226"/>
                  </a:lnTo>
                  <a:lnTo>
                    <a:pt x="61" y="226"/>
                  </a:lnTo>
                  <a:lnTo>
                    <a:pt x="46" y="223"/>
                  </a:lnTo>
                  <a:lnTo>
                    <a:pt x="32" y="221"/>
                  </a:lnTo>
                  <a:lnTo>
                    <a:pt x="20" y="218"/>
                  </a:lnTo>
                  <a:lnTo>
                    <a:pt x="11" y="212"/>
                  </a:lnTo>
                  <a:lnTo>
                    <a:pt x="4" y="205"/>
                  </a:lnTo>
                  <a:lnTo>
                    <a:pt x="1" y="196"/>
                  </a:lnTo>
                  <a:lnTo>
                    <a:pt x="0" y="172"/>
                  </a:lnTo>
                  <a:lnTo>
                    <a:pt x="3" y="142"/>
                  </a:lnTo>
                  <a:lnTo>
                    <a:pt x="12" y="115"/>
                  </a:lnTo>
                  <a:lnTo>
                    <a:pt x="30" y="98"/>
                  </a:lnTo>
                  <a:lnTo>
                    <a:pt x="45" y="91"/>
                  </a:lnTo>
                  <a:lnTo>
                    <a:pt x="64" y="82"/>
                  </a:lnTo>
                  <a:lnTo>
                    <a:pt x="87" y="70"/>
                  </a:lnTo>
                  <a:lnTo>
                    <a:pt x="111" y="58"/>
                  </a:lnTo>
                  <a:lnTo>
                    <a:pt x="135" y="45"/>
                  </a:lnTo>
                  <a:lnTo>
                    <a:pt x="158" y="34"/>
                  </a:lnTo>
                  <a:lnTo>
                    <a:pt x="179" y="28"/>
                  </a:lnTo>
                  <a:lnTo>
                    <a:pt x="196" y="25"/>
                  </a:lnTo>
                  <a:lnTo>
                    <a:pt x="212" y="25"/>
                  </a:lnTo>
                  <a:lnTo>
                    <a:pt x="231" y="24"/>
                  </a:lnTo>
                  <a:lnTo>
                    <a:pt x="251" y="23"/>
                  </a:lnTo>
                  <a:lnTo>
                    <a:pt x="271" y="21"/>
                  </a:lnTo>
                  <a:lnTo>
                    <a:pt x="291" y="20"/>
                  </a:lnTo>
                  <a:lnTo>
                    <a:pt x="307" y="20"/>
                  </a:lnTo>
                  <a:lnTo>
                    <a:pt x="321" y="18"/>
                  </a:lnTo>
                  <a:lnTo>
                    <a:pt x="329" y="20"/>
                  </a:lnTo>
                  <a:lnTo>
                    <a:pt x="334" y="20"/>
                  </a:lnTo>
                  <a:lnTo>
                    <a:pt x="341" y="16"/>
                  </a:lnTo>
                  <a:lnTo>
                    <a:pt x="348" y="13"/>
                  </a:lnTo>
                  <a:lnTo>
                    <a:pt x="356" y="8"/>
                  </a:lnTo>
                  <a:lnTo>
                    <a:pt x="367" y="5"/>
                  </a:lnTo>
                  <a:lnTo>
                    <a:pt x="379" y="1"/>
                  </a:lnTo>
                  <a:lnTo>
                    <a:pt x="394" y="0"/>
                  </a:lnTo>
                  <a:lnTo>
                    <a:pt x="412" y="1"/>
                  </a:lnTo>
                  <a:lnTo>
                    <a:pt x="418" y="2"/>
                  </a:lnTo>
                  <a:lnTo>
                    <a:pt x="428" y="3"/>
                  </a:lnTo>
                  <a:lnTo>
                    <a:pt x="438" y="6"/>
                  </a:lnTo>
                  <a:lnTo>
                    <a:pt x="450" y="8"/>
                  </a:lnTo>
                  <a:lnTo>
                    <a:pt x="461" y="11"/>
                  </a:lnTo>
                  <a:lnTo>
                    <a:pt x="473" y="15"/>
                  </a:lnTo>
                  <a:lnTo>
                    <a:pt x="482" y="21"/>
                  </a:lnTo>
                  <a:lnTo>
                    <a:pt x="490" y="28"/>
                  </a:lnTo>
                  <a:lnTo>
                    <a:pt x="498" y="37"/>
                  </a:lnTo>
                  <a:lnTo>
                    <a:pt x="508" y="47"/>
                  </a:lnTo>
                  <a:lnTo>
                    <a:pt x="519" y="59"/>
                  </a:lnTo>
                  <a:lnTo>
                    <a:pt x="529" y="71"/>
                  </a:lnTo>
                  <a:lnTo>
                    <a:pt x="539" y="84"/>
                  </a:lnTo>
                  <a:lnTo>
                    <a:pt x="549" y="96"/>
                  </a:lnTo>
                  <a:lnTo>
                    <a:pt x="554" y="105"/>
                  </a:lnTo>
                  <a:lnTo>
                    <a:pt x="558" y="113"/>
                  </a:lnTo>
                  <a:lnTo>
                    <a:pt x="561" y="126"/>
                  </a:lnTo>
                  <a:lnTo>
                    <a:pt x="566" y="138"/>
                  </a:lnTo>
                  <a:lnTo>
                    <a:pt x="569" y="159"/>
                  </a:lnTo>
                  <a:lnTo>
                    <a:pt x="569" y="189"/>
                  </a:lnTo>
                  <a:lnTo>
                    <a:pt x="568" y="223"/>
                  </a:lnTo>
                  <a:lnTo>
                    <a:pt x="567" y="250"/>
                  </a:lnTo>
                  <a:lnTo>
                    <a:pt x="567" y="272"/>
                  </a:lnTo>
                  <a:lnTo>
                    <a:pt x="567" y="289"/>
                  </a:lnTo>
                  <a:lnTo>
                    <a:pt x="566" y="295"/>
                  </a:lnTo>
                  <a:lnTo>
                    <a:pt x="563" y="298"/>
                  </a:lnTo>
                  <a:lnTo>
                    <a:pt x="557" y="300"/>
                  </a:lnTo>
                  <a:lnTo>
                    <a:pt x="551" y="301"/>
                  </a:lnTo>
                  <a:lnTo>
                    <a:pt x="545" y="301"/>
                  </a:lnTo>
                  <a:lnTo>
                    <a:pt x="538" y="303"/>
                  </a:lnTo>
                  <a:lnTo>
                    <a:pt x="533" y="308"/>
                  </a:lnTo>
                  <a:lnTo>
                    <a:pt x="529" y="316"/>
                  </a:lnTo>
                  <a:lnTo>
                    <a:pt x="528" y="304"/>
                  </a:lnTo>
                  <a:lnTo>
                    <a:pt x="526" y="294"/>
                  </a:lnTo>
                  <a:lnTo>
                    <a:pt x="522" y="285"/>
                  </a:lnTo>
                  <a:lnTo>
                    <a:pt x="518" y="276"/>
                  </a:lnTo>
                  <a:lnTo>
                    <a:pt x="512" y="271"/>
                  </a:lnTo>
                  <a:lnTo>
                    <a:pt x="504" y="267"/>
                  </a:lnTo>
                  <a:lnTo>
                    <a:pt x="496" y="265"/>
                  </a:lnTo>
                  <a:lnTo>
                    <a:pt x="484" y="266"/>
                  </a:lnTo>
                  <a:lnTo>
                    <a:pt x="474" y="268"/>
                  </a:lnTo>
                  <a:lnTo>
                    <a:pt x="466" y="272"/>
                  </a:lnTo>
                  <a:lnTo>
                    <a:pt x="459" y="275"/>
                  </a:lnTo>
                  <a:lnTo>
                    <a:pt x="455" y="279"/>
                  </a:lnTo>
                  <a:lnTo>
                    <a:pt x="452" y="282"/>
                  </a:lnTo>
                  <a:lnTo>
                    <a:pt x="451" y="285"/>
                  </a:lnTo>
                  <a:lnTo>
                    <a:pt x="450" y="286"/>
                  </a:lnTo>
                  <a:lnTo>
                    <a:pt x="450" y="287"/>
                  </a:lnTo>
                  <a:lnTo>
                    <a:pt x="448" y="259"/>
                  </a:lnTo>
                  <a:lnTo>
                    <a:pt x="444" y="238"/>
                  </a:lnTo>
                  <a:lnTo>
                    <a:pt x="438" y="221"/>
                  </a:lnTo>
                  <a:lnTo>
                    <a:pt x="431" y="207"/>
                  </a:lnTo>
                  <a:lnTo>
                    <a:pt x="424" y="199"/>
                  </a:lnTo>
                  <a:lnTo>
                    <a:pt x="416" y="198"/>
                  </a:lnTo>
                  <a:lnTo>
                    <a:pt x="410" y="202"/>
                  </a:lnTo>
                  <a:lnTo>
                    <a:pt x="408" y="204"/>
                  </a:lnTo>
                  <a:lnTo>
                    <a:pt x="410" y="200"/>
                  </a:lnTo>
                  <a:lnTo>
                    <a:pt x="415" y="193"/>
                  </a:lnTo>
                  <a:lnTo>
                    <a:pt x="423" y="184"/>
                  </a:lnTo>
                  <a:lnTo>
                    <a:pt x="431" y="175"/>
                  </a:lnTo>
                  <a:lnTo>
                    <a:pt x="433" y="169"/>
                  </a:lnTo>
                  <a:lnTo>
                    <a:pt x="431" y="162"/>
                  </a:lnTo>
                  <a:lnTo>
                    <a:pt x="425" y="155"/>
                  </a:lnTo>
                  <a:lnTo>
                    <a:pt x="416" y="149"/>
                  </a:lnTo>
                  <a:lnTo>
                    <a:pt x="408" y="142"/>
                  </a:lnTo>
                  <a:lnTo>
                    <a:pt x="399" y="137"/>
                  </a:lnTo>
                  <a:lnTo>
                    <a:pt x="393" y="134"/>
                  </a:lnTo>
                  <a:lnTo>
                    <a:pt x="391" y="132"/>
                  </a:lnTo>
                  <a:lnTo>
                    <a:pt x="390" y="132"/>
                  </a:lnTo>
                  <a:lnTo>
                    <a:pt x="386" y="132"/>
                  </a:lnTo>
                  <a:lnTo>
                    <a:pt x="383" y="131"/>
                  </a:lnTo>
                  <a:lnTo>
                    <a:pt x="377" y="131"/>
                  </a:lnTo>
                  <a:lnTo>
                    <a:pt x="370" y="131"/>
                  </a:lnTo>
                  <a:lnTo>
                    <a:pt x="363" y="130"/>
                  </a:lnTo>
                  <a:lnTo>
                    <a:pt x="356" y="130"/>
                  </a:lnTo>
                  <a:lnTo>
                    <a:pt x="349" y="130"/>
                  </a:lnTo>
                  <a:lnTo>
                    <a:pt x="344" y="130"/>
                  </a:lnTo>
                  <a:lnTo>
                    <a:pt x="339" y="131"/>
                  </a:lnTo>
                  <a:lnTo>
                    <a:pt x="334" y="134"/>
                  </a:lnTo>
                  <a:lnTo>
                    <a:pt x="331" y="136"/>
                  </a:lnTo>
                  <a:lnTo>
                    <a:pt x="326" y="139"/>
                  </a:lnTo>
                  <a:lnTo>
                    <a:pt x="322" y="143"/>
                  </a:lnTo>
                  <a:lnTo>
                    <a:pt x="315" y="146"/>
                  </a:lnTo>
                  <a:lnTo>
                    <a:pt x="306" y="151"/>
                  </a:lnTo>
                  <a:lnTo>
                    <a:pt x="295" y="155"/>
                  </a:lnTo>
                  <a:lnTo>
                    <a:pt x="283" y="159"/>
                  </a:lnTo>
                  <a:lnTo>
                    <a:pt x="270" y="164"/>
                  </a:lnTo>
                  <a:lnTo>
                    <a:pt x="257" y="166"/>
                  </a:lnTo>
                  <a:lnTo>
                    <a:pt x="245" y="168"/>
                  </a:lnTo>
                  <a:lnTo>
                    <a:pt x="233" y="170"/>
                  </a:lnTo>
                  <a:lnTo>
                    <a:pt x="224" y="172"/>
                  </a:lnTo>
                  <a:lnTo>
                    <a:pt x="217" y="172"/>
                  </a:lnTo>
                  <a:lnTo>
                    <a:pt x="209" y="172"/>
                  </a:lnTo>
                  <a:lnTo>
                    <a:pt x="198" y="170"/>
                  </a:lnTo>
                  <a:lnTo>
                    <a:pt x="186" y="169"/>
                  </a:lnTo>
                  <a:lnTo>
                    <a:pt x="173" y="167"/>
                  </a:lnTo>
                  <a:lnTo>
                    <a:pt x="160" y="166"/>
                  </a:lnTo>
                  <a:lnTo>
                    <a:pt x="150" y="165"/>
                  </a:lnTo>
                  <a:lnTo>
                    <a:pt x="143" y="164"/>
                  </a:lnTo>
                  <a:lnTo>
                    <a:pt x="141" y="164"/>
                  </a:lnTo>
                  <a:close/>
                </a:path>
              </a:pathLst>
            </a:custGeom>
            <a:solidFill>
              <a:srgbClr val="FF4C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41" name="Freeform 859"/>
            <p:cNvSpPr>
              <a:spLocks/>
            </p:cNvSpPr>
            <p:nvPr/>
          </p:nvSpPr>
          <p:spPr bwMode="auto">
            <a:xfrm flipH="1">
              <a:off x="8820" y="1799"/>
              <a:ext cx="15" cy="29"/>
            </a:xfrm>
            <a:custGeom>
              <a:avLst/>
              <a:gdLst>
                <a:gd name="T0" fmla="*/ 0 w 189"/>
                <a:gd name="T1" fmla="*/ 0 h 235"/>
                <a:gd name="T2" fmla="*/ 0 w 189"/>
                <a:gd name="T3" fmla="*/ 0 h 235"/>
                <a:gd name="T4" fmla="*/ 0 w 189"/>
                <a:gd name="T5" fmla="*/ 0 h 235"/>
                <a:gd name="T6" fmla="*/ 0 w 189"/>
                <a:gd name="T7" fmla="*/ 0 h 235"/>
                <a:gd name="T8" fmla="*/ 0 w 189"/>
                <a:gd name="T9" fmla="*/ 0 h 235"/>
                <a:gd name="T10" fmla="*/ 0 w 189"/>
                <a:gd name="T11" fmla="*/ 0 h 235"/>
                <a:gd name="T12" fmla="*/ 0 w 189"/>
                <a:gd name="T13" fmla="*/ 0 h 235"/>
                <a:gd name="T14" fmla="*/ 0 w 189"/>
                <a:gd name="T15" fmla="*/ 0 h 235"/>
                <a:gd name="T16" fmla="*/ 0 w 189"/>
                <a:gd name="T17" fmla="*/ 0 h 235"/>
                <a:gd name="T18" fmla="*/ 0 w 189"/>
                <a:gd name="T19" fmla="*/ 0 h 235"/>
                <a:gd name="T20" fmla="*/ 0 w 189"/>
                <a:gd name="T21" fmla="*/ 0 h 235"/>
                <a:gd name="T22" fmla="*/ 0 w 189"/>
                <a:gd name="T23" fmla="*/ 0 h 235"/>
                <a:gd name="T24" fmla="*/ 0 w 189"/>
                <a:gd name="T25" fmla="*/ 0 h 235"/>
                <a:gd name="T26" fmla="*/ 0 w 189"/>
                <a:gd name="T27" fmla="*/ 0 h 235"/>
                <a:gd name="T28" fmla="*/ 0 w 189"/>
                <a:gd name="T29" fmla="*/ 0 h 235"/>
                <a:gd name="T30" fmla="*/ 0 w 189"/>
                <a:gd name="T31" fmla="*/ 0 h 235"/>
                <a:gd name="T32" fmla="*/ 0 w 189"/>
                <a:gd name="T33" fmla="*/ 0 h 235"/>
                <a:gd name="T34" fmla="*/ 0 w 189"/>
                <a:gd name="T35" fmla="*/ 0 h 235"/>
                <a:gd name="T36" fmla="*/ 0 w 189"/>
                <a:gd name="T37" fmla="*/ 0 h 235"/>
                <a:gd name="T38" fmla="*/ 0 w 189"/>
                <a:gd name="T39" fmla="*/ 0 h 235"/>
                <a:gd name="T40" fmla="*/ 0 w 189"/>
                <a:gd name="T41" fmla="*/ 0 h 235"/>
                <a:gd name="T42" fmla="*/ 0 w 189"/>
                <a:gd name="T43" fmla="*/ 0 h 235"/>
                <a:gd name="T44" fmla="*/ 0 w 189"/>
                <a:gd name="T45" fmla="*/ 0 h 235"/>
                <a:gd name="T46" fmla="*/ 0 w 189"/>
                <a:gd name="T47" fmla="*/ 0 h 235"/>
                <a:gd name="T48" fmla="*/ 0 w 189"/>
                <a:gd name="T49" fmla="*/ 0 h 235"/>
                <a:gd name="T50" fmla="*/ 0 w 189"/>
                <a:gd name="T51" fmla="*/ 0 h 235"/>
                <a:gd name="T52" fmla="*/ 0 w 189"/>
                <a:gd name="T53" fmla="*/ 0 h 235"/>
                <a:gd name="T54" fmla="*/ 0 w 189"/>
                <a:gd name="T55" fmla="*/ 0 h 235"/>
                <a:gd name="T56" fmla="*/ 0 w 189"/>
                <a:gd name="T57" fmla="*/ 0 h 235"/>
                <a:gd name="T58" fmla="*/ 0 w 189"/>
                <a:gd name="T59" fmla="*/ 0 h 235"/>
                <a:gd name="T60" fmla="*/ 0 w 189"/>
                <a:gd name="T61" fmla="*/ 0 h 235"/>
                <a:gd name="T62" fmla="*/ 0 w 189"/>
                <a:gd name="T63" fmla="*/ 0 h 235"/>
                <a:gd name="T64" fmla="*/ 0 w 189"/>
                <a:gd name="T65" fmla="*/ 0 h 235"/>
                <a:gd name="T66" fmla="*/ 0 w 189"/>
                <a:gd name="T67" fmla="*/ 0 h 235"/>
                <a:gd name="T68" fmla="*/ 0 w 189"/>
                <a:gd name="T69" fmla="*/ 0 h 235"/>
                <a:gd name="T70" fmla="*/ 0 w 189"/>
                <a:gd name="T71" fmla="*/ 0 h 235"/>
                <a:gd name="T72" fmla="*/ 0 w 189"/>
                <a:gd name="T73" fmla="*/ 0 h 235"/>
                <a:gd name="T74" fmla="*/ 0 w 189"/>
                <a:gd name="T75" fmla="*/ 0 h 235"/>
                <a:gd name="T76" fmla="*/ 0 w 189"/>
                <a:gd name="T77" fmla="*/ 0 h 235"/>
                <a:gd name="T78" fmla="*/ 0 w 189"/>
                <a:gd name="T79" fmla="*/ 0 h 235"/>
                <a:gd name="T80" fmla="*/ 0 w 189"/>
                <a:gd name="T81" fmla="*/ 0 h 2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9"/>
                <a:gd name="T124" fmla="*/ 0 h 235"/>
                <a:gd name="T125" fmla="*/ 189 w 189"/>
                <a:gd name="T126" fmla="*/ 235 h 2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9" h="235">
                  <a:moveTo>
                    <a:pt x="161" y="95"/>
                  </a:moveTo>
                  <a:lnTo>
                    <a:pt x="168" y="108"/>
                  </a:lnTo>
                  <a:lnTo>
                    <a:pt x="175" y="123"/>
                  </a:lnTo>
                  <a:lnTo>
                    <a:pt x="180" y="140"/>
                  </a:lnTo>
                  <a:lnTo>
                    <a:pt x="184" y="156"/>
                  </a:lnTo>
                  <a:lnTo>
                    <a:pt x="188" y="172"/>
                  </a:lnTo>
                  <a:lnTo>
                    <a:pt x="189" y="188"/>
                  </a:lnTo>
                  <a:lnTo>
                    <a:pt x="188" y="205"/>
                  </a:lnTo>
                  <a:lnTo>
                    <a:pt x="183" y="221"/>
                  </a:lnTo>
                  <a:lnTo>
                    <a:pt x="176" y="227"/>
                  </a:lnTo>
                  <a:lnTo>
                    <a:pt x="168" y="232"/>
                  </a:lnTo>
                  <a:lnTo>
                    <a:pt x="160" y="235"/>
                  </a:lnTo>
                  <a:lnTo>
                    <a:pt x="152" y="235"/>
                  </a:lnTo>
                  <a:lnTo>
                    <a:pt x="150" y="227"/>
                  </a:lnTo>
                  <a:lnTo>
                    <a:pt x="151" y="219"/>
                  </a:lnTo>
                  <a:lnTo>
                    <a:pt x="153" y="210"/>
                  </a:lnTo>
                  <a:lnTo>
                    <a:pt x="154" y="202"/>
                  </a:lnTo>
                  <a:lnTo>
                    <a:pt x="148" y="174"/>
                  </a:lnTo>
                  <a:lnTo>
                    <a:pt x="140" y="146"/>
                  </a:lnTo>
                  <a:lnTo>
                    <a:pt x="128" y="120"/>
                  </a:lnTo>
                  <a:lnTo>
                    <a:pt x="113" y="95"/>
                  </a:lnTo>
                  <a:lnTo>
                    <a:pt x="94" y="72"/>
                  </a:lnTo>
                  <a:lnTo>
                    <a:pt x="74" y="51"/>
                  </a:lnTo>
                  <a:lnTo>
                    <a:pt x="51" y="34"/>
                  </a:lnTo>
                  <a:lnTo>
                    <a:pt x="25" y="19"/>
                  </a:lnTo>
                  <a:lnTo>
                    <a:pt x="17" y="15"/>
                  </a:lnTo>
                  <a:lnTo>
                    <a:pt x="8" y="14"/>
                  </a:lnTo>
                  <a:lnTo>
                    <a:pt x="0" y="12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1"/>
                  </a:lnTo>
                  <a:lnTo>
                    <a:pt x="7" y="1"/>
                  </a:lnTo>
                  <a:lnTo>
                    <a:pt x="9" y="0"/>
                  </a:lnTo>
                  <a:lnTo>
                    <a:pt x="32" y="2"/>
                  </a:lnTo>
                  <a:lnTo>
                    <a:pt x="54" y="8"/>
                  </a:lnTo>
                  <a:lnTo>
                    <a:pt x="75" y="17"/>
                  </a:lnTo>
                  <a:lnTo>
                    <a:pt x="94" y="29"/>
                  </a:lnTo>
                  <a:lnTo>
                    <a:pt x="113" y="43"/>
                  </a:lnTo>
                  <a:lnTo>
                    <a:pt x="130" y="59"/>
                  </a:lnTo>
                  <a:lnTo>
                    <a:pt x="146" y="76"/>
                  </a:lnTo>
                  <a:lnTo>
                    <a:pt x="161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43" name="Freeform 860"/>
            <p:cNvSpPr>
              <a:spLocks/>
            </p:cNvSpPr>
            <p:nvPr/>
          </p:nvSpPr>
          <p:spPr bwMode="auto">
            <a:xfrm flipH="1">
              <a:off x="8845" y="1801"/>
              <a:ext cx="26" cy="28"/>
            </a:xfrm>
            <a:custGeom>
              <a:avLst/>
              <a:gdLst>
                <a:gd name="T0" fmla="*/ 0 w 306"/>
                <a:gd name="T1" fmla="*/ 0 h 227"/>
                <a:gd name="T2" fmla="*/ 0 w 306"/>
                <a:gd name="T3" fmla="*/ 0 h 227"/>
                <a:gd name="T4" fmla="*/ 0 w 306"/>
                <a:gd name="T5" fmla="*/ 0 h 227"/>
                <a:gd name="T6" fmla="*/ 0 w 306"/>
                <a:gd name="T7" fmla="*/ 0 h 227"/>
                <a:gd name="T8" fmla="*/ 0 w 306"/>
                <a:gd name="T9" fmla="*/ 0 h 227"/>
                <a:gd name="T10" fmla="*/ 0 w 306"/>
                <a:gd name="T11" fmla="*/ 0 h 227"/>
                <a:gd name="T12" fmla="*/ 0 w 306"/>
                <a:gd name="T13" fmla="*/ 0 h 227"/>
                <a:gd name="T14" fmla="*/ 0 w 306"/>
                <a:gd name="T15" fmla="*/ 0 h 227"/>
                <a:gd name="T16" fmla="*/ 0 w 306"/>
                <a:gd name="T17" fmla="*/ 0 h 227"/>
                <a:gd name="T18" fmla="*/ 0 w 306"/>
                <a:gd name="T19" fmla="*/ 0 h 227"/>
                <a:gd name="T20" fmla="*/ 0 w 306"/>
                <a:gd name="T21" fmla="*/ 0 h 227"/>
                <a:gd name="T22" fmla="*/ 0 w 306"/>
                <a:gd name="T23" fmla="*/ 0 h 227"/>
                <a:gd name="T24" fmla="*/ 0 w 306"/>
                <a:gd name="T25" fmla="*/ 0 h 227"/>
                <a:gd name="T26" fmla="*/ 0 w 306"/>
                <a:gd name="T27" fmla="*/ 0 h 227"/>
                <a:gd name="T28" fmla="*/ 0 w 306"/>
                <a:gd name="T29" fmla="*/ 0 h 227"/>
                <a:gd name="T30" fmla="*/ 0 w 306"/>
                <a:gd name="T31" fmla="*/ 0 h 227"/>
                <a:gd name="T32" fmla="*/ 0 w 306"/>
                <a:gd name="T33" fmla="*/ 0 h 227"/>
                <a:gd name="T34" fmla="*/ 0 w 306"/>
                <a:gd name="T35" fmla="*/ 0 h 227"/>
                <a:gd name="T36" fmla="*/ 0 w 306"/>
                <a:gd name="T37" fmla="*/ 0 h 227"/>
                <a:gd name="T38" fmla="*/ 0 w 306"/>
                <a:gd name="T39" fmla="*/ 0 h 227"/>
                <a:gd name="T40" fmla="*/ 0 w 306"/>
                <a:gd name="T41" fmla="*/ 0 h 227"/>
                <a:gd name="T42" fmla="*/ 0 w 306"/>
                <a:gd name="T43" fmla="*/ 0 h 227"/>
                <a:gd name="T44" fmla="*/ 0 w 306"/>
                <a:gd name="T45" fmla="*/ 0 h 227"/>
                <a:gd name="T46" fmla="*/ 0 w 306"/>
                <a:gd name="T47" fmla="*/ 0 h 227"/>
                <a:gd name="T48" fmla="*/ 0 w 306"/>
                <a:gd name="T49" fmla="*/ 0 h 227"/>
                <a:gd name="T50" fmla="*/ 0 w 306"/>
                <a:gd name="T51" fmla="*/ 0 h 227"/>
                <a:gd name="T52" fmla="*/ 0 w 306"/>
                <a:gd name="T53" fmla="*/ 0 h 227"/>
                <a:gd name="T54" fmla="*/ 0 w 306"/>
                <a:gd name="T55" fmla="*/ 0 h 227"/>
                <a:gd name="T56" fmla="*/ 0 w 306"/>
                <a:gd name="T57" fmla="*/ 0 h 227"/>
                <a:gd name="T58" fmla="*/ 0 w 306"/>
                <a:gd name="T59" fmla="*/ 0 h 227"/>
                <a:gd name="T60" fmla="*/ 0 w 306"/>
                <a:gd name="T61" fmla="*/ 0 h 227"/>
                <a:gd name="T62" fmla="*/ 0 w 306"/>
                <a:gd name="T63" fmla="*/ 0 h 227"/>
                <a:gd name="T64" fmla="*/ 0 w 306"/>
                <a:gd name="T65" fmla="*/ 0 h 227"/>
                <a:gd name="T66" fmla="*/ 0 w 306"/>
                <a:gd name="T67" fmla="*/ 0 h 227"/>
                <a:gd name="T68" fmla="*/ 0 w 306"/>
                <a:gd name="T69" fmla="*/ 0 h 227"/>
                <a:gd name="T70" fmla="*/ 0 w 306"/>
                <a:gd name="T71" fmla="*/ 0 h 227"/>
                <a:gd name="T72" fmla="*/ 0 w 306"/>
                <a:gd name="T73" fmla="*/ 0 h 227"/>
                <a:gd name="T74" fmla="*/ 0 w 306"/>
                <a:gd name="T75" fmla="*/ 0 h 22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6"/>
                <a:gd name="T115" fmla="*/ 0 h 227"/>
                <a:gd name="T116" fmla="*/ 306 w 306"/>
                <a:gd name="T117" fmla="*/ 227 h 22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6" h="227">
                  <a:moveTo>
                    <a:pt x="306" y="7"/>
                  </a:moveTo>
                  <a:lnTo>
                    <a:pt x="306" y="11"/>
                  </a:lnTo>
                  <a:lnTo>
                    <a:pt x="302" y="14"/>
                  </a:lnTo>
                  <a:lnTo>
                    <a:pt x="298" y="15"/>
                  </a:lnTo>
                  <a:lnTo>
                    <a:pt x="293" y="17"/>
                  </a:lnTo>
                  <a:lnTo>
                    <a:pt x="272" y="19"/>
                  </a:lnTo>
                  <a:lnTo>
                    <a:pt x="253" y="24"/>
                  </a:lnTo>
                  <a:lnTo>
                    <a:pt x="233" y="30"/>
                  </a:lnTo>
                  <a:lnTo>
                    <a:pt x="215" y="37"/>
                  </a:lnTo>
                  <a:lnTo>
                    <a:pt x="196" y="45"/>
                  </a:lnTo>
                  <a:lnTo>
                    <a:pt x="178" y="53"/>
                  </a:lnTo>
                  <a:lnTo>
                    <a:pt x="159" y="61"/>
                  </a:lnTo>
                  <a:lnTo>
                    <a:pt x="141" y="67"/>
                  </a:lnTo>
                  <a:lnTo>
                    <a:pt x="127" y="76"/>
                  </a:lnTo>
                  <a:lnTo>
                    <a:pt x="111" y="86"/>
                  </a:lnTo>
                  <a:lnTo>
                    <a:pt x="96" y="97"/>
                  </a:lnTo>
                  <a:lnTo>
                    <a:pt x="81" y="107"/>
                  </a:lnTo>
                  <a:lnTo>
                    <a:pt x="67" y="120"/>
                  </a:lnTo>
                  <a:lnTo>
                    <a:pt x="57" y="133"/>
                  </a:lnTo>
                  <a:lnTo>
                    <a:pt x="51" y="150"/>
                  </a:lnTo>
                  <a:lnTo>
                    <a:pt x="51" y="168"/>
                  </a:lnTo>
                  <a:lnTo>
                    <a:pt x="57" y="176"/>
                  </a:lnTo>
                  <a:lnTo>
                    <a:pt x="63" y="184"/>
                  </a:lnTo>
                  <a:lnTo>
                    <a:pt x="69" y="191"/>
                  </a:lnTo>
                  <a:lnTo>
                    <a:pt x="78" y="196"/>
                  </a:lnTo>
                  <a:lnTo>
                    <a:pt x="86" y="200"/>
                  </a:lnTo>
                  <a:lnTo>
                    <a:pt x="95" y="203"/>
                  </a:lnTo>
                  <a:lnTo>
                    <a:pt x="104" y="205"/>
                  </a:lnTo>
                  <a:lnTo>
                    <a:pt x="114" y="205"/>
                  </a:lnTo>
                  <a:lnTo>
                    <a:pt x="117" y="205"/>
                  </a:lnTo>
                  <a:lnTo>
                    <a:pt x="120" y="204"/>
                  </a:lnTo>
                  <a:lnTo>
                    <a:pt x="122" y="204"/>
                  </a:lnTo>
                  <a:lnTo>
                    <a:pt x="126" y="204"/>
                  </a:lnTo>
                  <a:lnTo>
                    <a:pt x="128" y="205"/>
                  </a:lnTo>
                  <a:lnTo>
                    <a:pt x="128" y="207"/>
                  </a:lnTo>
                  <a:lnTo>
                    <a:pt x="128" y="211"/>
                  </a:lnTo>
                  <a:lnTo>
                    <a:pt x="127" y="213"/>
                  </a:lnTo>
                  <a:lnTo>
                    <a:pt x="119" y="219"/>
                  </a:lnTo>
                  <a:lnTo>
                    <a:pt x="111" y="222"/>
                  </a:lnTo>
                  <a:lnTo>
                    <a:pt x="102" y="226"/>
                  </a:lnTo>
                  <a:lnTo>
                    <a:pt x="93" y="227"/>
                  </a:lnTo>
                  <a:lnTo>
                    <a:pt x="82" y="227"/>
                  </a:lnTo>
                  <a:lnTo>
                    <a:pt x="72" y="227"/>
                  </a:lnTo>
                  <a:lnTo>
                    <a:pt x="63" y="226"/>
                  </a:lnTo>
                  <a:lnTo>
                    <a:pt x="53" y="224"/>
                  </a:lnTo>
                  <a:lnTo>
                    <a:pt x="45" y="220"/>
                  </a:lnTo>
                  <a:lnTo>
                    <a:pt x="36" y="215"/>
                  </a:lnTo>
                  <a:lnTo>
                    <a:pt x="26" y="209"/>
                  </a:lnTo>
                  <a:lnTo>
                    <a:pt x="18" y="203"/>
                  </a:lnTo>
                  <a:lnTo>
                    <a:pt x="10" y="196"/>
                  </a:lnTo>
                  <a:lnTo>
                    <a:pt x="4" y="186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1" y="150"/>
                  </a:lnTo>
                  <a:lnTo>
                    <a:pt x="5" y="133"/>
                  </a:lnTo>
                  <a:lnTo>
                    <a:pt x="10" y="117"/>
                  </a:lnTo>
                  <a:lnTo>
                    <a:pt x="16" y="102"/>
                  </a:lnTo>
                  <a:lnTo>
                    <a:pt x="26" y="90"/>
                  </a:lnTo>
                  <a:lnTo>
                    <a:pt x="37" y="77"/>
                  </a:lnTo>
                  <a:lnTo>
                    <a:pt x="50" y="65"/>
                  </a:lnTo>
                  <a:lnTo>
                    <a:pt x="64" y="56"/>
                  </a:lnTo>
                  <a:lnTo>
                    <a:pt x="84" y="45"/>
                  </a:lnTo>
                  <a:lnTo>
                    <a:pt x="106" y="35"/>
                  </a:lnTo>
                  <a:lnTo>
                    <a:pt x="128" y="26"/>
                  </a:lnTo>
                  <a:lnTo>
                    <a:pt x="151" y="19"/>
                  </a:lnTo>
                  <a:lnTo>
                    <a:pt x="174" y="12"/>
                  </a:lnTo>
                  <a:lnTo>
                    <a:pt x="197" y="7"/>
                  </a:lnTo>
                  <a:lnTo>
                    <a:pt x="222" y="3"/>
                  </a:lnTo>
                  <a:lnTo>
                    <a:pt x="246" y="0"/>
                  </a:lnTo>
                  <a:lnTo>
                    <a:pt x="254" y="0"/>
                  </a:lnTo>
                  <a:lnTo>
                    <a:pt x="262" y="1"/>
                  </a:lnTo>
                  <a:lnTo>
                    <a:pt x="269" y="0"/>
                  </a:lnTo>
                  <a:lnTo>
                    <a:pt x="277" y="0"/>
                  </a:lnTo>
                  <a:lnTo>
                    <a:pt x="285" y="1"/>
                  </a:lnTo>
                  <a:lnTo>
                    <a:pt x="292" y="2"/>
                  </a:lnTo>
                  <a:lnTo>
                    <a:pt x="299" y="3"/>
                  </a:lnTo>
                  <a:lnTo>
                    <a:pt x="30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47" name="Freeform 861"/>
            <p:cNvSpPr>
              <a:spLocks/>
            </p:cNvSpPr>
            <p:nvPr/>
          </p:nvSpPr>
          <p:spPr bwMode="auto">
            <a:xfrm flipH="1">
              <a:off x="8836" y="1813"/>
              <a:ext cx="27" cy="11"/>
            </a:xfrm>
            <a:custGeom>
              <a:avLst/>
              <a:gdLst>
                <a:gd name="T0" fmla="*/ 0 w 316"/>
                <a:gd name="T1" fmla="*/ 0 h 84"/>
                <a:gd name="T2" fmla="*/ 0 w 316"/>
                <a:gd name="T3" fmla="*/ 0 h 84"/>
                <a:gd name="T4" fmla="*/ 0 w 316"/>
                <a:gd name="T5" fmla="*/ 0 h 84"/>
                <a:gd name="T6" fmla="*/ 0 w 316"/>
                <a:gd name="T7" fmla="*/ 0 h 84"/>
                <a:gd name="T8" fmla="*/ 0 w 316"/>
                <a:gd name="T9" fmla="*/ 0 h 84"/>
                <a:gd name="T10" fmla="*/ 0 w 316"/>
                <a:gd name="T11" fmla="*/ 0 h 84"/>
                <a:gd name="T12" fmla="*/ 0 w 316"/>
                <a:gd name="T13" fmla="*/ 0 h 84"/>
                <a:gd name="T14" fmla="*/ 0 w 316"/>
                <a:gd name="T15" fmla="*/ 0 h 84"/>
                <a:gd name="T16" fmla="*/ 0 w 316"/>
                <a:gd name="T17" fmla="*/ 0 h 84"/>
                <a:gd name="T18" fmla="*/ 0 w 316"/>
                <a:gd name="T19" fmla="*/ 0 h 84"/>
                <a:gd name="T20" fmla="*/ 0 w 316"/>
                <a:gd name="T21" fmla="*/ 0 h 84"/>
                <a:gd name="T22" fmla="*/ 0 w 316"/>
                <a:gd name="T23" fmla="*/ 0 h 84"/>
                <a:gd name="T24" fmla="*/ 0 w 316"/>
                <a:gd name="T25" fmla="*/ 0 h 84"/>
                <a:gd name="T26" fmla="*/ 0 w 316"/>
                <a:gd name="T27" fmla="*/ 0 h 84"/>
                <a:gd name="T28" fmla="*/ 0 w 316"/>
                <a:gd name="T29" fmla="*/ 0 h 84"/>
                <a:gd name="T30" fmla="*/ 0 w 316"/>
                <a:gd name="T31" fmla="*/ 0 h 84"/>
                <a:gd name="T32" fmla="*/ 0 w 316"/>
                <a:gd name="T33" fmla="*/ 0 h 84"/>
                <a:gd name="T34" fmla="*/ 0 w 316"/>
                <a:gd name="T35" fmla="*/ 0 h 84"/>
                <a:gd name="T36" fmla="*/ 0 w 316"/>
                <a:gd name="T37" fmla="*/ 0 h 84"/>
                <a:gd name="T38" fmla="*/ 0 w 316"/>
                <a:gd name="T39" fmla="*/ 0 h 84"/>
                <a:gd name="T40" fmla="*/ 0 w 316"/>
                <a:gd name="T41" fmla="*/ 0 h 84"/>
                <a:gd name="T42" fmla="*/ 0 w 316"/>
                <a:gd name="T43" fmla="*/ 0 h 84"/>
                <a:gd name="T44" fmla="*/ 0 w 316"/>
                <a:gd name="T45" fmla="*/ 0 h 84"/>
                <a:gd name="T46" fmla="*/ 0 w 316"/>
                <a:gd name="T47" fmla="*/ 0 h 84"/>
                <a:gd name="T48" fmla="*/ 0 w 316"/>
                <a:gd name="T49" fmla="*/ 0 h 84"/>
                <a:gd name="T50" fmla="*/ 0 w 316"/>
                <a:gd name="T51" fmla="*/ 0 h 84"/>
                <a:gd name="T52" fmla="*/ 0 w 316"/>
                <a:gd name="T53" fmla="*/ 0 h 84"/>
                <a:gd name="T54" fmla="*/ 0 w 316"/>
                <a:gd name="T55" fmla="*/ 0 h 84"/>
                <a:gd name="T56" fmla="*/ 0 w 316"/>
                <a:gd name="T57" fmla="*/ 0 h 84"/>
                <a:gd name="T58" fmla="*/ 0 w 316"/>
                <a:gd name="T59" fmla="*/ 0 h 84"/>
                <a:gd name="T60" fmla="*/ 0 w 316"/>
                <a:gd name="T61" fmla="*/ 0 h 84"/>
                <a:gd name="T62" fmla="*/ 0 w 316"/>
                <a:gd name="T63" fmla="*/ 0 h 84"/>
                <a:gd name="T64" fmla="*/ 0 w 316"/>
                <a:gd name="T65" fmla="*/ 0 h 84"/>
                <a:gd name="T66" fmla="*/ 0 w 316"/>
                <a:gd name="T67" fmla="*/ 0 h 84"/>
                <a:gd name="T68" fmla="*/ 0 w 316"/>
                <a:gd name="T69" fmla="*/ 0 h 84"/>
                <a:gd name="T70" fmla="*/ 0 w 316"/>
                <a:gd name="T71" fmla="*/ 0 h 84"/>
                <a:gd name="T72" fmla="*/ 0 w 316"/>
                <a:gd name="T73" fmla="*/ 0 h 84"/>
                <a:gd name="T74" fmla="*/ 0 w 316"/>
                <a:gd name="T75" fmla="*/ 0 h 84"/>
                <a:gd name="T76" fmla="*/ 0 w 316"/>
                <a:gd name="T77" fmla="*/ 0 h 84"/>
                <a:gd name="T78" fmla="*/ 0 w 316"/>
                <a:gd name="T79" fmla="*/ 0 h 84"/>
                <a:gd name="T80" fmla="*/ 0 w 316"/>
                <a:gd name="T81" fmla="*/ 0 h 84"/>
                <a:gd name="T82" fmla="*/ 0 w 316"/>
                <a:gd name="T83" fmla="*/ 0 h 84"/>
                <a:gd name="T84" fmla="*/ 0 w 316"/>
                <a:gd name="T85" fmla="*/ 0 h 84"/>
                <a:gd name="T86" fmla="*/ 0 w 316"/>
                <a:gd name="T87" fmla="*/ 0 h 84"/>
                <a:gd name="T88" fmla="*/ 0 w 316"/>
                <a:gd name="T89" fmla="*/ 0 h 84"/>
                <a:gd name="T90" fmla="*/ 0 w 316"/>
                <a:gd name="T91" fmla="*/ 0 h 84"/>
                <a:gd name="T92" fmla="*/ 0 w 316"/>
                <a:gd name="T93" fmla="*/ 0 h 84"/>
                <a:gd name="T94" fmla="*/ 0 w 316"/>
                <a:gd name="T95" fmla="*/ 0 h 84"/>
                <a:gd name="T96" fmla="*/ 0 w 316"/>
                <a:gd name="T97" fmla="*/ 0 h 84"/>
                <a:gd name="T98" fmla="*/ 0 w 316"/>
                <a:gd name="T99" fmla="*/ 0 h 84"/>
                <a:gd name="T100" fmla="*/ 0 w 316"/>
                <a:gd name="T101" fmla="*/ 0 h 84"/>
                <a:gd name="T102" fmla="*/ 0 w 316"/>
                <a:gd name="T103" fmla="*/ 0 h 84"/>
                <a:gd name="T104" fmla="*/ 0 w 316"/>
                <a:gd name="T105" fmla="*/ 0 h 84"/>
                <a:gd name="T106" fmla="*/ 0 w 316"/>
                <a:gd name="T107" fmla="*/ 0 h 84"/>
                <a:gd name="T108" fmla="*/ 0 w 316"/>
                <a:gd name="T109" fmla="*/ 0 h 84"/>
                <a:gd name="T110" fmla="*/ 0 w 316"/>
                <a:gd name="T111" fmla="*/ 0 h 84"/>
                <a:gd name="T112" fmla="*/ 0 w 316"/>
                <a:gd name="T113" fmla="*/ 0 h 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16"/>
                <a:gd name="T172" fmla="*/ 0 h 84"/>
                <a:gd name="T173" fmla="*/ 316 w 316"/>
                <a:gd name="T174" fmla="*/ 84 h 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16" h="84">
                  <a:moveTo>
                    <a:pt x="115" y="38"/>
                  </a:moveTo>
                  <a:lnTo>
                    <a:pt x="123" y="39"/>
                  </a:lnTo>
                  <a:lnTo>
                    <a:pt x="129" y="39"/>
                  </a:lnTo>
                  <a:lnTo>
                    <a:pt x="138" y="39"/>
                  </a:lnTo>
                  <a:lnTo>
                    <a:pt x="144" y="39"/>
                  </a:lnTo>
                  <a:lnTo>
                    <a:pt x="151" y="38"/>
                  </a:lnTo>
                  <a:lnTo>
                    <a:pt x="158" y="38"/>
                  </a:lnTo>
                  <a:lnTo>
                    <a:pt x="166" y="37"/>
                  </a:lnTo>
                  <a:lnTo>
                    <a:pt x="173" y="36"/>
                  </a:lnTo>
                  <a:lnTo>
                    <a:pt x="189" y="30"/>
                  </a:lnTo>
                  <a:lnTo>
                    <a:pt x="207" y="24"/>
                  </a:lnTo>
                  <a:lnTo>
                    <a:pt x="225" y="20"/>
                  </a:lnTo>
                  <a:lnTo>
                    <a:pt x="242" y="16"/>
                  </a:lnTo>
                  <a:lnTo>
                    <a:pt x="261" y="13"/>
                  </a:lnTo>
                  <a:lnTo>
                    <a:pt x="279" y="12"/>
                  </a:lnTo>
                  <a:lnTo>
                    <a:pt x="298" y="12"/>
                  </a:lnTo>
                  <a:lnTo>
                    <a:pt x="316" y="14"/>
                  </a:lnTo>
                  <a:lnTo>
                    <a:pt x="312" y="23"/>
                  </a:lnTo>
                  <a:lnTo>
                    <a:pt x="303" y="26"/>
                  </a:lnTo>
                  <a:lnTo>
                    <a:pt x="293" y="29"/>
                  </a:lnTo>
                  <a:lnTo>
                    <a:pt x="285" y="33"/>
                  </a:lnTo>
                  <a:lnTo>
                    <a:pt x="274" y="39"/>
                  </a:lnTo>
                  <a:lnTo>
                    <a:pt x="261" y="44"/>
                  </a:lnTo>
                  <a:lnTo>
                    <a:pt x="249" y="48"/>
                  </a:lnTo>
                  <a:lnTo>
                    <a:pt x="238" y="52"/>
                  </a:lnTo>
                  <a:lnTo>
                    <a:pt x="225" y="56"/>
                  </a:lnTo>
                  <a:lnTo>
                    <a:pt x="214" y="61"/>
                  </a:lnTo>
                  <a:lnTo>
                    <a:pt x="202" y="66"/>
                  </a:lnTo>
                  <a:lnTo>
                    <a:pt x="191" y="71"/>
                  </a:lnTo>
                  <a:lnTo>
                    <a:pt x="173" y="76"/>
                  </a:lnTo>
                  <a:lnTo>
                    <a:pt x="156" y="79"/>
                  </a:lnTo>
                  <a:lnTo>
                    <a:pt x="138" y="83"/>
                  </a:lnTo>
                  <a:lnTo>
                    <a:pt x="119" y="84"/>
                  </a:lnTo>
                  <a:lnTo>
                    <a:pt x="101" y="83"/>
                  </a:lnTo>
                  <a:lnTo>
                    <a:pt x="82" y="79"/>
                  </a:lnTo>
                  <a:lnTo>
                    <a:pt x="66" y="73"/>
                  </a:lnTo>
                  <a:lnTo>
                    <a:pt x="51" y="62"/>
                  </a:lnTo>
                  <a:lnTo>
                    <a:pt x="44" y="59"/>
                  </a:lnTo>
                  <a:lnTo>
                    <a:pt x="37" y="54"/>
                  </a:lnTo>
                  <a:lnTo>
                    <a:pt x="30" y="50"/>
                  </a:lnTo>
                  <a:lnTo>
                    <a:pt x="25" y="45"/>
                  </a:lnTo>
                  <a:lnTo>
                    <a:pt x="18" y="39"/>
                  </a:lnTo>
                  <a:lnTo>
                    <a:pt x="12" y="35"/>
                  </a:lnTo>
                  <a:lnTo>
                    <a:pt x="6" y="29"/>
                  </a:lnTo>
                  <a:lnTo>
                    <a:pt x="0" y="23"/>
                  </a:lnTo>
                  <a:lnTo>
                    <a:pt x="4" y="14"/>
                  </a:lnTo>
                  <a:lnTo>
                    <a:pt x="11" y="8"/>
                  </a:lnTo>
                  <a:lnTo>
                    <a:pt x="21" y="3"/>
                  </a:lnTo>
                  <a:lnTo>
                    <a:pt x="30" y="0"/>
                  </a:lnTo>
                  <a:lnTo>
                    <a:pt x="42" y="1"/>
                  </a:lnTo>
                  <a:lnTo>
                    <a:pt x="53" y="6"/>
                  </a:lnTo>
                  <a:lnTo>
                    <a:pt x="63" y="12"/>
                  </a:lnTo>
                  <a:lnTo>
                    <a:pt x="73" y="18"/>
                  </a:lnTo>
                  <a:lnTo>
                    <a:pt x="82" y="25"/>
                  </a:lnTo>
                  <a:lnTo>
                    <a:pt x="91" y="31"/>
                  </a:lnTo>
                  <a:lnTo>
                    <a:pt x="103" y="36"/>
                  </a:lnTo>
                  <a:lnTo>
                    <a:pt x="115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49" name="Freeform 862"/>
            <p:cNvSpPr>
              <a:spLocks/>
            </p:cNvSpPr>
            <p:nvPr/>
          </p:nvSpPr>
          <p:spPr bwMode="auto">
            <a:xfrm flipH="1">
              <a:off x="8825" y="1817"/>
              <a:ext cx="11" cy="21"/>
            </a:xfrm>
            <a:custGeom>
              <a:avLst/>
              <a:gdLst>
                <a:gd name="T0" fmla="*/ 0 w 127"/>
                <a:gd name="T1" fmla="*/ 0 h 167"/>
                <a:gd name="T2" fmla="*/ 0 w 127"/>
                <a:gd name="T3" fmla="*/ 0 h 167"/>
                <a:gd name="T4" fmla="*/ 0 w 127"/>
                <a:gd name="T5" fmla="*/ 0 h 167"/>
                <a:gd name="T6" fmla="*/ 0 w 127"/>
                <a:gd name="T7" fmla="*/ 0 h 167"/>
                <a:gd name="T8" fmla="*/ 0 w 127"/>
                <a:gd name="T9" fmla="*/ 0 h 167"/>
                <a:gd name="T10" fmla="*/ 0 w 127"/>
                <a:gd name="T11" fmla="*/ 0 h 167"/>
                <a:gd name="T12" fmla="*/ 0 w 127"/>
                <a:gd name="T13" fmla="*/ 0 h 167"/>
                <a:gd name="T14" fmla="*/ 0 w 127"/>
                <a:gd name="T15" fmla="*/ 0 h 167"/>
                <a:gd name="T16" fmla="*/ 0 w 127"/>
                <a:gd name="T17" fmla="*/ 0 h 167"/>
                <a:gd name="T18" fmla="*/ 0 w 127"/>
                <a:gd name="T19" fmla="*/ 0 h 167"/>
                <a:gd name="T20" fmla="*/ 0 w 127"/>
                <a:gd name="T21" fmla="*/ 0 h 167"/>
                <a:gd name="T22" fmla="*/ 0 w 127"/>
                <a:gd name="T23" fmla="*/ 0 h 167"/>
                <a:gd name="T24" fmla="*/ 0 w 127"/>
                <a:gd name="T25" fmla="*/ 0 h 167"/>
                <a:gd name="T26" fmla="*/ 0 w 127"/>
                <a:gd name="T27" fmla="*/ 0 h 167"/>
                <a:gd name="T28" fmla="*/ 0 w 127"/>
                <a:gd name="T29" fmla="*/ 0 h 167"/>
                <a:gd name="T30" fmla="*/ 0 w 127"/>
                <a:gd name="T31" fmla="*/ 0 h 167"/>
                <a:gd name="T32" fmla="*/ 0 w 127"/>
                <a:gd name="T33" fmla="*/ 0 h 167"/>
                <a:gd name="T34" fmla="*/ 0 w 127"/>
                <a:gd name="T35" fmla="*/ 0 h 167"/>
                <a:gd name="T36" fmla="*/ 0 w 127"/>
                <a:gd name="T37" fmla="*/ 0 h 167"/>
                <a:gd name="T38" fmla="*/ 0 w 127"/>
                <a:gd name="T39" fmla="*/ 0 h 167"/>
                <a:gd name="T40" fmla="*/ 0 w 127"/>
                <a:gd name="T41" fmla="*/ 0 h 167"/>
                <a:gd name="T42" fmla="*/ 0 w 127"/>
                <a:gd name="T43" fmla="*/ 0 h 167"/>
                <a:gd name="T44" fmla="*/ 0 w 127"/>
                <a:gd name="T45" fmla="*/ 0 h 167"/>
                <a:gd name="T46" fmla="*/ 0 w 127"/>
                <a:gd name="T47" fmla="*/ 0 h 167"/>
                <a:gd name="T48" fmla="*/ 0 w 127"/>
                <a:gd name="T49" fmla="*/ 0 h 167"/>
                <a:gd name="T50" fmla="*/ 0 w 127"/>
                <a:gd name="T51" fmla="*/ 0 h 167"/>
                <a:gd name="T52" fmla="*/ 0 w 127"/>
                <a:gd name="T53" fmla="*/ 0 h 167"/>
                <a:gd name="T54" fmla="*/ 0 w 127"/>
                <a:gd name="T55" fmla="*/ 0 h 167"/>
                <a:gd name="T56" fmla="*/ 0 w 127"/>
                <a:gd name="T57" fmla="*/ 0 h 167"/>
                <a:gd name="T58" fmla="*/ 0 w 127"/>
                <a:gd name="T59" fmla="*/ 0 h 167"/>
                <a:gd name="T60" fmla="*/ 0 w 127"/>
                <a:gd name="T61" fmla="*/ 0 h 167"/>
                <a:gd name="T62" fmla="*/ 0 w 127"/>
                <a:gd name="T63" fmla="*/ 0 h 167"/>
                <a:gd name="T64" fmla="*/ 0 w 127"/>
                <a:gd name="T65" fmla="*/ 0 h 167"/>
                <a:gd name="T66" fmla="*/ 0 w 127"/>
                <a:gd name="T67" fmla="*/ 0 h 167"/>
                <a:gd name="T68" fmla="*/ 0 w 127"/>
                <a:gd name="T69" fmla="*/ 0 h 167"/>
                <a:gd name="T70" fmla="*/ 0 w 127"/>
                <a:gd name="T71" fmla="*/ 0 h 167"/>
                <a:gd name="T72" fmla="*/ 0 w 127"/>
                <a:gd name="T73" fmla="*/ 0 h 167"/>
                <a:gd name="T74" fmla="*/ 0 w 127"/>
                <a:gd name="T75" fmla="*/ 0 h 167"/>
                <a:gd name="T76" fmla="*/ 0 w 127"/>
                <a:gd name="T77" fmla="*/ 0 h 167"/>
                <a:gd name="T78" fmla="*/ 0 w 127"/>
                <a:gd name="T79" fmla="*/ 0 h 167"/>
                <a:gd name="T80" fmla="*/ 0 w 127"/>
                <a:gd name="T81" fmla="*/ 0 h 167"/>
                <a:gd name="T82" fmla="*/ 0 w 127"/>
                <a:gd name="T83" fmla="*/ 0 h 167"/>
                <a:gd name="T84" fmla="*/ 0 w 127"/>
                <a:gd name="T85" fmla="*/ 0 h 167"/>
                <a:gd name="T86" fmla="*/ 0 w 127"/>
                <a:gd name="T87" fmla="*/ 0 h 167"/>
                <a:gd name="T88" fmla="*/ 0 w 127"/>
                <a:gd name="T89" fmla="*/ 0 h 167"/>
                <a:gd name="T90" fmla="*/ 0 w 127"/>
                <a:gd name="T91" fmla="*/ 0 h 167"/>
                <a:gd name="T92" fmla="*/ 0 w 127"/>
                <a:gd name="T93" fmla="*/ 0 h 167"/>
                <a:gd name="T94" fmla="*/ 0 w 127"/>
                <a:gd name="T95" fmla="*/ 0 h 167"/>
                <a:gd name="T96" fmla="*/ 0 w 127"/>
                <a:gd name="T97" fmla="*/ 0 h 167"/>
                <a:gd name="T98" fmla="*/ 0 w 127"/>
                <a:gd name="T99" fmla="*/ 0 h 167"/>
                <a:gd name="T100" fmla="*/ 0 w 127"/>
                <a:gd name="T101" fmla="*/ 0 h 167"/>
                <a:gd name="T102" fmla="*/ 0 w 127"/>
                <a:gd name="T103" fmla="*/ 0 h 167"/>
                <a:gd name="T104" fmla="*/ 0 w 127"/>
                <a:gd name="T105" fmla="*/ 0 h 16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7"/>
                <a:gd name="T160" fmla="*/ 0 h 167"/>
                <a:gd name="T161" fmla="*/ 127 w 127"/>
                <a:gd name="T162" fmla="*/ 167 h 16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7" h="167">
                  <a:moveTo>
                    <a:pt x="56" y="45"/>
                  </a:moveTo>
                  <a:lnTo>
                    <a:pt x="57" y="59"/>
                  </a:lnTo>
                  <a:lnTo>
                    <a:pt x="57" y="74"/>
                  </a:lnTo>
                  <a:lnTo>
                    <a:pt x="60" y="88"/>
                  </a:lnTo>
                  <a:lnTo>
                    <a:pt x="69" y="97"/>
                  </a:lnTo>
                  <a:lnTo>
                    <a:pt x="75" y="92"/>
                  </a:lnTo>
                  <a:lnTo>
                    <a:pt x="81" y="89"/>
                  </a:lnTo>
                  <a:lnTo>
                    <a:pt x="88" y="86"/>
                  </a:lnTo>
                  <a:lnTo>
                    <a:pt x="96" y="85"/>
                  </a:lnTo>
                  <a:lnTo>
                    <a:pt x="105" y="86"/>
                  </a:lnTo>
                  <a:lnTo>
                    <a:pt x="113" y="90"/>
                  </a:lnTo>
                  <a:lnTo>
                    <a:pt x="121" y="94"/>
                  </a:lnTo>
                  <a:lnTo>
                    <a:pt x="127" y="101"/>
                  </a:lnTo>
                  <a:lnTo>
                    <a:pt x="126" y="108"/>
                  </a:lnTo>
                  <a:lnTo>
                    <a:pt x="121" y="111"/>
                  </a:lnTo>
                  <a:lnTo>
                    <a:pt x="114" y="112"/>
                  </a:lnTo>
                  <a:lnTo>
                    <a:pt x="109" y="114"/>
                  </a:lnTo>
                  <a:lnTo>
                    <a:pt x="100" y="113"/>
                  </a:lnTo>
                  <a:lnTo>
                    <a:pt x="94" y="115"/>
                  </a:lnTo>
                  <a:lnTo>
                    <a:pt x="88" y="120"/>
                  </a:lnTo>
                  <a:lnTo>
                    <a:pt x="82" y="124"/>
                  </a:lnTo>
                  <a:lnTo>
                    <a:pt x="74" y="134"/>
                  </a:lnTo>
                  <a:lnTo>
                    <a:pt x="70" y="144"/>
                  </a:lnTo>
                  <a:lnTo>
                    <a:pt x="68" y="156"/>
                  </a:lnTo>
                  <a:lnTo>
                    <a:pt x="66" y="167"/>
                  </a:lnTo>
                  <a:lnTo>
                    <a:pt x="57" y="167"/>
                  </a:lnTo>
                  <a:lnTo>
                    <a:pt x="50" y="161"/>
                  </a:lnTo>
                  <a:lnTo>
                    <a:pt x="44" y="153"/>
                  </a:lnTo>
                  <a:lnTo>
                    <a:pt x="39" y="146"/>
                  </a:lnTo>
                  <a:lnTo>
                    <a:pt x="35" y="132"/>
                  </a:lnTo>
                  <a:lnTo>
                    <a:pt x="35" y="117"/>
                  </a:lnTo>
                  <a:lnTo>
                    <a:pt x="32" y="104"/>
                  </a:lnTo>
                  <a:lnTo>
                    <a:pt x="26" y="91"/>
                  </a:lnTo>
                  <a:lnTo>
                    <a:pt x="19" y="85"/>
                  </a:lnTo>
                  <a:lnTo>
                    <a:pt x="11" y="81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1" y="55"/>
                  </a:lnTo>
                  <a:lnTo>
                    <a:pt x="7" y="45"/>
                  </a:lnTo>
                  <a:lnTo>
                    <a:pt x="13" y="36"/>
                  </a:lnTo>
                  <a:lnTo>
                    <a:pt x="11" y="23"/>
                  </a:lnTo>
                  <a:lnTo>
                    <a:pt x="8" y="18"/>
                  </a:lnTo>
                  <a:lnTo>
                    <a:pt x="6" y="14"/>
                  </a:lnTo>
                  <a:lnTo>
                    <a:pt x="5" y="9"/>
                  </a:lnTo>
                  <a:lnTo>
                    <a:pt x="6" y="5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4" y="3"/>
                  </a:lnTo>
                  <a:lnTo>
                    <a:pt x="35" y="13"/>
                  </a:lnTo>
                  <a:lnTo>
                    <a:pt x="42" y="22"/>
                  </a:lnTo>
                  <a:lnTo>
                    <a:pt x="49" y="33"/>
                  </a:lnTo>
                  <a:lnTo>
                    <a:pt x="56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50" name="Freeform 863"/>
            <p:cNvSpPr>
              <a:spLocks/>
            </p:cNvSpPr>
            <p:nvPr/>
          </p:nvSpPr>
          <p:spPr bwMode="auto">
            <a:xfrm flipH="1">
              <a:off x="8840" y="1827"/>
              <a:ext cx="8" cy="6"/>
            </a:xfrm>
            <a:custGeom>
              <a:avLst/>
              <a:gdLst>
                <a:gd name="T0" fmla="*/ 0 w 102"/>
                <a:gd name="T1" fmla="*/ 0 h 53"/>
                <a:gd name="T2" fmla="*/ 0 w 102"/>
                <a:gd name="T3" fmla="*/ 0 h 53"/>
                <a:gd name="T4" fmla="*/ 0 w 102"/>
                <a:gd name="T5" fmla="*/ 0 h 53"/>
                <a:gd name="T6" fmla="*/ 0 w 102"/>
                <a:gd name="T7" fmla="*/ 0 h 53"/>
                <a:gd name="T8" fmla="*/ 0 w 102"/>
                <a:gd name="T9" fmla="*/ 0 h 53"/>
                <a:gd name="T10" fmla="*/ 0 w 102"/>
                <a:gd name="T11" fmla="*/ 0 h 53"/>
                <a:gd name="T12" fmla="*/ 0 w 102"/>
                <a:gd name="T13" fmla="*/ 0 h 53"/>
                <a:gd name="T14" fmla="*/ 0 w 102"/>
                <a:gd name="T15" fmla="*/ 0 h 53"/>
                <a:gd name="T16" fmla="*/ 0 w 102"/>
                <a:gd name="T17" fmla="*/ 0 h 53"/>
                <a:gd name="T18" fmla="*/ 0 w 102"/>
                <a:gd name="T19" fmla="*/ 0 h 53"/>
                <a:gd name="T20" fmla="*/ 0 w 102"/>
                <a:gd name="T21" fmla="*/ 0 h 53"/>
                <a:gd name="T22" fmla="*/ 0 w 102"/>
                <a:gd name="T23" fmla="*/ 0 h 53"/>
                <a:gd name="T24" fmla="*/ 0 w 102"/>
                <a:gd name="T25" fmla="*/ 0 h 53"/>
                <a:gd name="T26" fmla="*/ 0 w 102"/>
                <a:gd name="T27" fmla="*/ 0 h 53"/>
                <a:gd name="T28" fmla="*/ 0 w 102"/>
                <a:gd name="T29" fmla="*/ 0 h 53"/>
                <a:gd name="T30" fmla="*/ 0 w 102"/>
                <a:gd name="T31" fmla="*/ 0 h 53"/>
                <a:gd name="T32" fmla="*/ 0 w 102"/>
                <a:gd name="T33" fmla="*/ 0 h 53"/>
                <a:gd name="T34" fmla="*/ 0 w 102"/>
                <a:gd name="T35" fmla="*/ 0 h 53"/>
                <a:gd name="T36" fmla="*/ 0 w 102"/>
                <a:gd name="T37" fmla="*/ 0 h 53"/>
                <a:gd name="T38" fmla="*/ 0 w 102"/>
                <a:gd name="T39" fmla="*/ 0 h 53"/>
                <a:gd name="T40" fmla="*/ 0 w 102"/>
                <a:gd name="T41" fmla="*/ 0 h 53"/>
                <a:gd name="T42" fmla="*/ 0 w 102"/>
                <a:gd name="T43" fmla="*/ 0 h 53"/>
                <a:gd name="T44" fmla="*/ 0 w 102"/>
                <a:gd name="T45" fmla="*/ 0 h 53"/>
                <a:gd name="T46" fmla="*/ 0 w 102"/>
                <a:gd name="T47" fmla="*/ 0 h 53"/>
                <a:gd name="T48" fmla="*/ 0 w 102"/>
                <a:gd name="T49" fmla="*/ 0 h 53"/>
                <a:gd name="T50" fmla="*/ 0 w 102"/>
                <a:gd name="T51" fmla="*/ 0 h 53"/>
                <a:gd name="T52" fmla="*/ 0 w 102"/>
                <a:gd name="T53" fmla="*/ 0 h 53"/>
                <a:gd name="T54" fmla="*/ 0 w 102"/>
                <a:gd name="T55" fmla="*/ 0 h 53"/>
                <a:gd name="T56" fmla="*/ 0 w 102"/>
                <a:gd name="T57" fmla="*/ 0 h 53"/>
                <a:gd name="T58" fmla="*/ 0 w 102"/>
                <a:gd name="T59" fmla="*/ 0 h 53"/>
                <a:gd name="T60" fmla="*/ 0 w 102"/>
                <a:gd name="T61" fmla="*/ 0 h 53"/>
                <a:gd name="T62" fmla="*/ 0 w 102"/>
                <a:gd name="T63" fmla="*/ 0 h 53"/>
                <a:gd name="T64" fmla="*/ 0 w 102"/>
                <a:gd name="T65" fmla="*/ 0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"/>
                <a:gd name="T100" fmla="*/ 0 h 53"/>
                <a:gd name="T101" fmla="*/ 102 w 102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" h="53">
                  <a:moveTo>
                    <a:pt x="101" y="39"/>
                  </a:moveTo>
                  <a:lnTo>
                    <a:pt x="102" y="43"/>
                  </a:lnTo>
                  <a:lnTo>
                    <a:pt x="102" y="46"/>
                  </a:lnTo>
                  <a:lnTo>
                    <a:pt x="101" y="50"/>
                  </a:lnTo>
                  <a:lnTo>
                    <a:pt x="98" y="53"/>
                  </a:lnTo>
                  <a:lnTo>
                    <a:pt x="92" y="50"/>
                  </a:lnTo>
                  <a:lnTo>
                    <a:pt x="87" y="44"/>
                  </a:lnTo>
                  <a:lnTo>
                    <a:pt x="82" y="38"/>
                  </a:lnTo>
                  <a:lnTo>
                    <a:pt x="75" y="35"/>
                  </a:lnTo>
                  <a:lnTo>
                    <a:pt x="67" y="32"/>
                  </a:lnTo>
                  <a:lnTo>
                    <a:pt x="59" y="30"/>
                  </a:lnTo>
                  <a:lnTo>
                    <a:pt x="51" y="29"/>
                  </a:lnTo>
                  <a:lnTo>
                    <a:pt x="42" y="27"/>
                  </a:lnTo>
                  <a:lnTo>
                    <a:pt x="34" y="27"/>
                  </a:lnTo>
                  <a:lnTo>
                    <a:pt x="26" y="28"/>
                  </a:lnTo>
                  <a:lnTo>
                    <a:pt x="18" y="30"/>
                  </a:lnTo>
                  <a:lnTo>
                    <a:pt x="11" y="35"/>
                  </a:lnTo>
                  <a:lnTo>
                    <a:pt x="7" y="34"/>
                  </a:lnTo>
                  <a:lnTo>
                    <a:pt x="4" y="30"/>
                  </a:lnTo>
                  <a:lnTo>
                    <a:pt x="3" y="27"/>
                  </a:lnTo>
                  <a:lnTo>
                    <a:pt x="0" y="23"/>
                  </a:lnTo>
                  <a:lnTo>
                    <a:pt x="3" y="15"/>
                  </a:lnTo>
                  <a:lnTo>
                    <a:pt x="6" y="8"/>
                  </a:lnTo>
                  <a:lnTo>
                    <a:pt x="12" y="4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43" y="1"/>
                  </a:lnTo>
                  <a:lnTo>
                    <a:pt x="54" y="4"/>
                  </a:lnTo>
                  <a:lnTo>
                    <a:pt x="66" y="7"/>
                  </a:lnTo>
                  <a:lnTo>
                    <a:pt x="76" y="13"/>
                  </a:lnTo>
                  <a:lnTo>
                    <a:pt x="86" y="20"/>
                  </a:lnTo>
                  <a:lnTo>
                    <a:pt x="94" y="29"/>
                  </a:lnTo>
                  <a:lnTo>
                    <a:pt x="101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51" name="Freeform 864"/>
            <p:cNvSpPr>
              <a:spLocks/>
            </p:cNvSpPr>
            <p:nvPr/>
          </p:nvSpPr>
          <p:spPr bwMode="auto">
            <a:xfrm flipH="1">
              <a:off x="8844" y="1829"/>
              <a:ext cx="11" cy="27"/>
            </a:xfrm>
            <a:custGeom>
              <a:avLst/>
              <a:gdLst>
                <a:gd name="T0" fmla="*/ 0 w 133"/>
                <a:gd name="T1" fmla="*/ 0 h 219"/>
                <a:gd name="T2" fmla="*/ 0 w 133"/>
                <a:gd name="T3" fmla="*/ 0 h 219"/>
                <a:gd name="T4" fmla="*/ 0 w 133"/>
                <a:gd name="T5" fmla="*/ 0 h 219"/>
                <a:gd name="T6" fmla="*/ 0 w 133"/>
                <a:gd name="T7" fmla="*/ 0 h 219"/>
                <a:gd name="T8" fmla="*/ 0 w 133"/>
                <a:gd name="T9" fmla="*/ 0 h 219"/>
                <a:gd name="T10" fmla="*/ 0 w 133"/>
                <a:gd name="T11" fmla="*/ 0 h 219"/>
                <a:gd name="T12" fmla="*/ 0 w 133"/>
                <a:gd name="T13" fmla="*/ 0 h 219"/>
                <a:gd name="T14" fmla="*/ 0 w 133"/>
                <a:gd name="T15" fmla="*/ 0 h 219"/>
                <a:gd name="T16" fmla="*/ 0 w 133"/>
                <a:gd name="T17" fmla="*/ 0 h 219"/>
                <a:gd name="T18" fmla="*/ 0 w 133"/>
                <a:gd name="T19" fmla="*/ 0 h 219"/>
                <a:gd name="T20" fmla="*/ 0 w 133"/>
                <a:gd name="T21" fmla="*/ 0 h 219"/>
                <a:gd name="T22" fmla="*/ 0 w 133"/>
                <a:gd name="T23" fmla="*/ 0 h 219"/>
                <a:gd name="T24" fmla="*/ 0 w 133"/>
                <a:gd name="T25" fmla="*/ 0 h 219"/>
                <a:gd name="T26" fmla="*/ 0 w 133"/>
                <a:gd name="T27" fmla="*/ 0 h 219"/>
                <a:gd name="T28" fmla="*/ 0 w 133"/>
                <a:gd name="T29" fmla="*/ 0 h 219"/>
                <a:gd name="T30" fmla="*/ 0 w 133"/>
                <a:gd name="T31" fmla="*/ 0 h 219"/>
                <a:gd name="T32" fmla="*/ 0 w 133"/>
                <a:gd name="T33" fmla="*/ 0 h 219"/>
                <a:gd name="T34" fmla="*/ 0 w 133"/>
                <a:gd name="T35" fmla="*/ 0 h 219"/>
                <a:gd name="T36" fmla="*/ 0 w 133"/>
                <a:gd name="T37" fmla="*/ 0 h 219"/>
                <a:gd name="T38" fmla="*/ 0 w 133"/>
                <a:gd name="T39" fmla="*/ 0 h 219"/>
                <a:gd name="T40" fmla="*/ 0 w 133"/>
                <a:gd name="T41" fmla="*/ 0 h 219"/>
                <a:gd name="T42" fmla="*/ 0 w 133"/>
                <a:gd name="T43" fmla="*/ 0 h 219"/>
                <a:gd name="T44" fmla="*/ 0 w 133"/>
                <a:gd name="T45" fmla="*/ 0 h 219"/>
                <a:gd name="T46" fmla="*/ 0 w 133"/>
                <a:gd name="T47" fmla="*/ 0 h 219"/>
                <a:gd name="T48" fmla="*/ 0 w 133"/>
                <a:gd name="T49" fmla="*/ 0 h 219"/>
                <a:gd name="T50" fmla="*/ 0 w 133"/>
                <a:gd name="T51" fmla="*/ 0 h 219"/>
                <a:gd name="T52" fmla="*/ 0 w 133"/>
                <a:gd name="T53" fmla="*/ 0 h 219"/>
                <a:gd name="T54" fmla="*/ 0 w 133"/>
                <a:gd name="T55" fmla="*/ 0 h 219"/>
                <a:gd name="T56" fmla="*/ 0 w 133"/>
                <a:gd name="T57" fmla="*/ 0 h 219"/>
                <a:gd name="T58" fmla="*/ 0 w 133"/>
                <a:gd name="T59" fmla="*/ 0 h 219"/>
                <a:gd name="T60" fmla="*/ 0 w 133"/>
                <a:gd name="T61" fmla="*/ 0 h 219"/>
                <a:gd name="T62" fmla="*/ 0 w 133"/>
                <a:gd name="T63" fmla="*/ 0 h 219"/>
                <a:gd name="T64" fmla="*/ 0 w 133"/>
                <a:gd name="T65" fmla="*/ 0 h 219"/>
                <a:gd name="T66" fmla="*/ 0 w 133"/>
                <a:gd name="T67" fmla="*/ 0 h 219"/>
                <a:gd name="T68" fmla="*/ 0 w 133"/>
                <a:gd name="T69" fmla="*/ 0 h 219"/>
                <a:gd name="T70" fmla="*/ 0 w 133"/>
                <a:gd name="T71" fmla="*/ 0 h 219"/>
                <a:gd name="T72" fmla="*/ 0 w 133"/>
                <a:gd name="T73" fmla="*/ 0 h 219"/>
                <a:gd name="T74" fmla="*/ 0 w 133"/>
                <a:gd name="T75" fmla="*/ 0 h 219"/>
                <a:gd name="T76" fmla="*/ 0 w 133"/>
                <a:gd name="T77" fmla="*/ 0 h 219"/>
                <a:gd name="T78" fmla="*/ 0 w 133"/>
                <a:gd name="T79" fmla="*/ 0 h 219"/>
                <a:gd name="T80" fmla="*/ 0 w 133"/>
                <a:gd name="T81" fmla="*/ 0 h 2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3"/>
                <a:gd name="T124" fmla="*/ 0 h 219"/>
                <a:gd name="T125" fmla="*/ 133 w 133"/>
                <a:gd name="T126" fmla="*/ 219 h 2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3" h="219">
                  <a:moveTo>
                    <a:pt x="20" y="30"/>
                  </a:moveTo>
                  <a:lnTo>
                    <a:pt x="28" y="65"/>
                  </a:lnTo>
                  <a:lnTo>
                    <a:pt x="33" y="102"/>
                  </a:lnTo>
                  <a:lnTo>
                    <a:pt x="40" y="139"/>
                  </a:lnTo>
                  <a:lnTo>
                    <a:pt x="51" y="174"/>
                  </a:lnTo>
                  <a:lnTo>
                    <a:pt x="60" y="181"/>
                  </a:lnTo>
                  <a:lnTo>
                    <a:pt x="69" y="184"/>
                  </a:lnTo>
                  <a:lnTo>
                    <a:pt x="80" y="185"/>
                  </a:lnTo>
                  <a:lnTo>
                    <a:pt x="91" y="183"/>
                  </a:lnTo>
                  <a:lnTo>
                    <a:pt x="101" y="181"/>
                  </a:lnTo>
                  <a:lnTo>
                    <a:pt x="112" y="178"/>
                  </a:lnTo>
                  <a:lnTo>
                    <a:pt x="121" y="175"/>
                  </a:lnTo>
                  <a:lnTo>
                    <a:pt x="130" y="173"/>
                  </a:lnTo>
                  <a:lnTo>
                    <a:pt x="133" y="176"/>
                  </a:lnTo>
                  <a:lnTo>
                    <a:pt x="133" y="179"/>
                  </a:lnTo>
                  <a:lnTo>
                    <a:pt x="130" y="183"/>
                  </a:lnTo>
                  <a:lnTo>
                    <a:pt x="128" y="186"/>
                  </a:lnTo>
                  <a:lnTo>
                    <a:pt x="120" y="194"/>
                  </a:lnTo>
                  <a:lnTo>
                    <a:pt x="112" y="201"/>
                  </a:lnTo>
                  <a:lnTo>
                    <a:pt x="103" y="206"/>
                  </a:lnTo>
                  <a:lnTo>
                    <a:pt x="93" y="211"/>
                  </a:lnTo>
                  <a:lnTo>
                    <a:pt x="83" y="215"/>
                  </a:lnTo>
                  <a:lnTo>
                    <a:pt x="73" y="218"/>
                  </a:lnTo>
                  <a:lnTo>
                    <a:pt x="61" y="219"/>
                  </a:lnTo>
                  <a:lnTo>
                    <a:pt x="50" y="219"/>
                  </a:lnTo>
                  <a:lnTo>
                    <a:pt x="35" y="212"/>
                  </a:lnTo>
                  <a:lnTo>
                    <a:pt x="24" y="201"/>
                  </a:lnTo>
                  <a:lnTo>
                    <a:pt x="18" y="189"/>
                  </a:lnTo>
                  <a:lnTo>
                    <a:pt x="14" y="174"/>
                  </a:lnTo>
                  <a:lnTo>
                    <a:pt x="12" y="159"/>
                  </a:lnTo>
                  <a:lnTo>
                    <a:pt x="10" y="143"/>
                  </a:lnTo>
                  <a:lnTo>
                    <a:pt x="9" y="128"/>
                  </a:lnTo>
                  <a:lnTo>
                    <a:pt x="6" y="114"/>
                  </a:lnTo>
                  <a:lnTo>
                    <a:pt x="6" y="86"/>
                  </a:lnTo>
                  <a:lnTo>
                    <a:pt x="5" y="59"/>
                  </a:lnTo>
                  <a:lnTo>
                    <a:pt x="2" y="32"/>
                  </a:lnTo>
                  <a:lnTo>
                    <a:pt x="0" y="4"/>
                  </a:lnTo>
                  <a:lnTo>
                    <a:pt x="9" y="0"/>
                  </a:lnTo>
                  <a:lnTo>
                    <a:pt x="14" y="7"/>
                  </a:lnTo>
                  <a:lnTo>
                    <a:pt x="16" y="19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52" name="Freeform 865"/>
            <p:cNvSpPr>
              <a:spLocks/>
            </p:cNvSpPr>
            <p:nvPr/>
          </p:nvSpPr>
          <p:spPr bwMode="auto">
            <a:xfrm flipH="1">
              <a:off x="8858" y="1830"/>
              <a:ext cx="4" cy="7"/>
            </a:xfrm>
            <a:custGeom>
              <a:avLst/>
              <a:gdLst>
                <a:gd name="T0" fmla="*/ 0 w 51"/>
                <a:gd name="T1" fmla="*/ 0 h 61"/>
                <a:gd name="T2" fmla="*/ 0 w 51"/>
                <a:gd name="T3" fmla="*/ 0 h 61"/>
                <a:gd name="T4" fmla="*/ 0 w 51"/>
                <a:gd name="T5" fmla="*/ 0 h 61"/>
                <a:gd name="T6" fmla="*/ 0 w 51"/>
                <a:gd name="T7" fmla="*/ 0 h 61"/>
                <a:gd name="T8" fmla="*/ 0 w 51"/>
                <a:gd name="T9" fmla="*/ 0 h 61"/>
                <a:gd name="T10" fmla="*/ 0 w 51"/>
                <a:gd name="T11" fmla="*/ 0 h 61"/>
                <a:gd name="T12" fmla="*/ 0 w 51"/>
                <a:gd name="T13" fmla="*/ 0 h 61"/>
                <a:gd name="T14" fmla="*/ 0 w 51"/>
                <a:gd name="T15" fmla="*/ 0 h 61"/>
                <a:gd name="T16" fmla="*/ 0 w 51"/>
                <a:gd name="T17" fmla="*/ 0 h 61"/>
                <a:gd name="T18" fmla="*/ 0 w 51"/>
                <a:gd name="T19" fmla="*/ 0 h 61"/>
                <a:gd name="T20" fmla="*/ 0 w 51"/>
                <a:gd name="T21" fmla="*/ 0 h 61"/>
                <a:gd name="T22" fmla="*/ 0 w 51"/>
                <a:gd name="T23" fmla="*/ 0 h 61"/>
                <a:gd name="T24" fmla="*/ 0 w 51"/>
                <a:gd name="T25" fmla="*/ 0 h 61"/>
                <a:gd name="T26" fmla="*/ 0 w 51"/>
                <a:gd name="T27" fmla="*/ 0 h 61"/>
                <a:gd name="T28" fmla="*/ 0 w 51"/>
                <a:gd name="T29" fmla="*/ 0 h 61"/>
                <a:gd name="T30" fmla="*/ 0 w 51"/>
                <a:gd name="T31" fmla="*/ 0 h 61"/>
                <a:gd name="T32" fmla="*/ 0 w 51"/>
                <a:gd name="T33" fmla="*/ 0 h 61"/>
                <a:gd name="T34" fmla="*/ 0 w 51"/>
                <a:gd name="T35" fmla="*/ 0 h 61"/>
                <a:gd name="T36" fmla="*/ 0 w 51"/>
                <a:gd name="T37" fmla="*/ 0 h 61"/>
                <a:gd name="T38" fmla="*/ 0 w 51"/>
                <a:gd name="T39" fmla="*/ 0 h 61"/>
                <a:gd name="T40" fmla="*/ 0 w 51"/>
                <a:gd name="T41" fmla="*/ 0 h 61"/>
                <a:gd name="T42" fmla="*/ 0 w 51"/>
                <a:gd name="T43" fmla="*/ 0 h 61"/>
                <a:gd name="T44" fmla="*/ 0 w 51"/>
                <a:gd name="T45" fmla="*/ 0 h 61"/>
                <a:gd name="T46" fmla="*/ 0 w 51"/>
                <a:gd name="T47" fmla="*/ 0 h 61"/>
                <a:gd name="T48" fmla="*/ 0 w 51"/>
                <a:gd name="T49" fmla="*/ 0 h 61"/>
                <a:gd name="T50" fmla="*/ 0 w 51"/>
                <a:gd name="T51" fmla="*/ 0 h 61"/>
                <a:gd name="T52" fmla="*/ 0 w 51"/>
                <a:gd name="T53" fmla="*/ 0 h 61"/>
                <a:gd name="T54" fmla="*/ 0 w 51"/>
                <a:gd name="T55" fmla="*/ 0 h 61"/>
                <a:gd name="T56" fmla="*/ 0 w 51"/>
                <a:gd name="T57" fmla="*/ 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61"/>
                <a:gd name="T89" fmla="*/ 51 w 51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61">
                  <a:moveTo>
                    <a:pt x="51" y="6"/>
                  </a:moveTo>
                  <a:lnTo>
                    <a:pt x="49" y="13"/>
                  </a:lnTo>
                  <a:lnTo>
                    <a:pt x="44" y="18"/>
                  </a:lnTo>
                  <a:lnTo>
                    <a:pt x="38" y="21"/>
                  </a:lnTo>
                  <a:lnTo>
                    <a:pt x="32" y="25"/>
                  </a:lnTo>
                  <a:lnTo>
                    <a:pt x="26" y="33"/>
                  </a:lnTo>
                  <a:lnTo>
                    <a:pt x="24" y="41"/>
                  </a:lnTo>
                  <a:lnTo>
                    <a:pt x="23" y="50"/>
                  </a:lnTo>
                  <a:lnTo>
                    <a:pt x="23" y="59"/>
                  </a:lnTo>
                  <a:lnTo>
                    <a:pt x="19" y="61"/>
                  </a:lnTo>
                  <a:lnTo>
                    <a:pt x="16" y="61"/>
                  </a:lnTo>
                  <a:lnTo>
                    <a:pt x="12" y="61"/>
                  </a:lnTo>
                  <a:lnTo>
                    <a:pt x="9" y="60"/>
                  </a:lnTo>
                  <a:lnTo>
                    <a:pt x="4" y="53"/>
                  </a:lnTo>
                  <a:lnTo>
                    <a:pt x="2" y="45"/>
                  </a:lnTo>
                  <a:lnTo>
                    <a:pt x="0" y="37"/>
                  </a:lnTo>
                  <a:lnTo>
                    <a:pt x="1" y="29"/>
                  </a:lnTo>
                  <a:lnTo>
                    <a:pt x="3" y="23"/>
                  </a:lnTo>
                  <a:lnTo>
                    <a:pt x="7" y="19"/>
                  </a:lnTo>
                  <a:lnTo>
                    <a:pt x="11" y="14"/>
                  </a:lnTo>
                  <a:lnTo>
                    <a:pt x="16" y="10"/>
                  </a:lnTo>
                  <a:lnTo>
                    <a:pt x="21" y="6"/>
                  </a:lnTo>
                  <a:lnTo>
                    <a:pt x="26" y="3"/>
                  </a:lnTo>
                  <a:lnTo>
                    <a:pt x="32" y="2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5" y="2"/>
                  </a:lnTo>
                  <a:lnTo>
                    <a:pt x="48" y="4"/>
                  </a:lnTo>
                  <a:lnTo>
                    <a:pt x="5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53" name="Freeform 866"/>
            <p:cNvSpPr>
              <a:spLocks/>
            </p:cNvSpPr>
            <p:nvPr/>
          </p:nvSpPr>
          <p:spPr bwMode="auto">
            <a:xfrm flipH="1">
              <a:off x="8842" y="1834"/>
              <a:ext cx="5" cy="4"/>
            </a:xfrm>
            <a:custGeom>
              <a:avLst/>
              <a:gdLst>
                <a:gd name="T0" fmla="*/ 0 w 69"/>
                <a:gd name="T1" fmla="*/ 0 h 34"/>
                <a:gd name="T2" fmla="*/ 0 w 69"/>
                <a:gd name="T3" fmla="*/ 0 h 34"/>
                <a:gd name="T4" fmla="*/ 0 w 69"/>
                <a:gd name="T5" fmla="*/ 0 h 34"/>
                <a:gd name="T6" fmla="*/ 0 w 69"/>
                <a:gd name="T7" fmla="*/ 0 h 34"/>
                <a:gd name="T8" fmla="*/ 0 w 69"/>
                <a:gd name="T9" fmla="*/ 0 h 34"/>
                <a:gd name="T10" fmla="*/ 0 w 69"/>
                <a:gd name="T11" fmla="*/ 0 h 34"/>
                <a:gd name="T12" fmla="*/ 0 w 69"/>
                <a:gd name="T13" fmla="*/ 0 h 34"/>
                <a:gd name="T14" fmla="*/ 0 w 69"/>
                <a:gd name="T15" fmla="*/ 0 h 34"/>
                <a:gd name="T16" fmla="*/ 0 w 69"/>
                <a:gd name="T17" fmla="*/ 0 h 34"/>
                <a:gd name="T18" fmla="*/ 0 w 69"/>
                <a:gd name="T19" fmla="*/ 0 h 34"/>
                <a:gd name="T20" fmla="*/ 0 w 69"/>
                <a:gd name="T21" fmla="*/ 0 h 34"/>
                <a:gd name="T22" fmla="*/ 0 w 69"/>
                <a:gd name="T23" fmla="*/ 0 h 34"/>
                <a:gd name="T24" fmla="*/ 0 w 69"/>
                <a:gd name="T25" fmla="*/ 0 h 34"/>
                <a:gd name="T26" fmla="*/ 0 w 69"/>
                <a:gd name="T27" fmla="*/ 0 h 34"/>
                <a:gd name="T28" fmla="*/ 0 w 69"/>
                <a:gd name="T29" fmla="*/ 0 h 34"/>
                <a:gd name="T30" fmla="*/ 0 w 69"/>
                <a:gd name="T31" fmla="*/ 0 h 34"/>
                <a:gd name="T32" fmla="*/ 0 w 69"/>
                <a:gd name="T33" fmla="*/ 0 h 34"/>
                <a:gd name="T34" fmla="*/ 0 w 69"/>
                <a:gd name="T35" fmla="*/ 0 h 34"/>
                <a:gd name="T36" fmla="*/ 0 w 69"/>
                <a:gd name="T37" fmla="*/ 0 h 34"/>
                <a:gd name="T38" fmla="*/ 0 w 69"/>
                <a:gd name="T39" fmla="*/ 0 h 34"/>
                <a:gd name="T40" fmla="*/ 0 w 69"/>
                <a:gd name="T41" fmla="*/ 0 h 34"/>
                <a:gd name="T42" fmla="*/ 0 w 69"/>
                <a:gd name="T43" fmla="*/ 0 h 34"/>
                <a:gd name="T44" fmla="*/ 0 w 69"/>
                <a:gd name="T45" fmla="*/ 0 h 34"/>
                <a:gd name="T46" fmla="*/ 0 w 69"/>
                <a:gd name="T47" fmla="*/ 0 h 34"/>
                <a:gd name="T48" fmla="*/ 0 w 69"/>
                <a:gd name="T49" fmla="*/ 0 h 34"/>
                <a:gd name="T50" fmla="*/ 0 w 69"/>
                <a:gd name="T51" fmla="*/ 0 h 34"/>
                <a:gd name="T52" fmla="*/ 0 w 69"/>
                <a:gd name="T53" fmla="*/ 0 h 34"/>
                <a:gd name="T54" fmla="*/ 0 w 69"/>
                <a:gd name="T55" fmla="*/ 0 h 34"/>
                <a:gd name="T56" fmla="*/ 0 w 69"/>
                <a:gd name="T57" fmla="*/ 0 h 34"/>
                <a:gd name="T58" fmla="*/ 0 w 69"/>
                <a:gd name="T59" fmla="*/ 0 h 34"/>
                <a:gd name="T60" fmla="*/ 0 w 69"/>
                <a:gd name="T61" fmla="*/ 0 h 34"/>
                <a:gd name="T62" fmla="*/ 0 w 69"/>
                <a:gd name="T63" fmla="*/ 0 h 34"/>
                <a:gd name="T64" fmla="*/ 0 w 69"/>
                <a:gd name="T65" fmla="*/ 0 h 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34"/>
                <a:gd name="T101" fmla="*/ 69 w 69"/>
                <a:gd name="T102" fmla="*/ 34 h 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34">
                  <a:moveTo>
                    <a:pt x="42" y="2"/>
                  </a:moveTo>
                  <a:lnTo>
                    <a:pt x="45" y="3"/>
                  </a:lnTo>
                  <a:lnTo>
                    <a:pt x="47" y="3"/>
                  </a:lnTo>
                  <a:lnTo>
                    <a:pt x="50" y="3"/>
                  </a:lnTo>
                  <a:lnTo>
                    <a:pt x="53" y="4"/>
                  </a:lnTo>
                  <a:lnTo>
                    <a:pt x="57" y="6"/>
                  </a:lnTo>
                  <a:lnTo>
                    <a:pt x="62" y="8"/>
                  </a:lnTo>
                  <a:lnTo>
                    <a:pt x="65" y="11"/>
                  </a:lnTo>
                  <a:lnTo>
                    <a:pt x="69" y="14"/>
                  </a:lnTo>
                  <a:lnTo>
                    <a:pt x="69" y="19"/>
                  </a:lnTo>
                  <a:lnTo>
                    <a:pt x="69" y="25"/>
                  </a:lnTo>
                  <a:lnTo>
                    <a:pt x="67" y="29"/>
                  </a:lnTo>
                  <a:lnTo>
                    <a:pt x="64" y="34"/>
                  </a:lnTo>
                  <a:lnTo>
                    <a:pt x="59" y="30"/>
                  </a:lnTo>
                  <a:lnTo>
                    <a:pt x="53" y="28"/>
                  </a:lnTo>
                  <a:lnTo>
                    <a:pt x="46" y="26"/>
                  </a:lnTo>
                  <a:lnTo>
                    <a:pt x="39" y="25"/>
                  </a:lnTo>
                  <a:lnTo>
                    <a:pt x="32" y="25"/>
                  </a:lnTo>
                  <a:lnTo>
                    <a:pt x="26" y="26"/>
                  </a:lnTo>
                  <a:lnTo>
                    <a:pt x="19" y="27"/>
                  </a:lnTo>
                  <a:lnTo>
                    <a:pt x="12" y="30"/>
                  </a:lnTo>
                  <a:lnTo>
                    <a:pt x="8" y="29"/>
                  </a:lnTo>
                  <a:lnTo>
                    <a:pt x="4" y="28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2" y="15"/>
                  </a:lnTo>
                  <a:lnTo>
                    <a:pt x="7" y="11"/>
                  </a:lnTo>
                  <a:lnTo>
                    <a:pt x="12" y="6"/>
                  </a:lnTo>
                  <a:lnTo>
                    <a:pt x="19" y="4"/>
                  </a:lnTo>
                  <a:lnTo>
                    <a:pt x="25" y="3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55" name="Freeform 867"/>
            <p:cNvSpPr>
              <a:spLocks/>
            </p:cNvSpPr>
            <p:nvPr/>
          </p:nvSpPr>
          <p:spPr bwMode="auto">
            <a:xfrm flipH="1">
              <a:off x="8855" y="1837"/>
              <a:ext cx="5" cy="5"/>
            </a:xfrm>
            <a:custGeom>
              <a:avLst/>
              <a:gdLst>
                <a:gd name="T0" fmla="*/ 0 w 62"/>
                <a:gd name="T1" fmla="*/ 0 h 41"/>
                <a:gd name="T2" fmla="*/ 0 w 62"/>
                <a:gd name="T3" fmla="*/ 0 h 41"/>
                <a:gd name="T4" fmla="*/ 0 w 62"/>
                <a:gd name="T5" fmla="*/ 0 h 41"/>
                <a:gd name="T6" fmla="*/ 0 w 62"/>
                <a:gd name="T7" fmla="*/ 0 h 41"/>
                <a:gd name="T8" fmla="*/ 0 w 62"/>
                <a:gd name="T9" fmla="*/ 0 h 41"/>
                <a:gd name="T10" fmla="*/ 0 w 62"/>
                <a:gd name="T11" fmla="*/ 0 h 41"/>
                <a:gd name="T12" fmla="*/ 0 w 62"/>
                <a:gd name="T13" fmla="*/ 0 h 41"/>
                <a:gd name="T14" fmla="*/ 0 w 62"/>
                <a:gd name="T15" fmla="*/ 0 h 41"/>
                <a:gd name="T16" fmla="*/ 0 w 62"/>
                <a:gd name="T17" fmla="*/ 0 h 41"/>
                <a:gd name="T18" fmla="*/ 0 w 62"/>
                <a:gd name="T19" fmla="*/ 0 h 41"/>
                <a:gd name="T20" fmla="*/ 0 w 62"/>
                <a:gd name="T21" fmla="*/ 0 h 41"/>
                <a:gd name="T22" fmla="*/ 0 w 62"/>
                <a:gd name="T23" fmla="*/ 0 h 41"/>
                <a:gd name="T24" fmla="*/ 0 w 62"/>
                <a:gd name="T25" fmla="*/ 0 h 41"/>
                <a:gd name="T26" fmla="*/ 0 w 62"/>
                <a:gd name="T27" fmla="*/ 0 h 41"/>
                <a:gd name="T28" fmla="*/ 0 w 62"/>
                <a:gd name="T29" fmla="*/ 0 h 41"/>
                <a:gd name="T30" fmla="*/ 0 w 62"/>
                <a:gd name="T31" fmla="*/ 0 h 41"/>
                <a:gd name="T32" fmla="*/ 0 w 62"/>
                <a:gd name="T33" fmla="*/ 0 h 41"/>
                <a:gd name="T34" fmla="*/ 0 w 62"/>
                <a:gd name="T35" fmla="*/ 0 h 41"/>
                <a:gd name="T36" fmla="*/ 0 w 62"/>
                <a:gd name="T37" fmla="*/ 0 h 41"/>
                <a:gd name="T38" fmla="*/ 0 w 62"/>
                <a:gd name="T39" fmla="*/ 0 h 41"/>
                <a:gd name="T40" fmla="*/ 0 w 62"/>
                <a:gd name="T41" fmla="*/ 0 h 41"/>
                <a:gd name="T42" fmla="*/ 0 w 62"/>
                <a:gd name="T43" fmla="*/ 0 h 41"/>
                <a:gd name="T44" fmla="*/ 0 w 62"/>
                <a:gd name="T45" fmla="*/ 0 h 41"/>
                <a:gd name="T46" fmla="*/ 0 w 62"/>
                <a:gd name="T47" fmla="*/ 0 h 41"/>
                <a:gd name="T48" fmla="*/ 0 w 62"/>
                <a:gd name="T49" fmla="*/ 0 h 41"/>
                <a:gd name="T50" fmla="*/ 0 w 62"/>
                <a:gd name="T51" fmla="*/ 0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"/>
                <a:gd name="T79" fmla="*/ 0 h 41"/>
                <a:gd name="T80" fmla="*/ 62 w 62"/>
                <a:gd name="T81" fmla="*/ 41 h 4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" h="41">
                  <a:moveTo>
                    <a:pt x="54" y="7"/>
                  </a:moveTo>
                  <a:lnTo>
                    <a:pt x="62" y="22"/>
                  </a:lnTo>
                  <a:lnTo>
                    <a:pt x="54" y="22"/>
                  </a:lnTo>
                  <a:lnTo>
                    <a:pt x="46" y="23"/>
                  </a:lnTo>
                  <a:lnTo>
                    <a:pt x="39" y="25"/>
                  </a:lnTo>
                  <a:lnTo>
                    <a:pt x="32" y="27"/>
                  </a:lnTo>
                  <a:lnTo>
                    <a:pt x="25" y="30"/>
                  </a:lnTo>
                  <a:lnTo>
                    <a:pt x="18" y="33"/>
                  </a:lnTo>
                  <a:lnTo>
                    <a:pt x="11" y="36"/>
                  </a:lnTo>
                  <a:lnTo>
                    <a:pt x="5" y="41"/>
                  </a:lnTo>
                  <a:lnTo>
                    <a:pt x="4" y="35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3" y="12"/>
                  </a:lnTo>
                  <a:lnTo>
                    <a:pt x="8" y="7"/>
                  </a:lnTo>
                  <a:lnTo>
                    <a:pt x="13" y="4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2" y="2"/>
                  </a:lnTo>
                  <a:lnTo>
                    <a:pt x="47" y="3"/>
                  </a:lnTo>
                  <a:lnTo>
                    <a:pt x="50" y="4"/>
                  </a:lnTo>
                  <a:lnTo>
                    <a:pt x="5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56" name="Freeform 868"/>
            <p:cNvSpPr>
              <a:spLocks/>
            </p:cNvSpPr>
            <p:nvPr/>
          </p:nvSpPr>
          <p:spPr bwMode="auto">
            <a:xfrm flipH="1">
              <a:off x="8859" y="1858"/>
              <a:ext cx="9" cy="31"/>
            </a:xfrm>
            <a:custGeom>
              <a:avLst/>
              <a:gdLst>
                <a:gd name="T0" fmla="*/ 0 w 110"/>
                <a:gd name="T1" fmla="*/ 0 h 250"/>
                <a:gd name="T2" fmla="*/ 0 w 110"/>
                <a:gd name="T3" fmla="*/ 0 h 250"/>
                <a:gd name="T4" fmla="*/ 0 w 110"/>
                <a:gd name="T5" fmla="*/ 0 h 250"/>
                <a:gd name="T6" fmla="*/ 0 w 110"/>
                <a:gd name="T7" fmla="*/ 0 h 250"/>
                <a:gd name="T8" fmla="*/ 0 w 110"/>
                <a:gd name="T9" fmla="*/ 0 h 250"/>
                <a:gd name="T10" fmla="*/ 0 w 110"/>
                <a:gd name="T11" fmla="*/ 0 h 250"/>
                <a:gd name="T12" fmla="*/ 0 w 110"/>
                <a:gd name="T13" fmla="*/ 0 h 250"/>
                <a:gd name="T14" fmla="*/ 0 w 110"/>
                <a:gd name="T15" fmla="*/ 0 h 250"/>
                <a:gd name="T16" fmla="*/ 0 w 110"/>
                <a:gd name="T17" fmla="*/ 0 h 250"/>
                <a:gd name="T18" fmla="*/ 0 w 110"/>
                <a:gd name="T19" fmla="*/ 0 h 250"/>
                <a:gd name="T20" fmla="*/ 0 w 110"/>
                <a:gd name="T21" fmla="*/ 0 h 250"/>
                <a:gd name="T22" fmla="*/ 0 w 110"/>
                <a:gd name="T23" fmla="*/ 0 h 250"/>
                <a:gd name="T24" fmla="*/ 0 w 110"/>
                <a:gd name="T25" fmla="*/ 0 h 250"/>
                <a:gd name="T26" fmla="*/ 0 w 110"/>
                <a:gd name="T27" fmla="*/ 0 h 250"/>
                <a:gd name="T28" fmla="*/ 0 w 110"/>
                <a:gd name="T29" fmla="*/ 0 h 250"/>
                <a:gd name="T30" fmla="*/ 0 w 110"/>
                <a:gd name="T31" fmla="*/ 0 h 250"/>
                <a:gd name="T32" fmla="*/ 0 w 110"/>
                <a:gd name="T33" fmla="*/ 0 h 250"/>
                <a:gd name="T34" fmla="*/ 0 w 110"/>
                <a:gd name="T35" fmla="*/ 0 h 250"/>
                <a:gd name="T36" fmla="*/ 0 w 110"/>
                <a:gd name="T37" fmla="*/ 0 h 250"/>
                <a:gd name="T38" fmla="*/ 0 w 110"/>
                <a:gd name="T39" fmla="*/ 0 h 250"/>
                <a:gd name="T40" fmla="*/ 0 w 110"/>
                <a:gd name="T41" fmla="*/ 0 h 250"/>
                <a:gd name="T42" fmla="*/ 0 w 110"/>
                <a:gd name="T43" fmla="*/ 0 h 250"/>
                <a:gd name="T44" fmla="*/ 0 w 110"/>
                <a:gd name="T45" fmla="*/ 0 h 250"/>
                <a:gd name="T46" fmla="*/ 0 w 110"/>
                <a:gd name="T47" fmla="*/ 0 h 250"/>
                <a:gd name="T48" fmla="*/ 0 w 110"/>
                <a:gd name="T49" fmla="*/ 0 h 250"/>
                <a:gd name="T50" fmla="*/ 0 w 110"/>
                <a:gd name="T51" fmla="*/ 0 h 250"/>
                <a:gd name="T52" fmla="*/ 0 w 110"/>
                <a:gd name="T53" fmla="*/ 0 h 250"/>
                <a:gd name="T54" fmla="*/ 0 w 110"/>
                <a:gd name="T55" fmla="*/ 0 h 250"/>
                <a:gd name="T56" fmla="*/ 0 w 110"/>
                <a:gd name="T57" fmla="*/ 0 h 250"/>
                <a:gd name="T58" fmla="*/ 0 w 110"/>
                <a:gd name="T59" fmla="*/ 0 h 250"/>
                <a:gd name="T60" fmla="*/ 0 w 110"/>
                <a:gd name="T61" fmla="*/ 0 h 250"/>
                <a:gd name="T62" fmla="*/ 0 w 110"/>
                <a:gd name="T63" fmla="*/ 0 h 250"/>
                <a:gd name="T64" fmla="*/ 0 w 110"/>
                <a:gd name="T65" fmla="*/ 0 h 250"/>
                <a:gd name="T66" fmla="*/ 0 w 110"/>
                <a:gd name="T67" fmla="*/ 0 h 250"/>
                <a:gd name="T68" fmla="*/ 0 w 110"/>
                <a:gd name="T69" fmla="*/ 0 h 250"/>
                <a:gd name="T70" fmla="*/ 0 w 110"/>
                <a:gd name="T71" fmla="*/ 0 h 250"/>
                <a:gd name="T72" fmla="*/ 0 w 110"/>
                <a:gd name="T73" fmla="*/ 0 h 250"/>
                <a:gd name="T74" fmla="*/ 0 w 110"/>
                <a:gd name="T75" fmla="*/ 0 h 250"/>
                <a:gd name="T76" fmla="*/ 0 w 110"/>
                <a:gd name="T77" fmla="*/ 0 h 250"/>
                <a:gd name="T78" fmla="*/ 0 w 110"/>
                <a:gd name="T79" fmla="*/ 0 h 250"/>
                <a:gd name="T80" fmla="*/ 0 w 110"/>
                <a:gd name="T81" fmla="*/ 0 h 250"/>
                <a:gd name="T82" fmla="*/ 0 w 110"/>
                <a:gd name="T83" fmla="*/ 0 h 250"/>
                <a:gd name="T84" fmla="*/ 0 w 110"/>
                <a:gd name="T85" fmla="*/ 0 h 250"/>
                <a:gd name="T86" fmla="*/ 0 w 110"/>
                <a:gd name="T87" fmla="*/ 0 h 250"/>
                <a:gd name="T88" fmla="*/ 0 w 110"/>
                <a:gd name="T89" fmla="*/ 0 h 250"/>
                <a:gd name="T90" fmla="*/ 0 w 110"/>
                <a:gd name="T91" fmla="*/ 0 h 250"/>
                <a:gd name="T92" fmla="*/ 0 w 110"/>
                <a:gd name="T93" fmla="*/ 0 h 250"/>
                <a:gd name="T94" fmla="*/ 0 w 110"/>
                <a:gd name="T95" fmla="*/ 0 h 250"/>
                <a:gd name="T96" fmla="*/ 0 w 110"/>
                <a:gd name="T97" fmla="*/ 0 h 2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250"/>
                <a:gd name="T149" fmla="*/ 110 w 110"/>
                <a:gd name="T150" fmla="*/ 250 h 2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250">
                  <a:moveTo>
                    <a:pt x="104" y="7"/>
                  </a:moveTo>
                  <a:lnTo>
                    <a:pt x="103" y="15"/>
                  </a:lnTo>
                  <a:lnTo>
                    <a:pt x="98" y="17"/>
                  </a:lnTo>
                  <a:lnTo>
                    <a:pt x="90" y="19"/>
                  </a:lnTo>
                  <a:lnTo>
                    <a:pt x="84" y="21"/>
                  </a:lnTo>
                  <a:lnTo>
                    <a:pt x="72" y="32"/>
                  </a:lnTo>
                  <a:lnTo>
                    <a:pt x="60" y="46"/>
                  </a:lnTo>
                  <a:lnTo>
                    <a:pt x="52" y="60"/>
                  </a:lnTo>
                  <a:lnTo>
                    <a:pt x="45" y="75"/>
                  </a:lnTo>
                  <a:lnTo>
                    <a:pt x="41" y="92"/>
                  </a:lnTo>
                  <a:lnTo>
                    <a:pt x="38" y="108"/>
                  </a:lnTo>
                  <a:lnTo>
                    <a:pt x="37" y="125"/>
                  </a:lnTo>
                  <a:lnTo>
                    <a:pt x="39" y="144"/>
                  </a:lnTo>
                  <a:lnTo>
                    <a:pt x="45" y="158"/>
                  </a:lnTo>
                  <a:lnTo>
                    <a:pt x="51" y="171"/>
                  </a:lnTo>
                  <a:lnTo>
                    <a:pt x="57" y="185"/>
                  </a:lnTo>
                  <a:lnTo>
                    <a:pt x="65" y="199"/>
                  </a:lnTo>
                  <a:lnTo>
                    <a:pt x="73" y="211"/>
                  </a:lnTo>
                  <a:lnTo>
                    <a:pt x="83" y="222"/>
                  </a:lnTo>
                  <a:lnTo>
                    <a:pt x="95" y="231"/>
                  </a:lnTo>
                  <a:lnTo>
                    <a:pt x="110" y="237"/>
                  </a:lnTo>
                  <a:lnTo>
                    <a:pt x="110" y="241"/>
                  </a:lnTo>
                  <a:lnTo>
                    <a:pt x="109" y="244"/>
                  </a:lnTo>
                  <a:lnTo>
                    <a:pt x="106" y="248"/>
                  </a:lnTo>
                  <a:lnTo>
                    <a:pt x="104" y="250"/>
                  </a:lnTo>
                  <a:lnTo>
                    <a:pt x="91" y="250"/>
                  </a:lnTo>
                  <a:lnTo>
                    <a:pt x="80" y="249"/>
                  </a:lnTo>
                  <a:lnTo>
                    <a:pt x="68" y="245"/>
                  </a:lnTo>
                  <a:lnTo>
                    <a:pt x="58" y="241"/>
                  </a:lnTo>
                  <a:lnTo>
                    <a:pt x="49" y="234"/>
                  </a:lnTo>
                  <a:lnTo>
                    <a:pt x="39" y="227"/>
                  </a:lnTo>
                  <a:lnTo>
                    <a:pt x="31" y="218"/>
                  </a:lnTo>
                  <a:lnTo>
                    <a:pt x="26" y="207"/>
                  </a:lnTo>
                  <a:lnTo>
                    <a:pt x="12" y="186"/>
                  </a:lnTo>
                  <a:lnTo>
                    <a:pt x="5" y="163"/>
                  </a:lnTo>
                  <a:lnTo>
                    <a:pt x="3" y="139"/>
                  </a:lnTo>
                  <a:lnTo>
                    <a:pt x="0" y="114"/>
                  </a:lnTo>
                  <a:lnTo>
                    <a:pt x="5" y="98"/>
                  </a:lnTo>
                  <a:lnTo>
                    <a:pt x="9" y="80"/>
                  </a:lnTo>
                  <a:lnTo>
                    <a:pt x="16" y="63"/>
                  </a:lnTo>
                  <a:lnTo>
                    <a:pt x="24" y="48"/>
                  </a:lnTo>
                  <a:lnTo>
                    <a:pt x="34" y="33"/>
                  </a:lnTo>
                  <a:lnTo>
                    <a:pt x="46" y="19"/>
                  </a:lnTo>
                  <a:lnTo>
                    <a:pt x="60" y="9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90" y="2"/>
                  </a:lnTo>
                  <a:lnTo>
                    <a:pt x="97" y="4"/>
                  </a:lnTo>
                  <a:lnTo>
                    <a:pt x="10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57" name="Freeform 869"/>
            <p:cNvSpPr>
              <a:spLocks/>
            </p:cNvSpPr>
            <p:nvPr/>
          </p:nvSpPr>
          <p:spPr bwMode="auto">
            <a:xfrm flipH="1">
              <a:off x="8842" y="1859"/>
              <a:ext cx="7" cy="6"/>
            </a:xfrm>
            <a:custGeom>
              <a:avLst/>
              <a:gdLst>
                <a:gd name="T0" fmla="*/ 0 w 82"/>
                <a:gd name="T1" fmla="*/ 0 h 39"/>
                <a:gd name="T2" fmla="*/ 0 w 82"/>
                <a:gd name="T3" fmla="*/ 0 h 39"/>
                <a:gd name="T4" fmla="*/ 0 w 82"/>
                <a:gd name="T5" fmla="*/ 0 h 39"/>
                <a:gd name="T6" fmla="*/ 0 w 82"/>
                <a:gd name="T7" fmla="*/ 0 h 39"/>
                <a:gd name="T8" fmla="*/ 0 w 82"/>
                <a:gd name="T9" fmla="*/ 0 h 39"/>
                <a:gd name="T10" fmla="*/ 0 w 82"/>
                <a:gd name="T11" fmla="*/ 0 h 39"/>
                <a:gd name="T12" fmla="*/ 0 w 82"/>
                <a:gd name="T13" fmla="*/ 0 h 39"/>
                <a:gd name="T14" fmla="*/ 0 w 82"/>
                <a:gd name="T15" fmla="*/ 0 h 39"/>
                <a:gd name="T16" fmla="*/ 0 w 82"/>
                <a:gd name="T17" fmla="*/ 0 h 39"/>
                <a:gd name="T18" fmla="*/ 0 w 82"/>
                <a:gd name="T19" fmla="*/ 0 h 39"/>
                <a:gd name="T20" fmla="*/ 0 w 82"/>
                <a:gd name="T21" fmla="*/ 0 h 39"/>
                <a:gd name="T22" fmla="*/ 0 w 82"/>
                <a:gd name="T23" fmla="*/ 0 h 39"/>
                <a:gd name="T24" fmla="*/ 0 w 82"/>
                <a:gd name="T25" fmla="*/ 0 h 39"/>
                <a:gd name="T26" fmla="*/ 0 w 82"/>
                <a:gd name="T27" fmla="*/ 0 h 39"/>
                <a:gd name="T28" fmla="*/ 0 w 82"/>
                <a:gd name="T29" fmla="*/ 0 h 39"/>
                <a:gd name="T30" fmla="*/ 0 w 82"/>
                <a:gd name="T31" fmla="*/ 0 h 39"/>
                <a:gd name="T32" fmla="*/ 0 w 82"/>
                <a:gd name="T33" fmla="*/ 0 h 39"/>
                <a:gd name="T34" fmla="*/ 0 w 82"/>
                <a:gd name="T35" fmla="*/ 0 h 39"/>
                <a:gd name="T36" fmla="*/ 0 w 82"/>
                <a:gd name="T37" fmla="*/ 0 h 39"/>
                <a:gd name="T38" fmla="*/ 0 w 82"/>
                <a:gd name="T39" fmla="*/ 0 h 39"/>
                <a:gd name="T40" fmla="*/ 0 w 82"/>
                <a:gd name="T41" fmla="*/ 0 h 39"/>
                <a:gd name="T42" fmla="*/ 0 w 82"/>
                <a:gd name="T43" fmla="*/ 0 h 39"/>
                <a:gd name="T44" fmla="*/ 0 w 82"/>
                <a:gd name="T45" fmla="*/ 0 h 39"/>
                <a:gd name="T46" fmla="*/ 0 w 82"/>
                <a:gd name="T47" fmla="*/ 0 h 39"/>
                <a:gd name="T48" fmla="*/ 0 w 82"/>
                <a:gd name="T49" fmla="*/ 0 h 39"/>
                <a:gd name="T50" fmla="*/ 0 w 82"/>
                <a:gd name="T51" fmla="*/ 0 h 39"/>
                <a:gd name="T52" fmla="*/ 0 w 82"/>
                <a:gd name="T53" fmla="*/ 0 h 39"/>
                <a:gd name="T54" fmla="*/ 0 w 82"/>
                <a:gd name="T55" fmla="*/ 0 h 39"/>
                <a:gd name="T56" fmla="*/ 0 w 82"/>
                <a:gd name="T57" fmla="*/ 0 h 39"/>
                <a:gd name="T58" fmla="*/ 0 w 82"/>
                <a:gd name="T59" fmla="*/ 0 h 39"/>
                <a:gd name="T60" fmla="*/ 0 w 82"/>
                <a:gd name="T61" fmla="*/ 0 h 39"/>
                <a:gd name="T62" fmla="*/ 0 w 82"/>
                <a:gd name="T63" fmla="*/ 0 h 39"/>
                <a:gd name="T64" fmla="*/ 0 w 82"/>
                <a:gd name="T65" fmla="*/ 0 h 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2"/>
                <a:gd name="T100" fmla="*/ 0 h 39"/>
                <a:gd name="T101" fmla="*/ 82 w 82"/>
                <a:gd name="T102" fmla="*/ 39 h 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2" h="39">
                  <a:moveTo>
                    <a:pt x="82" y="20"/>
                  </a:moveTo>
                  <a:lnTo>
                    <a:pt x="77" y="28"/>
                  </a:lnTo>
                  <a:lnTo>
                    <a:pt x="68" y="29"/>
                  </a:lnTo>
                  <a:lnTo>
                    <a:pt x="57" y="28"/>
                  </a:lnTo>
                  <a:lnTo>
                    <a:pt x="48" y="29"/>
                  </a:lnTo>
                  <a:lnTo>
                    <a:pt x="42" y="29"/>
                  </a:lnTo>
                  <a:lnTo>
                    <a:pt x="37" y="30"/>
                  </a:lnTo>
                  <a:lnTo>
                    <a:pt x="31" y="33"/>
                  </a:lnTo>
                  <a:lnTo>
                    <a:pt x="26" y="35"/>
                  </a:lnTo>
                  <a:lnTo>
                    <a:pt x="21" y="37"/>
                  </a:lnTo>
                  <a:lnTo>
                    <a:pt x="15" y="39"/>
                  </a:lnTo>
                  <a:lnTo>
                    <a:pt x="10" y="39"/>
                  </a:lnTo>
                  <a:lnTo>
                    <a:pt x="4" y="37"/>
                  </a:lnTo>
                  <a:lnTo>
                    <a:pt x="2" y="32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4" y="9"/>
                  </a:lnTo>
                  <a:lnTo>
                    <a:pt x="9" y="6"/>
                  </a:lnTo>
                  <a:lnTo>
                    <a:pt x="15" y="4"/>
                  </a:lnTo>
                  <a:lnTo>
                    <a:pt x="21" y="3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5" y="4"/>
                  </a:lnTo>
                  <a:lnTo>
                    <a:pt x="60" y="6"/>
                  </a:lnTo>
                  <a:lnTo>
                    <a:pt x="64" y="9"/>
                  </a:lnTo>
                  <a:lnTo>
                    <a:pt x="69" y="12"/>
                  </a:lnTo>
                  <a:lnTo>
                    <a:pt x="74" y="15"/>
                  </a:lnTo>
                  <a:lnTo>
                    <a:pt x="77" y="18"/>
                  </a:lnTo>
                  <a:lnTo>
                    <a:pt x="82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58" name="Freeform 870"/>
            <p:cNvSpPr>
              <a:spLocks/>
            </p:cNvSpPr>
            <p:nvPr/>
          </p:nvSpPr>
          <p:spPr bwMode="auto">
            <a:xfrm flipH="1">
              <a:off x="8815" y="1864"/>
              <a:ext cx="17" cy="31"/>
            </a:xfrm>
            <a:custGeom>
              <a:avLst/>
              <a:gdLst>
                <a:gd name="T0" fmla="*/ 0 w 197"/>
                <a:gd name="T1" fmla="*/ 0 h 249"/>
                <a:gd name="T2" fmla="*/ 0 w 197"/>
                <a:gd name="T3" fmla="*/ 0 h 249"/>
                <a:gd name="T4" fmla="*/ 0 w 197"/>
                <a:gd name="T5" fmla="*/ 0 h 249"/>
                <a:gd name="T6" fmla="*/ 0 w 197"/>
                <a:gd name="T7" fmla="*/ 0 h 249"/>
                <a:gd name="T8" fmla="*/ 0 w 197"/>
                <a:gd name="T9" fmla="*/ 0 h 249"/>
                <a:gd name="T10" fmla="*/ 0 w 197"/>
                <a:gd name="T11" fmla="*/ 0 h 249"/>
                <a:gd name="T12" fmla="*/ 0 w 197"/>
                <a:gd name="T13" fmla="*/ 0 h 249"/>
                <a:gd name="T14" fmla="*/ 0 w 197"/>
                <a:gd name="T15" fmla="*/ 0 h 249"/>
                <a:gd name="T16" fmla="*/ 0 w 197"/>
                <a:gd name="T17" fmla="*/ 0 h 249"/>
                <a:gd name="T18" fmla="*/ 0 w 197"/>
                <a:gd name="T19" fmla="*/ 0 h 249"/>
                <a:gd name="T20" fmla="*/ 0 w 197"/>
                <a:gd name="T21" fmla="*/ 0 h 249"/>
                <a:gd name="T22" fmla="*/ 0 w 197"/>
                <a:gd name="T23" fmla="*/ 0 h 249"/>
                <a:gd name="T24" fmla="*/ 0 w 197"/>
                <a:gd name="T25" fmla="*/ 0 h 249"/>
                <a:gd name="T26" fmla="*/ 0 w 197"/>
                <a:gd name="T27" fmla="*/ 0 h 249"/>
                <a:gd name="T28" fmla="*/ 0 w 197"/>
                <a:gd name="T29" fmla="*/ 0 h 249"/>
                <a:gd name="T30" fmla="*/ 0 w 197"/>
                <a:gd name="T31" fmla="*/ 0 h 249"/>
                <a:gd name="T32" fmla="*/ 0 w 197"/>
                <a:gd name="T33" fmla="*/ 0 h 249"/>
                <a:gd name="T34" fmla="*/ 0 w 197"/>
                <a:gd name="T35" fmla="*/ 0 h 249"/>
                <a:gd name="T36" fmla="*/ 0 w 197"/>
                <a:gd name="T37" fmla="*/ 0 h 249"/>
                <a:gd name="T38" fmla="*/ 0 w 197"/>
                <a:gd name="T39" fmla="*/ 0 h 249"/>
                <a:gd name="T40" fmla="*/ 0 w 197"/>
                <a:gd name="T41" fmla="*/ 0 h 249"/>
                <a:gd name="T42" fmla="*/ 0 w 197"/>
                <a:gd name="T43" fmla="*/ 0 h 249"/>
                <a:gd name="T44" fmla="*/ 0 w 197"/>
                <a:gd name="T45" fmla="*/ 0 h 249"/>
                <a:gd name="T46" fmla="*/ 0 w 197"/>
                <a:gd name="T47" fmla="*/ 0 h 249"/>
                <a:gd name="T48" fmla="*/ 0 w 197"/>
                <a:gd name="T49" fmla="*/ 0 h 249"/>
                <a:gd name="T50" fmla="*/ 0 w 197"/>
                <a:gd name="T51" fmla="*/ 0 h 249"/>
                <a:gd name="T52" fmla="*/ 0 w 197"/>
                <a:gd name="T53" fmla="*/ 0 h 249"/>
                <a:gd name="T54" fmla="*/ 0 w 197"/>
                <a:gd name="T55" fmla="*/ 0 h 249"/>
                <a:gd name="T56" fmla="*/ 0 w 197"/>
                <a:gd name="T57" fmla="*/ 0 h 249"/>
                <a:gd name="T58" fmla="*/ 0 w 197"/>
                <a:gd name="T59" fmla="*/ 0 h 249"/>
                <a:gd name="T60" fmla="*/ 0 w 197"/>
                <a:gd name="T61" fmla="*/ 0 h 249"/>
                <a:gd name="T62" fmla="*/ 0 w 197"/>
                <a:gd name="T63" fmla="*/ 0 h 249"/>
                <a:gd name="T64" fmla="*/ 0 w 197"/>
                <a:gd name="T65" fmla="*/ 0 h 249"/>
                <a:gd name="T66" fmla="*/ 0 w 197"/>
                <a:gd name="T67" fmla="*/ 0 h 249"/>
                <a:gd name="T68" fmla="*/ 0 w 197"/>
                <a:gd name="T69" fmla="*/ 0 h 249"/>
                <a:gd name="T70" fmla="*/ 0 w 197"/>
                <a:gd name="T71" fmla="*/ 0 h 249"/>
                <a:gd name="T72" fmla="*/ 0 w 197"/>
                <a:gd name="T73" fmla="*/ 0 h 249"/>
                <a:gd name="T74" fmla="*/ 0 w 197"/>
                <a:gd name="T75" fmla="*/ 0 h 249"/>
                <a:gd name="T76" fmla="*/ 0 w 197"/>
                <a:gd name="T77" fmla="*/ 0 h 249"/>
                <a:gd name="T78" fmla="*/ 0 w 197"/>
                <a:gd name="T79" fmla="*/ 0 h 249"/>
                <a:gd name="T80" fmla="*/ 0 w 197"/>
                <a:gd name="T81" fmla="*/ 0 h 249"/>
                <a:gd name="T82" fmla="*/ 0 w 197"/>
                <a:gd name="T83" fmla="*/ 0 h 249"/>
                <a:gd name="T84" fmla="*/ 0 w 197"/>
                <a:gd name="T85" fmla="*/ 0 h 2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7"/>
                <a:gd name="T130" fmla="*/ 0 h 249"/>
                <a:gd name="T131" fmla="*/ 197 w 197"/>
                <a:gd name="T132" fmla="*/ 249 h 2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7" h="249">
                  <a:moveTo>
                    <a:pt x="153" y="31"/>
                  </a:moveTo>
                  <a:lnTo>
                    <a:pt x="158" y="29"/>
                  </a:lnTo>
                  <a:lnTo>
                    <a:pt x="163" y="27"/>
                  </a:lnTo>
                  <a:lnTo>
                    <a:pt x="169" y="23"/>
                  </a:lnTo>
                  <a:lnTo>
                    <a:pt x="173" y="19"/>
                  </a:lnTo>
                  <a:lnTo>
                    <a:pt x="178" y="14"/>
                  </a:lnTo>
                  <a:lnTo>
                    <a:pt x="183" y="10"/>
                  </a:lnTo>
                  <a:lnTo>
                    <a:pt x="187" y="5"/>
                  </a:lnTo>
                  <a:lnTo>
                    <a:pt x="191" y="0"/>
                  </a:lnTo>
                  <a:lnTo>
                    <a:pt x="196" y="5"/>
                  </a:lnTo>
                  <a:lnTo>
                    <a:pt x="197" y="11"/>
                  </a:lnTo>
                  <a:lnTo>
                    <a:pt x="196" y="18"/>
                  </a:lnTo>
                  <a:lnTo>
                    <a:pt x="195" y="25"/>
                  </a:lnTo>
                  <a:lnTo>
                    <a:pt x="191" y="33"/>
                  </a:lnTo>
                  <a:lnTo>
                    <a:pt x="186" y="41"/>
                  </a:lnTo>
                  <a:lnTo>
                    <a:pt x="181" y="50"/>
                  </a:lnTo>
                  <a:lnTo>
                    <a:pt x="176" y="58"/>
                  </a:lnTo>
                  <a:lnTo>
                    <a:pt x="169" y="66"/>
                  </a:lnTo>
                  <a:lnTo>
                    <a:pt x="162" y="73"/>
                  </a:lnTo>
                  <a:lnTo>
                    <a:pt x="154" y="78"/>
                  </a:lnTo>
                  <a:lnTo>
                    <a:pt x="143" y="81"/>
                  </a:lnTo>
                  <a:lnTo>
                    <a:pt x="138" y="74"/>
                  </a:lnTo>
                  <a:lnTo>
                    <a:pt x="132" y="66"/>
                  </a:lnTo>
                  <a:lnTo>
                    <a:pt x="125" y="59"/>
                  </a:lnTo>
                  <a:lnTo>
                    <a:pt x="118" y="53"/>
                  </a:lnTo>
                  <a:lnTo>
                    <a:pt x="110" y="48"/>
                  </a:lnTo>
                  <a:lnTo>
                    <a:pt x="102" y="44"/>
                  </a:lnTo>
                  <a:lnTo>
                    <a:pt x="93" y="42"/>
                  </a:lnTo>
                  <a:lnTo>
                    <a:pt x="83" y="42"/>
                  </a:lnTo>
                  <a:lnTo>
                    <a:pt x="76" y="42"/>
                  </a:lnTo>
                  <a:lnTo>
                    <a:pt x="70" y="42"/>
                  </a:lnTo>
                  <a:lnTo>
                    <a:pt x="63" y="42"/>
                  </a:lnTo>
                  <a:lnTo>
                    <a:pt x="56" y="43"/>
                  </a:lnTo>
                  <a:lnTo>
                    <a:pt x="49" y="44"/>
                  </a:lnTo>
                  <a:lnTo>
                    <a:pt x="43" y="46"/>
                  </a:lnTo>
                  <a:lnTo>
                    <a:pt x="37" y="50"/>
                  </a:lnTo>
                  <a:lnTo>
                    <a:pt x="33" y="53"/>
                  </a:lnTo>
                  <a:lnTo>
                    <a:pt x="40" y="55"/>
                  </a:lnTo>
                  <a:lnTo>
                    <a:pt x="45" y="57"/>
                  </a:lnTo>
                  <a:lnTo>
                    <a:pt x="51" y="60"/>
                  </a:lnTo>
                  <a:lnTo>
                    <a:pt x="57" y="63"/>
                  </a:lnTo>
                  <a:lnTo>
                    <a:pt x="62" y="67"/>
                  </a:lnTo>
                  <a:lnTo>
                    <a:pt x="67" y="72"/>
                  </a:lnTo>
                  <a:lnTo>
                    <a:pt x="71" y="76"/>
                  </a:lnTo>
                  <a:lnTo>
                    <a:pt x="75" y="82"/>
                  </a:lnTo>
                  <a:lnTo>
                    <a:pt x="86" y="114"/>
                  </a:lnTo>
                  <a:lnTo>
                    <a:pt x="86" y="149"/>
                  </a:lnTo>
                  <a:lnTo>
                    <a:pt x="79" y="184"/>
                  </a:lnTo>
                  <a:lnTo>
                    <a:pt x="67" y="216"/>
                  </a:lnTo>
                  <a:lnTo>
                    <a:pt x="64" y="225"/>
                  </a:lnTo>
                  <a:lnTo>
                    <a:pt x="62" y="235"/>
                  </a:lnTo>
                  <a:lnTo>
                    <a:pt x="58" y="245"/>
                  </a:lnTo>
                  <a:lnTo>
                    <a:pt x="49" y="249"/>
                  </a:lnTo>
                  <a:lnTo>
                    <a:pt x="43" y="243"/>
                  </a:lnTo>
                  <a:lnTo>
                    <a:pt x="45" y="223"/>
                  </a:lnTo>
                  <a:lnTo>
                    <a:pt x="48" y="201"/>
                  </a:lnTo>
                  <a:lnTo>
                    <a:pt x="51" y="178"/>
                  </a:lnTo>
                  <a:lnTo>
                    <a:pt x="52" y="155"/>
                  </a:lnTo>
                  <a:lnTo>
                    <a:pt x="51" y="133"/>
                  </a:lnTo>
                  <a:lnTo>
                    <a:pt x="45" y="113"/>
                  </a:lnTo>
                  <a:lnTo>
                    <a:pt x="33" y="95"/>
                  </a:lnTo>
                  <a:lnTo>
                    <a:pt x="14" y="81"/>
                  </a:lnTo>
                  <a:lnTo>
                    <a:pt x="10" y="80"/>
                  </a:lnTo>
                  <a:lnTo>
                    <a:pt x="6" y="79"/>
                  </a:lnTo>
                  <a:lnTo>
                    <a:pt x="3" y="76"/>
                  </a:lnTo>
                  <a:lnTo>
                    <a:pt x="0" y="73"/>
                  </a:lnTo>
                  <a:lnTo>
                    <a:pt x="4" y="58"/>
                  </a:lnTo>
                  <a:lnTo>
                    <a:pt x="11" y="45"/>
                  </a:lnTo>
                  <a:lnTo>
                    <a:pt x="20" y="33"/>
                  </a:lnTo>
                  <a:lnTo>
                    <a:pt x="30" y="21"/>
                  </a:lnTo>
                  <a:lnTo>
                    <a:pt x="38" y="15"/>
                  </a:lnTo>
                  <a:lnTo>
                    <a:pt x="49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9" y="0"/>
                  </a:lnTo>
                  <a:lnTo>
                    <a:pt x="90" y="0"/>
                  </a:lnTo>
                  <a:lnTo>
                    <a:pt x="101" y="0"/>
                  </a:lnTo>
                  <a:lnTo>
                    <a:pt x="111" y="3"/>
                  </a:lnTo>
                  <a:lnTo>
                    <a:pt x="117" y="5"/>
                  </a:lnTo>
                  <a:lnTo>
                    <a:pt x="123" y="8"/>
                  </a:lnTo>
                  <a:lnTo>
                    <a:pt x="128" y="11"/>
                  </a:lnTo>
                  <a:lnTo>
                    <a:pt x="134" y="14"/>
                  </a:lnTo>
                  <a:lnTo>
                    <a:pt x="140" y="18"/>
                  </a:lnTo>
                  <a:lnTo>
                    <a:pt x="144" y="21"/>
                  </a:lnTo>
                  <a:lnTo>
                    <a:pt x="149" y="26"/>
                  </a:lnTo>
                  <a:lnTo>
                    <a:pt x="15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59" name="Freeform 871"/>
            <p:cNvSpPr>
              <a:spLocks/>
            </p:cNvSpPr>
            <p:nvPr/>
          </p:nvSpPr>
          <p:spPr bwMode="auto">
            <a:xfrm flipH="1">
              <a:off x="8815" y="1871"/>
              <a:ext cx="6" cy="24"/>
            </a:xfrm>
            <a:custGeom>
              <a:avLst/>
              <a:gdLst>
                <a:gd name="T0" fmla="*/ 0 w 69"/>
                <a:gd name="T1" fmla="*/ 0 h 189"/>
                <a:gd name="T2" fmla="*/ 0 w 69"/>
                <a:gd name="T3" fmla="*/ 0 h 189"/>
                <a:gd name="T4" fmla="*/ 0 w 69"/>
                <a:gd name="T5" fmla="*/ 0 h 189"/>
                <a:gd name="T6" fmla="*/ 0 w 69"/>
                <a:gd name="T7" fmla="*/ 0 h 189"/>
                <a:gd name="T8" fmla="*/ 0 w 69"/>
                <a:gd name="T9" fmla="*/ 0 h 189"/>
                <a:gd name="T10" fmla="*/ 0 w 69"/>
                <a:gd name="T11" fmla="*/ 0 h 189"/>
                <a:gd name="T12" fmla="*/ 0 w 69"/>
                <a:gd name="T13" fmla="*/ 0 h 189"/>
                <a:gd name="T14" fmla="*/ 0 w 69"/>
                <a:gd name="T15" fmla="*/ 0 h 189"/>
                <a:gd name="T16" fmla="*/ 0 w 69"/>
                <a:gd name="T17" fmla="*/ 0 h 189"/>
                <a:gd name="T18" fmla="*/ 0 w 69"/>
                <a:gd name="T19" fmla="*/ 0 h 189"/>
                <a:gd name="T20" fmla="*/ 0 w 69"/>
                <a:gd name="T21" fmla="*/ 0 h 189"/>
                <a:gd name="T22" fmla="*/ 0 w 69"/>
                <a:gd name="T23" fmla="*/ 0 h 189"/>
                <a:gd name="T24" fmla="*/ 0 w 69"/>
                <a:gd name="T25" fmla="*/ 0 h 189"/>
                <a:gd name="T26" fmla="*/ 0 w 69"/>
                <a:gd name="T27" fmla="*/ 0 h 189"/>
                <a:gd name="T28" fmla="*/ 0 w 69"/>
                <a:gd name="T29" fmla="*/ 0 h 189"/>
                <a:gd name="T30" fmla="*/ 0 w 69"/>
                <a:gd name="T31" fmla="*/ 0 h 189"/>
                <a:gd name="T32" fmla="*/ 0 w 69"/>
                <a:gd name="T33" fmla="*/ 0 h 189"/>
                <a:gd name="T34" fmla="*/ 0 w 69"/>
                <a:gd name="T35" fmla="*/ 0 h 189"/>
                <a:gd name="T36" fmla="*/ 0 w 69"/>
                <a:gd name="T37" fmla="*/ 0 h 189"/>
                <a:gd name="T38" fmla="*/ 0 w 69"/>
                <a:gd name="T39" fmla="*/ 0 h 189"/>
                <a:gd name="T40" fmla="*/ 0 w 69"/>
                <a:gd name="T41" fmla="*/ 0 h 189"/>
                <a:gd name="T42" fmla="*/ 0 w 69"/>
                <a:gd name="T43" fmla="*/ 0 h 189"/>
                <a:gd name="T44" fmla="*/ 0 w 69"/>
                <a:gd name="T45" fmla="*/ 0 h 189"/>
                <a:gd name="T46" fmla="*/ 0 w 69"/>
                <a:gd name="T47" fmla="*/ 0 h 189"/>
                <a:gd name="T48" fmla="*/ 0 w 69"/>
                <a:gd name="T49" fmla="*/ 0 h 189"/>
                <a:gd name="T50" fmla="*/ 0 w 69"/>
                <a:gd name="T51" fmla="*/ 0 h 189"/>
                <a:gd name="T52" fmla="*/ 0 w 69"/>
                <a:gd name="T53" fmla="*/ 0 h 189"/>
                <a:gd name="T54" fmla="*/ 0 w 69"/>
                <a:gd name="T55" fmla="*/ 0 h 189"/>
                <a:gd name="T56" fmla="*/ 0 w 69"/>
                <a:gd name="T57" fmla="*/ 0 h 189"/>
                <a:gd name="T58" fmla="*/ 0 w 69"/>
                <a:gd name="T59" fmla="*/ 0 h 189"/>
                <a:gd name="T60" fmla="*/ 0 w 69"/>
                <a:gd name="T61" fmla="*/ 0 h 189"/>
                <a:gd name="T62" fmla="*/ 0 w 69"/>
                <a:gd name="T63" fmla="*/ 0 h 189"/>
                <a:gd name="T64" fmla="*/ 0 w 69"/>
                <a:gd name="T65" fmla="*/ 0 h 1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189"/>
                <a:gd name="T101" fmla="*/ 69 w 69"/>
                <a:gd name="T102" fmla="*/ 189 h 1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189">
                  <a:moveTo>
                    <a:pt x="69" y="29"/>
                  </a:moveTo>
                  <a:lnTo>
                    <a:pt x="68" y="49"/>
                  </a:lnTo>
                  <a:lnTo>
                    <a:pt x="67" y="69"/>
                  </a:lnTo>
                  <a:lnTo>
                    <a:pt x="65" y="89"/>
                  </a:lnTo>
                  <a:lnTo>
                    <a:pt x="61" y="107"/>
                  </a:lnTo>
                  <a:lnTo>
                    <a:pt x="57" y="127"/>
                  </a:lnTo>
                  <a:lnTo>
                    <a:pt x="51" y="145"/>
                  </a:lnTo>
                  <a:lnTo>
                    <a:pt x="44" y="163"/>
                  </a:lnTo>
                  <a:lnTo>
                    <a:pt x="35" y="179"/>
                  </a:lnTo>
                  <a:lnTo>
                    <a:pt x="28" y="185"/>
                  </a:lnTo>
                  <a:lnTo>
                    <a:pt x="21" y="188"/>
                  </a:lnTo>
                  <a:lnTo>
                    <a:pt x="12" y="189"/>
                  </a:lnTo>
                  <a:lnTo>
                    <a:pt x="4" y="188"/>
                  </a:lnTo>
                  <a:lnTo>
                    <a:pt x="1" y="185"/>
                  </a:lnTo>
                  <a:lnTo>
                    <a:pt x="0" y="181"/>
                  </a:lnTo>
                  <a:lnTo>
                    <a:pt x="1" y="178"/>
                  </a:lnTo>
                  <a:lnTo>
                    <a:pt x="4" y="174"/>
                  </a:lnTo>
                  <a:lnTo>
                    <a:pt x="14" y="155"/>
                  </a:lnTo>
                  <a:lnTo>
                    <a:pt x="22" y="134"/>
                  </a:lnTo>
                  <a:lnTo>
                    <a:pt x="30" y="114"/>
                  </a:lnTo>
                  <a:lnTo>
                    <a:pt x="37" y="92"/>
                  </a:lnTo>
                  <a:lnTo>
                    <a:pt x="43" y="72"/>
                  </a:lnTo>
                  <a:lnTo>
                    <a:pt x="47" y="50"/>
                  </a:lnTo>
                  <a:lnTo>
                    <a:pt x="51" y="27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2" y="1"/>
                  </a:lnTo>
                  <a:lnTo>
                    <a:pt x="66" y="7"/>
                  </a:lnTo>
                  <a:lnTo>
                    <a:pt x="68" y="14"/>
                  </a:lnTo>
                  <a:lnTo>
                    <a:pt x="69" y="22"/>
                  </a:lnTo>
                  <a:lnTo>
                    <a:pt x="69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60" name="Freeform 872"/>
            <p:cNvSpPr>
              <a:spLocks/>
            </p:cNvSpPr>
            <p:nvPr/>
          </p:nvSpPr>
          <p:spPr bwMode="auto">
            <a:xfrm flipH="1">
              <a:off x="8803" y="1879"/>
              <a:ext cx="11" cy="74"/>
            </a:xfrm>
            <a:custGeom>
              <a:avLst/>
              <a:gdLst>
                <a:gd name="T0" fmla="*/ 0 w 129"/>
                <a:gd name="T1" fmla="*/ 0 h 606"/>
                <a:gd name="T2" fmla="*/ 0 w 129"/>
                <a:gd name="T3" fmla="*/ 0 h 606"/>
                <a:gd name="T4" fmla="*/ 0 w 129"/>
                <a:gd name="T5" fmla="*/ 0 h 606"/>
                <a:gd name="T6" fmla="*/ 0 w 129"/>
                <a:gd name="T7" fmla="*/ 0 h 606"/>
                <a:gd name="T8" fmla="*/ 0 w 129"/>
                <a:gd name="T9" fmla="*/ 0 h 606"/>
                <a:gd name="T10" fmla="*/ 0 w 129"/>
                <a:gd name="T11" fmla="*/ 0 h 606"/>
                <a:gd name="T12" fmla="*/ 0 w 129"/>
                <a:gd name="T13" fmla="*/ 0 h 606"/>
                <a:gd name="T14" fmla="*/ 0 w 129"/>
                <a:gd name="T15" fmla="*/ 0 h 606"/>
                <a:gd name="T16" fmla="*/ 0 w 129"/>
                <a:gd name="T17" fmla="*/ 0 h 606"/>
                <a:gd name="T18" fmla="*/ 0 w 129"/>
                <a:gd name="T19" fmla="*/ 0 h 606"/>
                <a:gd name="T20" fmla="*/ 0 w 129"/>
                <a:gd name="T21" fmla="*/ 0 h 606"/>
                <a:gd name="T22" fmla="*/ 0 w 129"/>
                <a:gd name="T23" fmla="*/ 0 h 606"/>
                <a:gd name="T24" fmla="*/ 0 w 129"/>
                <a:gd name="T25" fmla="*/ 0 h 606"/>
                <a:gd name="T26" fmla="*/ 0 w 129"/>
                <a:gd name="T27" fmla="*/ 0 h 606"/>
                <a:gd name="T28" fmla="*/ 0 w 129"/>
                <a:gd name="T29" fmla="*/ 0 h 606"/>
                <a:gd name="T30" fmla="*/ 0 w 129"/>
                <a:gd name="T31" fmla="*/ 0 h 606"/>
                <a:gd name="T32" fmla="*/ 0 w 129"/>
                <a:gd name="T33" fmla="*/ 0 h 606"/>
                <a:gd name="T34" fmla="*/ 0 w 129"/>
                <a:gd name="T35" fmla="*/ 0 h 606"/>
                <a:gd name="T36" fmla="*/ 0 w 129"/>
                <a:gd name="T37" fmla="*/ 0 h 606"/>
                <a:gd name="T38" fmla="*/ 0 w 129"/>
                <a:gd name="T39" fmla="*/ 0 h 606"/>
                <a:gd name="T40" fmla="*/ 0 w 129"/>
                <a:gd name="T41" fmla="*/ 0 h 606"/>
                <a:gd name="T42" fmla="*/ 0 w 129"/>
                <a:gd name="T43" fmla="*/ 0 h 606"/>
                <a:gd name="T44" fmla="*/ 0 w 129"/>
                <a:gd name="T45" fmla="*/ 0 h 606"/>
                <a:gd name="T46" fmla="*/ 0 w 129"/>
                <a:gd name="T47" fmla="*/ 0 h 606"/>
                <a:gd name="T48" fmla="*/ 0 w 129"/>
                <a:gd name="T49" fmla="*/ 0 h 606"/>
                <a:gd name="T50" fmla="*/ 0 w 129"/>
                <a:gd name="T51" fmla="*/ 0 h 606"/>
                <a:gd name="T52" fmla="*/ 0 w 129"/>
                <a:gd name="T53" fmla="*/ 0 h 606"/>
                <a:gd name="T54" fmla="*/ 0 w 129"/>
                <a:gd name="T55" fmla="*/ 0 h 606"/>
                <a:gd name="T56" fmla="*/ 0 w 129"/>
                <a:gd name="T57" fmla="*/ 0 h 606"/>
                <a:gd name="T58" fmla="*/ 0 w 129"/>
                <a:gd name="T59" fmla="*/ 0 h 606"/>
                <a:gd name="T60" fmla="*/ 0 w 129"/>
                <a:gd name="T61" fmla="*/ 0 h 606"/>
                <a:gd name="T62" fmla="*/ 0 w 129"/>
                <a:gd name="T63" fmla="*/ 0 h 606"/>
                <a:gd name="T64" fmla="*/ 0 w 129"/>
                <a:gd name="T65" fmla="*/ 0 h 606"/>
                <a:gd name="T66" fmla="*/ 0 w 129"/>
                <a:gd name="T67" fmla="*/ 0 h 606"/>
                <a:gd name="T68" fmla="*/ 0 w 129"/>
                <a:gd name="T69" fmla="*/ 0 h 606"/>
                <a:gd name="T70" fmla="*/ 0 w 129"/>
                <a:gd name="T71" fmla="*/ 0 h 606"/>
                <a:gd name="T72" fmla="*/ 0 w 129"/>
                <a:gd name="T73" fmla="*/ 0 h 606"/>
                <a:gd name="T74" fmla="*/ 0 w 129"/>
                <a:gd name="T75" fmla="*/ 0 h 606"/>
                <a:gd name="T76" fmla="*/ 0 w 129"/>
                <a:gd name="T77" fmla="*/ 0 h 606"/>
                <a:gd name="T78" fmla="*/ 0 w 129"/>
                <a:gd name="T79" fmla="*/ 0 h 606"/>
                <a:gd name="T80" fmla="*/ 0 w 129"/>
                <a:gd name="T81" fmla="*/ 0 h 606"/>
                <a:gd name="T82" fmla="*/ 0 w 129"/>
                <a:gd name="T83" fmla="*/ 0 h 606"/>
                <a:gd name="T84" fmla="*/ 0 w 129"/>
                <a:gd name="T85" fmla="*/ 0 h 606"/>
                <a:gd name="T86" fmla="*/ 0 w 129"/>
                <a:gd name="T87" fmla="*/ 0 h 606"/>
                <a:gd name="T88" fmla="*/ 0 w 129"/>
                <a:gd name="T89" fmla="*/ 0 h 606"/>
                <a:gd name="T90" fmla="*/ 0 w 129"/>
                <a:gd name="T91" fmla="*/ 0 h 606"/>
                <a:gd name="T92" fmla="*/ 0 w 129"/>
                <a:gd name="T93" fmla="*/ 0 h 606"/>
                <a:gd name="T94" fmla="*/ 0 w 129"/>
                <a:gd name="T95" fmla="*/ 0 h 606"/>
                <a:gd name="T96" fmla="*/ 0 w 129"/>
                <a:gd name="T97" fmla="*/ 0 h 606"/>
                <a:gd name="T98" fmla="*/ 0 w 129"/>
                <a:gd name="T99" fmla="*/ 0 h 606"/>
                <a:gd name="T100" fmla="*/ 0 w 129"/>
                <a:gd name="T101" fmla="*/ 0 h 606"/>
                <a:gd name="T102" fmla="*/ 0 w 129"/>
                <a:gd name="T103" fmla="*/ 0 h 606"/>
                <a:gd name="T104" fmla="*/ 0 w 129"/>
                <a:gd name="T105" fmla="*/ 0 h 606"/>
                <a:gd name="T106" fmla="*/ 0 w 129"/>
                <a:gd name="T107" fmla="*/ 0 h 606"/>
                <a:gd name="T108" fmla="*/ 0 w 129"/>
                <a:gd name="T109" fmla="*/ 0 h 606"/>
                <a:gd name="T110" fmla="*/ 0 w 129"/>
                <a:gd name="T111" fmla="*/ 0 h 606"/>
                <a:gd name="T112" fmla="*/ 0 w 129"/>
                <a:gd name="T113" fmla="*/ 0 h 606"/>
                <a:gd name="T114" fmla="*/ 0 w 129"/>
                <a:gd name="T115" fmla="*/ 0 h 606"/>
                <a:gd name="T116" fmla="*/ 0 w 129"/>
                <a:gd name="T117" fmla="*/ 0 h 606"/>
                <a:gd name="T118" fmla="*/ 0 w 129"/>
                <a:gd name="T119" fmla="*/ 0 h 606"/>
                <a:gd name="T120" fmla="*/ 0 w 129"/>
                <a:gd name="T121" fmla="*/ 0 h 6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9"/>
                <a:gd name="T184" fmla="*/ 0 h 606"/>
                <a:gd name="T185" fmla="*/ 129 w 129"/>
                <a:gd name="T186" fmla="*/ 606 h 6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9" h="606">
                  <a:moveTo>
                    <a:pt x="36" y="21"/>
                  </a:moveTo>
                  <a:lnTo>
                    <a:pt x="47" y="35"/>
                  </a:lnTo>
                  <a:lnTo>
                    <a:pt x="57" y="50"/>
                  </a:lnTo>
                  <a:lnTo>
                    <a:pt x="66" y="65"/>
                  </a:lnTo>
                  <a:lnTo>
                    <a:pt x="74" y="81"/>
                  </a:lnTo>
                  <a:lnTo>
                    <a:pt x="81" y="96"/>
                  </a:lnTo>
                  <a:lnTo>
                    <a:pt x="88" y="112"/>
                  </a:lnTo>
                  <a:lnTo>
                    <a:pt x="95" y="128"/>
                  </a:lnTo>
                  <a:lnTo>
                    <a:pt x="102" y="144"/>
                  </a:lnTo>
                  <a:lnTo>
                    <a:pt x="112" y="175"/>
                  </a:lnTo>
                  <a:lnTo>
                    <a:pt x="119" y="208"/>
                  </a:lnTo>
                  <a:lnTo>
                    <a:pt x="125" y="240"/>
                  </a:lnTo>
                  <a:lnTo>
                    <a:pt x="128" y="272"/>
                  </a:lnTo>
                  <a:lnTo>
                    <a:pt x="129" y="309"/>
                  </a:lnTo>
                  <a:lnTo>
                    <a:pt x="129" y="345"/>
                  </a:lnTo>
                  <a:lnTo>
                    <a:pt x="128" y="380"/>
                  </a:lnTo>
                  <a:lnTo>
                    <a:pt x="125" y="414"/>
                  </a:lnTo>
                  <a:lnTo>
                    <a:pt x="120" y="448"/>
                  </a:lnTo>
                  <a:lnTo>
                    <a:pt x="112" y="481"/>
                  </a:lnTo>
                  <a:lnTo>
                    <a:pt x="103" y="513"/>
                  </a:lnTo>
                  <a:lnTo>
                    <a:pt x="91" y="543"/>
                  </a:lnTo>
                  <a:lnTo>
                    <a:pt x="84" y="551"/>
                  </a:lnTo>
                  <a:lnTo>
                    <a:pt x="79" y="560"/>
                  </a:lnTo>
                  <a:lnTo>
                    <a:pt x="73" y="568"/>
                  </a:lnTo>
                  <a:lnTo>
                    <a:pt x="68" y="577"/>
                  </a:lnTo>
                  <a:lnTo>
                    <a:pt x="62" y="587"/>
                  </a:lnTo>
                  <a:lnTo>
                    <a:pt x="55" y="594"/>
                  </a:lnTo>
                  <a:lnTo>
                    <a:pt x="47" y="601"/>
                  </a:lnTo>
                  <a:lnTo>
                    <a:pt x="38" y="606"/>
                  </a:lnTo>
                  <a:lnTo>
                    <a:pt x="34" y="606"/>
                  </a:lnTo>
                  <a:lnTo>
                    <a:pt x="30" y="605"/>
                  </a:lnTo>
                  <a:lnTo>
                    <a:pt x="27" y="603"/>
                  </a:lnTo>
                  <a:lnTo>
                    <a:pt x="27" y="598"/>
                  </a:lnTo>
                  <a:lnTo>
                    <a:pt x="44" y="575"/>
                  </a:lnTo>
                  <a:lnTo>
                    <a:pt x="58" y="551"/>
                  </a:lnTo>
                  <a:lnTo>
                    <a:pt x="68" y="526"/>
                  </a:lnTo>
                  <a:lnTo>
                    <a:pt x="76" y="499"/>
                  </a:lnTo>
                  <a:lnTo>
                    <a:pt x="82" y="471"/>
                  </a:lnTo>
                  <a:lnTo>
                    <a:pt x="85" y="443"/>
                  </a:lnTo>
                  <a:lnTo>
                    <a:pt x="89" y="413"/>
                  </a:lnTo>
                  <a:lnTo>
                    <a:pt x="91" y="384"/>
                  </a:lnTo>
                  <a:lnTo>
                    <a:pt x="91" y="344"/>
                  </a:lnTo>
                  <a:lnTo>
                    <a:pt x="90" y="303"/>
                  </a:lnTo>
                  <a:lnTo>
                    <a:pt x="85" y="264"/>
                  </a:lnTo>
                  <a:lnTo>
                    <a:pt x="80" y="224"/>
                  </a:lnTo>
                  <a:lnTo>
                    <a:pt x="73" y="186"/>
                  </a:lnTo>
                  <a:lnTo>
                    <a:pt x="62" y="148"/>
                  </a:lnTo>
                  <a:lnTo>
                    <a:pt x="51" y="111"/>
                  </a:lnTo>
                  <a:lnTo>
                    <a:pt x="37" y="75"/>
                  </a:lnTo>
                  <a:lnTo>
                    <a:pt x="31" y="68"/>
                  </a:lnTo>
                  <a:lnTo>
                    <a:pt x="28" y="59"/>
                  </a:lnTo>
                  <a:lnTo>
                    <a:pt x="26" y="51"/>
                  </a:lnTo>
                  <a:lnTo>
                    <a:pt x="22" y="43"/>
                  </a:lnTo>
                  <a:lnTo>
                    <a:pt x="15" y="32"/>
                  </a:lnTo>
                  <a:lnTo>
                    <a:pt x="6" y="22"/>
                  </a:lnTo>
                  <a:lnTo>
                    <a:pt x="0" y="12"/>
                  </a:lnTo>
                  <a:lnTo>
                    <a:pt x="5" y="0"/>
                  </a:lnTo>
                  <a:lnTo>
                    <a:pt x="14" y="1"/>
                  </a:lnTo>
                  <a:lnTo>
                    <a:pt x="22" y="7"/>
                  </a:lnTo>
                  <a:lnTo>
                    <a:pt x="29" y="14"/>
                  </a:lnTo>
                  <a:lnTo>
                    <a:pt x="36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61" name="Freeform 873"/>
            <p:cNvSpPr>
              <a:spLocks/>
            </p:cNvSpPr>
            <p:nvPr/>
          </p:nvSpPr>
          <p:spPr bwMode="auto">
            <a:xfrm flipH="1">
              <a:off x="8859" y="1885"/>
              <a:ext cx="12" cy="16"/>
            </a:xfrm>
            <a:custGeom>
              <a:avLst/>
              <a:gdLst>
                <a:gd name="T0" fmla="*/ 0 w 143"/>
                <a:gd name="T1" fmla="*/ 0 h 126"/>
                <a:gd name="T2" fmla="*/ 0 w 143"/>
                <a:gd name="T3" fmla="*/ 0 h 126"/>
                <a:gd name="T4" fmla="*/ 0 w 143"/>
                <a:gd name="T5" fmla="*/ 0 h 126"/>
                <a:gd name="T6" fmla="*/ 0 w 143"/>
                <a:gd name="T7" fmla="*/ 0 h 126"/>
                <a:gd name="T8" fmla="*/ 0 w 143"/>
                <a:gd name="T9" fmla="*/ 0 h 126"/>
                <a:gd name="T10" fmla="*/ 0 w 143"/>
                <a:gd name="T11" fmla="*/ 0 h 126"/>
                <a:gd name="T12" fmla="*/ 0 w 143"/>
                <a:gd name="T13" fmla="*/ 0 h 126"/>
                <a:gd name="T14" fmla="*/ 0 w 143"/>
                <a:gd name="T15" fmla="*/ 0 h 126"/>
                <a:gd name="T16" fmla="*/ 0 w 143"/>
                <a:gd name="T17" fmla="*/ 0 h 126"/>
                <a:gd name="T18" fmla="*/ 0 w 143"/>
                <a:gd name="T19" fmla="*/ 0 h 126"/>
                <a:gd name="T20" fmla="*/ 0 w 143"/>
                <a:gd name="T21" fmla="*/ 0 h 126"/>
                <a:gd name="T22" fmla="*/ 0 w 143"/>
                <a:gd name="T23" fmla="*/ 0 h 126"/>
                <a:gd name="T24" fmla="*/ 0 w 143"/>
                <a:gd name="T25" fmla="*/ 0 h 126"/>
                <a:gd name="T26" fmla="*/ 0 w 143"/>
                <a:gd name="T27" fmla="*/ 0 h 126"/>
                <a:gd name="T28" fmla="*/ 0 w 143"/>
                <a:gd name="T29" fmla="*/ 0 h 126"/>
                <a:gd name="T30" fmla="*/ 0 w 143"/>
                <a:gd name="T31" fmla="*/ 0 h 126"/>
                <a:gd name="T32" fmla="*/ 0 w 143"/>
                <a:gd name="T33" fmla="*/ 0 h 126"/>
                <a:gd name="T34" fmla="*/ 0 w 143"/>
                <a:gd name="T35" fmla="*/ 0 h 126"/>
                <a:gd name="T36" fmla="*/ 0 w 143"/>
                <a:gd name="T37" fmla="*/ 0 h 126"/>
                <a:gd name="T38" fmla="*/ 0 w 143"/>
                <a:gd name="T39" fmla="*/ 0 h 126"/>
                <a:gd name="T40" fmla="*/ 0 w 143"/>
                <a:gd name="T41" fmla="*/ 0 h 126"/>
                <a:gd name="T42" fmla="*/ 0 w 143"/>
                <a:gd name="T43" fmla="*/ 0 h 126"/>
                <a:gd name="T44" fmla="*/ 0 w 143"/>
                <a:gd name="T45" fmla="*/ 0 h 126"/>
                <a:gd name="T46" fmla="*/ 0 w 143"/>
                <a:gd name="T47" fmla="*/ 0 h 126"/>
                <a:gd name="T48" fmla="*/ 0 w 143"/>
                <a:gd name="T49" fmla="*/ 0 h 126"/>
                <a:gd name="T50" fmla="*/ 0 w 143"/>
                <a:gd name="T51" fmla="*/ 0 h 126"/>
                <a:gd name="T52" fmla="*/ 0 w 143"/>
                <a:gd name="T53" fmla="*/ 0 h 126"/>
                <a:gd name="T54" fmla="*/ 0 w 143"/>
                <a:gd name="T55" fmla="*/ 0 h 126"/>
                <a:gd name="T56" fmla="*/ 0 w 143"/>
                <a:gd name="T57" fmla="*/ 0 h 126"/>
                <a:gd name="T58" fmla="*/ 0 w 143"/>
                <a:gd name="T59" fmla="*/ 0 h 126"/>
                <a:gd name="T60" fmla="*/ 0 w 143"/>
                <a:gd name="T61" fmla="*/ 0 h 126"/>
                <a:gd name="T62" fmla="*/ 0 w 143"/>
                <a:gd name="T63" fmla="*/ 0 h 126"/>
                <a:gd name="T64" fmla="*/ 0 w 143"/>
                <a:gd name="T65" fmla="*/ 0 h 126"/>
                <a:gd name="T66" fmla="*/ 0 w 143"/>
                <a:gd name="T67" fmla="*/ 0 h 126"/>
                <a:gd name="T68" fmla="*/ 0 w 143"/>
                <a:gd name="T69" fmla="*/ 0 h 126"/>
                <a:gd name="T70" fmla="*/ 0 w 143"/>
                <a:gd name="T71" fmla="*/ 0 h 126"/>
                <a:gd name="T72" fmla="*/ 0 w 143"/>
                <a:gd name="T73" fmla="*/ 0 h 126"/>
                <a:gd name="T74" fmla="*/ 0 w 143"/>
                <a:gd name="T75" fmla="*/ 0 h 126"/>
                <a:gd name="T76" fmla="*/ 0 w 143"/>
                <a:gd name="T77" fmla="*/ 0 h 126"/>
                <a:gd name="T78" fmla="*/ 0 w 143"/>
                <a:gd name="T79" fmla="*/ 0 h 126"/>
                <a:gd name="T80" fmla="*/ 0 w 143"/>
                <a:gd name="T81" fmla="*/ 0 h 126"/>
                <a:gd name="T82" fmla="*/ 0 w 143"/>
                <a:gd name="T83" fmla="*/ 0 h 126"/>
                <a:gd name="T84" fmla="*/ 0 w 143"/>
                <a:gd name="T85" fmla="*/ 0 h 126"/>
                <a:gd name="T86" fmla="*/ 0 w 143"/>
                <a:gd name="T87" fmla="*/ 0 h 126"/>
                <a:gd name="T88" fmla="*/ 0 w 143"/>
                <a:gd name="T89" fmla="*/ 0 h 126"/>
                <a:gd name="T90" fmla="*/ 0 w 143"/>
                <a:gd name="T91" fmla="*/ 0 h 126"/>
                <a:gd name="T92" fmla="*/ 0 w 143"/>
                <a:gd name="T93" fmla="*/ 0 h 126"/>
                <a:gd name="T94" fmla="*/ 0 w 143"/>
                <a:gd name="T95" fmla="*/ 0 h 126"/>
                <a:gd name="T96" fmla="*/ 0 w 143"/>
                <a:gd name="T97" fmla="*/ 0 h 126"/>
                <a:gd name="T98" fmla="*/ 0 w 143"/>
                <a:gd name="T99" fmla="*/ 0 h 12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3"/>
                <a:gd name="T151" fmla="*/ 0 h 126"/>
                <a:gd name="T152" fmla="*/ 143 w 143"/>
                <a:gd name="T153" fmla="*/ 126 h 12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3" h="126">
                  <a:moveTo>
                    <a:pt x="48" y="4"/>
                  </a:moveTo>
                  <a:lnTo>
                    <a:pt x="45" y="13"/>
                  </a:lnTo>
                  <a:lnTo>
                    <a:pt x="40" y="24"/>
                  </a:lnTo>
                  <a:lnTo>
                    <a:pt x="37" y="34"/>
                  </a:lnTo>
                  <a:lnTo>
                    <a:pt x="37" y="46"/>
                  </a:lnTo>
                  <a:lnTo>
                    <a:pt x="38" y="51"/>
                  </a:lnTo>
                  <a:lnTo>
                    <a:pt x="38" y="54"/>
                  </a:lnTo>
                  <a:lnTo>
                    <a:pt x="39" y="56"/>
                  </a:lnTo>
                  <a:lnTo>
                    <a:pt x="41" y="58"/>
                  </a:lnTo>
                  <a:lnTo>
                    <a:pt x="50" y="70"/>
                  </a:lnTo>
                  <a:lnTo>
                    <a:pt x="61" y="79"/>
                  </a:lnTo>
                  <a:lnTo>
                    <a:pt x="72" y="87"/>
                  </a:lnTo>
                  <a:lnTo>
                    <a:pt x="85" y="93"/>
                  </a:lnTo>
                  <a:lnTo>
                    <a:pt x="99" y="98"/>
                  </a:lnTo>
                  <a:lnTo>
                    <a:pt x="112" y="100"/>
                  </a:lnTo>
                  <a:lnTo>
                    <a:pt x="127" y="101"/>
                  </a:lnTo>
                  <a:lnTo>
                    <a:pt x="140" y="101"/>
                  </a:lnTo>
                  <a:lnTo>
                    <a:pt x="143" y="106"/>
                  </a:lnTo>
                  <a:lnTo>
                    <a:pt x="142" y="110"/>
                  </a:lnTo>
                  <a:lnTo>
                    <a:pt x="137" y="114"/>
                  </a:lnTo>
                  <a:lnTo>
                    <a:pt x="133" y="116"/>
                  </a:lnTo>
                  <a:lnTo>
                    <a:pt x="128" y="119"/>
                  </a:lnTo>
                  <a:lnTo>
                    <a:pt x="121" y="122"/>
                  </a:lnTo>
                  <a:lnTo>
                    <a:pt x="114" y="124"/>
                  </a:lnTo>
                  <a:lnTo>
                    <a:pt x="106" y="125"/>
                  </a:lnTo>
                  <a:lnTo>
                    <a:pt x="99" y="126"/>
                  </a:lnTo>
                  <a:lnTo>
                    <a:pt x="91" y="126"/>
                  </a:lnTo>
                  <a:lnTo>
                    <a:pt x="83" y="126"/>
                  </a:lnTo>
                  <a:lnTo>
                    <a:pt x="76" y="126"/>
                  </a:lnTo>
                  <a:lnTo>
                    <a:pt x="65" y="124"/>
                  </a:lnTo>
                  <a:lnTo>
                    <a:pt x="55" y="122"/>
                  </a:lnTo>
                  <a:lnTo>
                    <a:pt x="45" y="118"/>
                  </a:lnTo>
                  <a:lnTo>
                    <a:pt x="34" y="114"/>
                  </a:lnTo>
                  <a:lnTo>
                    <a:pt x="25" y="108"/>
                  </a:lnTo>
                  <a:lnTo>
                    <a:pt x="17" y="101"/>
                  </a:lnTo>
                  <a:lnTo>
                    <a:pt x="10" y="92"/>
                  </a:lnTo>
                  <a:lnTo>
                    <a:pt x="3" y="83"/>
                  </a:lnTo>
                  <a:lnTo>
                    <a:pt x="0" y="68"/>
                  </a:lnTo>
                  <a:lnTo>
                    <a:pt x="0" y="51"/>
                  </a:lnTo>
                  <a:lnTo>
                    <a:pt x="3" y="36"/>
                  </a:lnTo>
                  <a:lnTo>
                    <a:pt x="10" y="24"/>
                  </a:lnTo>
                  <a:lnTo>
                    <a:pt x="15" y="20"/>
                  </a:lnTo>
                  <a:lnTo>
                    <a:pt x="18" y="16"/>
                  </a:lnTo>
                  <a:lnTo>
                    <a:pt x="22" y="12"/>
                  </a:lnTo>
                  <a:lnTo>
                    <a:pt x="26" y="9"/>
                  </a:lnTo>
                  <a:lnTo>
                    <a:pt x="30" y="5"/>
                  </a:lnTo>
                  <a:lnTo>
                    <a:pt x="34" y="3"/>
                  </a:lnTo>
                  <a:lnTo>
                    <a:pt x="39" y="1"/>
                  </a:lnTo>
                  <a:lnTo>
                    <a:pt x="45" y="0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62" name="Freeform 874"/>
            <p:cNvSpPr>
              <a:spLocks/>
            </p:cNvSpPr>
            <p:nvPr/>
          </p:nvSpPr>
          <p:spPr bwMode="auto">
            <a:xfrm flipH="1">
              <a:off x="8859" y="1895"/>
              <a:ext cx="23" cy="42"/>
            </a:xfrm>
            <a:custGeom>
              <a:avLst/>
              <a:gdLst>
                <a:gd name="T0" fmla="*/ 0 w 268"/>
                <a:gd name="T1" fmla="*/ 0 h 337"/>
                <a:gd name="T2" fmla="*/ 0 w 268"/>
                <a:gd name="T3" fmla="*/ 0 h 337"/>
                <a:gd name="T4" fmla="*/ 0 w 268"/>
                <a:gd name="T5" fmla="*/ 0 h 337"/>
                <a:gd name="T6" fmla="*/ 0 w 268"/>
                <a:gd name="T7" fmla="*/ 0 h 337"/>
                <a:gd name="T8" fmla="*/ 0 w 268"/>
                <a:gd name="T9" fmla="*/ 0 h 337"/>
                <a:gd name="T10" fmla="*/ 0 w 268"/>
                <a:gd name="T11" fmla="*/ 0 h 337"/>
                <a:gd name="T12" fmla="*/ 0 w 268"/>
                <a:gd name="T13" fmla="*/ 0 h 337"/>
                <a:gd name="T14" fmla="*/ 0 w 268"/>
                <a:gd name="T15" fmla="*/ 0 h 337"/>
                <a:gd name="T16" fmla="*/ 0 w 268"/>
                <a:gd name="T17" fmla="*/ 0 h 337"/>
                <a:gd name="T18" fmla="*/ 0 w 268"/>
                <a:gd name="T19" fmla="*/ 0 h 337"/>
                <a:gd name="T20" fmla="*/ 0 w 268"/>
                <a:gd name="T21" fmla="*/ 0 h 337"/>
                <a:gd name="T22" fmla="*/ 0 w 268"/>
                <a:gd name="T23" fmla="*/ 0 h 337"/>
                <a:gd name="T24" fmla="*/ 0 w 268"/>
                <a:gd name="T25" fmla="*/ 0 h 337"/>
                <a:gd name="T26" fmla="*/ 0 w 268"/>
                <a:gd name="T27" fmla="*/ 0 h 337"/>
                <a:gd name="T28" fmla="*/ 0 w 268"/>
                <a:gd name="T29" fmla="*/ 0 h 337"/>
                <a:gd name="T30" fmla="*/ 0 w 268"/>
                <a:gd name="T31" fmla="*/ 0 h 337"/>
                <a:gd name="T32" fmla="*/ 0 w 268"/>
                <a:gd name="T33" fmla="*/ 0 h 337"/>
                <a:gd name="T34" fmla="*/ 0 w 268"/>
                <a:gd name="T35" fmla="*/ 0 h 337"/>
                <a:gd name="T36" fmla="*/ 0 w 268"/>
                <a:gd name="T37" fmla="*/ 0 h 337"/>
                <a:gd name="T38" fmla="*/ 0 w 268"/>
                <a:gd name="T39" fmla="*/ 0 h 337"/>
                <a:gd name="T40" fmla="*/ 0 w 268"/>
                <a:gd name="T41" fmla="*/ 0 h 337"/>
                <a:gd name="T42" fmla="*/ 0 w 268"/>
                <a:gd name="T43" fmla="*/ 0 h 337"/>
                <a:gd name="T44" fmla="*/ 0 w 268"/>
                <a:gd name="T45" fmla="*/ 0 h 337"/>
                <a:gd name="T46" fmla="*/ 0 w 268"/>
                <a:gd name="T47" fmla="*/ 0 h 337"/>
                <a:gd name="T48" fmla="*/ 0 w 268"/>
                <a:gd name="T49" fmla="*/ 0 h 337"/>
                <a:gd name="T50" fmla="*/ 0 w 268"/>
                <a:gd name="T51" fmla="*/ 0 h 337"/>
                <a:gd name="T52" fmla="*/ 0 w 268"/>
                <a:gd name="T53" fmla="*/ 0 h 337"/>
                <a:gd name="T54" fmla="*/ 0 w 268"/>
                <a:gd name="T55" fmla="*/ 0 h 337"/>
                <a:gd name="T56" fmla="*/ 0 w 268"/>
                <a:gd name="T57" fmla="*/ 0 h 337"/>
                <a:gd name="T58" fmla="*/ 0 w 268"/>
                <a:gd name="T59" fmla="*/ 0 h 337"/>
                <a:gd name="T60" fmla="*/ 0 w 268"/>
                <a:gd name="T61" fmla="*/ 0 h 337"/>
                <a:gd name="T62" fmla="*/ 0 w 268"/>
                <a:gd name="T63" fmla="*/ 0 h 337"/>
                <a:gd name="T64" fmla="*/ 0 w 268"/>
                <a:gd name="T65" fmla="*/ 0 h 337"/>
                <a:gd name="T66" fmla="*/ 0 w 268"/>
                <a:gd name="T67" fmla="*/ 0 h 337"/>
                <a:gd name="T68" fmla="*/ 0 w 268"/>
                <a:gd name="T69" fmla="*/ 0 h 337"/>
                <a:gd name="T70" fmla="*/ 0 w 268"/>
                <a:gd name="T71" fmla="*/ 0 h 337"/>
                <a:gd name="T72" fmla="*/ 0 w 268"/>
                <a:gd name="T73" fmla="*/ 0 h 337"/>
                <a:gd name="T74" fmla="*/ 0 w 268"/>
                <a:gd name="T75" fmla="*/ 0 h 337"/>
                <a:gd name="T76" fmla="*/ 0 w 268"/>
                <a:gd name="T77" fmla="*/ 0 h 337"/>
                <a:gd name="T78" fmla="*/ 0 w 268"/>
                <a:gd name="T79" fmla="*/ 0 h 3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68"/>
                <a:gd name="T121" fmla="*/ 0 h 337"/>
                <a:gd name="T122" fmla="*/ 268 w 268"/>
                <a:gd name="T123" fmla="*/ 337 h 33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68" h="337">
                  <a:moveTo>
                    <a:pt x="114" y="12"/>
                  </a:moveTo>
                  <a:lnTo>
                    <a:pt x="95" y="35"/>
                  </a:lnTo>
                  <a:lnTo>
                    <a:pt x="81" y="60"/>
                  </a:lnTo>
                  <a:lnTo>
                    <a:pt x="70" y="86"/>
                  </a:lnTo>
                  <a:lnTo>
                    <a:pt x="61" y="113"/>
                  </a:lnTo>
                  <a:lnTo>
                    <a:pt x="55" y="140"/>
                  </a:lnTo>
                  <a:lnTo>
                    <a:pt x="53" y="169"/>
                  </a:lnTo>
                  <a:lnTo>
                    <a:pt x="51" y="199"/>
                  </a:lnTo>
                  <a:lnTo>
                    <a:pt x="53" y="229"/>
                  </a:lnTo>
                  <a:lnTo>
                    <a:pt x="56" y="237"/>
                  </a:lnTo>
                  <a:lnTo>
                    <a:pt x="60" y="245"/>
                  </a:lnTo>
                  <a:lnTo>
                    <a:pt x="63" y="253"/>
                  </a:lnTo>
                  <a:lnTo>
                    <a:pt x="69" y="261"/>
                  </a:lnTo>
                  <a:lnTo>
                    <a:pt x="74" y="268"/>
                  </a:lnTo>
                  <a:lnTo>
                    <a:pt x="81" y="274"/>
                  </a:lnTo>
                  <a:lnTo>
                    <a:pt x="89" y="277"/>
                  </a:lnTo>
                  <a:lnTo>
                    <a:pt x="99" y="280"/>
                  </a:lnTo>
                  <a:lnTo>
                    <a:pt x="117" y="276"/>
                  </a:lnTo>
                  <a:lnTo>
                    <a:pt x="134" y="270"/>
                  </a:lnTo>
                  <a:lnTo>
                    <a:pt x="151" y="261"/>
                  </a:lnTo>
                  <a:lnTo>
                    <a:pt x="166" y="250"/>
                  </a:lnTo>
                  <a:lnTo>
                    <a:pt x="179" y="237"/>
                  </a:lnTo>
                  <a:lnTo>
                    <a:pt x="192" y="223"/>
                  </a:lnTo>
                  <a:lnTo>
                    <a:pt x="204" y="209"/>
                  </a:lnTo>
                  <a:lnTo>
                    <a:pt x="215" y="194"/>
                  </a:lnTo>
                  <a:lnTo>
                    <a:pt x="220" y="186"/>
                  </a:lnTo>
                  <a:lnTo>
                    <a:pt x="224" y="178"/>
                  </a:lnTo>
                  <a:lnTo>
                    <a:pt x="230" y="171"/>
                  </a:lnTo>
                  <a:lnTo>
                    <a:pt x="235" y="163"/>
                  </a:lnTo>
                  <a:lnTo>
                    <a:pt x="240" y="156"/>
                  </a:lnTo>
                  <a:lnTo>
                    <a:pt x="245" y="150"/>
                  </a:lnTo>
                  <a:lnTo>
                    <a:pt x="250" y="141"/>
                  </a:lnTo>
                  <a:lnTo>
                    <a:pt x="253" y="133"/>
                  </a:lnTo>
                  <a:lnTo>
                    <a:pt x="255" y="131"/>
                  </a:lnTo>
                  <a:lnTo>
                    <a:pt x="259" y="130"/>
                  </a:lnTo>
                  <a:lnTo>
                    <a:pt x="262" y="131"/>
                  </a:lnTo>
                  <a:lnTo>
                    <a:pt x="266" y="131"/>
                  </a:lnTo>
                  <a:lnTo>
                    <a:pt x="268" y="135"/>
                  </a:lnTo>
                  <a:lnTo>
                    <a:pt x="246" y="211"/>
                  </a:lnTo>
                  <a:lnTo>
                    <a:pt x="239" y="224"/>
                  </a:lnTo>
                  <a:lnTo>
                    <a:pt x="231" y="238"/>
                  </a:lnTo>
                  <a:lnTo>
                    <a:pt x="224" y="253"/>
                  </a:lnTo>
                  <a:lnTo>
                    <a:pt x="216" y="267"/>
                  </a:lnTo>
                  <a:lnTo>
                    <a:pt x="207" y="281"/>
                  </a:lnTo>
                  <a:lnTo>
                    <a:pt x="197" y="292"/>
                  </a:lnTo>
                  <a:lnTo>
                    <a:pt x="185" y="304"/>
                  </a:lnTo>
                  <a:lnTo>
                    <a:pt x="170" y="312"/>
                  </a:lnTo>
                  <a:lnTo>
                    <a:pt x="159" y="318"/>
                  </a:lnTo>
                  <a:lnTo>
                    <a:pt x="147" y="325"/>
                  </a:lnTo>
                  <a:lnTo>
                    <a:pt x="134" y="329"/>
                  </a:lnTo>
                  <a:lnTo>
                    <a:pt x="122" y="334"/>
                  </a:lnTo>
                  <a:lnTo>
                    <a:pt x="108" y="337"/>
                  </a:lnTo>
                  <a:lnTo>
                    <a:pt x="95" y="337"/>
                  </a:lnTo>
                  <a:lnTo>
                    <a:pt x="81" y="335"/>
                  </a:lnTo>
                  <a:lnTo>
                    <a:pt x="69" y="330"/>
                  </a:lnTo>
                  <a:lnTo>
                    <a:pt x="54" y="322"/>
                  </a:lnTo>
                  <a:lnTo>
                    <a:pt x="41" y="312"/>
                  </a:lnTo>
                  <a:lnTo>
                    <a:pt x="30" y="300"/>
                  </a:lnTo>
                  <a:lnTo>
                    <a:pt x="20" y="288"/>
                  </a:lnTo>
                  <a:lnTo>
                    <a:pt x="12" y="274"/>
                  </a:lnTo>
                  <a:lnTo>
                    <a:pt x="7" y="258"/>
                  </a:lnTo>
                  <a:lnTo>
                    <a:pt x="2" y="243"/>
                  </a:lnTo>
                  <a:lnTo>
                    <a:pt x="0" y="227"/>
                  </a:lnTo>
                  <a:lnTo>
                    <a:pt x="0" y="206"/>
                  </a:lnTo>
                  <a:lnTo>
                    <a:pt x="1" y="186"/>
                  </a:lnTo>
                  <a:lnTo>
                    <a:pt x="4" y="167"/>
                  </a:lnTo>
                  <a:lnTo>
                    <a:pt x="10" y="147"/>
                  </a:lnTo>
                  <a:lnTo>
                    <a:pt x="17" y="129"/>
                  </a:lnTo>
                  <a:lnTo>
                    <a:pt x="24" y="110"/>
                  </a:lnTo>
                  <a:lnTo>
                    <a:pt x="33" y="92"/>
                  </a:lnTo>
                  <a:lnTo>
                    <a:pt x="42" y="75"/>
                  </a:lnTo>
                  <a:lnTo>
                    <a:pt x="50" y="64"/>
                  </a:lnTo>
                  <a:lnTo>
                    <a:pt x="56" y="57"/>
                  </a:lnTo>
                  <a:lnTo>
                    <a:pt x="60" y="52"/>
                  </a:lnTo>
                  <a:lnTo>
                    <a:pt x="65" y="41"/>
                  </a:lnTo>
                  <a:lnTo>
                    <a:pt x="84" y="19"/>
                  </a:lnTo>
                  <a:lnTo>
                    <a:pt x="87" y="17"/>
                  </a:lnTo>
                  <a:lnTo>
                    <a:pt x="94" y="10"/>
                  </a:lnTo>
                  <a:lnTo>
                    <a:pt x="103" y="3"/>
                  </a:lnTo>
                  <a:lnTo>
                    <a:pt x="114" y="0"/>
                  </a:lnTo>
                  <a:lnTo>
                    <a:pt x="11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63" name="Freeform 875"/>
            <p:cNvSpPr>
              <a:spLocks/>
            </p:cNvSpPr>
            <p:nvPr/>
          </p:nvSpPr>
          <p:spPr bwMode="auto">
            <a:xfrm flipH="1">
              <a:off x="8817" y="1896"/>
              <a:ext cx="13" cy="8"/>
            </a:xfrm>
            <a:custGeom>
              <a:avLst/>
              <a:gdLst>
                <a:gd name="T0" fmla="*/ 0 w 142"/>
                <a:gd name="T1" fmla="*/ 0 h 62"/>
                <a:gd name="T2" fmla="*/ 0 w 142"/>
                <a:gd name="T3" fmla="*/ 0 h 62"/>
                <a:gd name="T4" fmla="*/ 0 w 142"/>
                <a:gd name="T5" fmla="*/ 0 h 62"/>
                <a:gd name="T6" fmla="*/ 0 w 142"/>
                <a:gd name="T7" fmla="*/ 0 h 62"/>
                <a:gd name="T8" fmla="*/ 0 w 142"/>
                <a:gd name="T9" fmla="*/ 0 h 62"/>
                <a:gd name="T10" fmla="*/ 0 w 142"/>
                <a:gd name="T11" fmla="*/ 0 h 62"/>
                <a:gd name="T12" fmla="*/ 0 w 142"/>
                <a:gd name="T13" fmla="*/ 0 h 62"/>
                <a:gd name="T14" fmla="*/ 0 w 142"/>
                <a:gd name="T15" fmla="*/ 0 h 62"/>
                <a:gd name="T16" fmla="*/ 0 w 142"/>
                <a:gd name="T17" fmla="*/ 0 h 62"/>
                <a:gd name="T18" fmla="*/ 0 w 142"/>
                <a:gd name="T19" fmla="*/ 0 h 62"/>
                <a:gd name="T20" fmla="*/ 0 w 142"/>
                <a:gd name="T21" fmla="*/ 0 h 62"/>
                <a:gd name="T22" fmla="*/ 0 w 142"/>
                <a:gd name="T23" fmla="*/ 0 h 62"/>
                <a:gd name="T24" fmla="*/ 0 w 142"/>
                <a:gd name="T25" fmla="*/ 0 h 62"/>
                <a:gd name="T26" fmla="*/ 0 w 142"/>
                <a:gd name="T27" fmla="*/ 0 h 62"/>
                <a:gd name="T28" fmla="*/ 0 w 142"/>
                <a:gd name="T29" fmla="*/ 0 h 62"/>
                <a:gd name="T30" fmla="*/ 0 w 142"/>
                <a:gd name="T31" fmla="*/ 0 h 62"/>
                <a:gd name="T32" fmla="*/ 0 w 142"/>
                <a:gd name="T33" fmla="*/ 0 h 62"/>
                <a:gd name="T34" fmla="*/ 0 w 142"/>
                <a:gd name="T35" fmla="*/ 0 h 62"/>
                <a:gd name="T36" fmla="*/ 0 w 142"/>
                <a:gd name="T37" fmla="*/ 0 h 62"/>
                <a:gd name="T38" fmla="*/ 0 w 142"/>
                <a:gd name="T39" fmla="*/ 0 h 62"/>
                <a:gd name="T40" fmla="*/ 0 w 142"/>
                <a:gd name="T41" fmla="*/ 0 h 62"/>
                <a:gd name="T42" fmla="*/ 0 w 142"/>
                <a:gd name="T43" fmla="*/ 0 h 62"/>
                <a:gd name="T44" fmla="*/ 0 w 142"/>
                <a:gd name="T45" fmla="*/ 0 h 62"/>
                <a:gd name="T46" fmla="*/ 0 w 142"/>
                <a:gd name="T47" fmla="*/ 0 h 62"/>
                <a:gd name="T48" fmla="*/ 0 w 142"/>
                <a:gd name="T49" fmla="*/ 0 h 62"/>
                <a:gd name="T50" fmla="*/ 0 w 142"/>
                <a:gd name="T51" fmla="*/ 0 h 62"/>
                <a:gd name="T52" fmla="*/ 0 w 142"/>
                <a:gd name="T53" fmla="*/ 0 h 62"/>
                <a:gd name="T54" fmla="*/ 0 w 142"/>
                <a:gd name="T55" fmla="*/ 0 h 62"/>
                <a:gd name="T56" fmla="*/ 0 w 142"/>
                <a:gd name="T57" fmla="*/ 0 h 62"/>
                <a:gd name="T58" fmla="*/ 0 w 142"/>
                <a:gd name="T59" fmla="*/ 0 h 62"/>
                <a:gd name="T60" fmla="*/ 0 w 142"/>
                <a:gd name="T61" fmla="*/ 0 h 62"/>
                <a:gd name="T62" fmla="*/ 0 w 142"/>
                <a:gd name="T63" fmla="*/ 0 h 62"/>
                <a:gd name="T64" fmla="*/ 0 w 142"/>
                <a:gd name="T65" fmla="*/ 0 h 62"/>
                <a:gd name="T66" fmla="*/ 0 w 142"/>
                <a:gd name="T67" fmla="*/ 0 h 62"/>
                <a:gd name="T68" fmla="*/ 0 w 142"/>
                <a:gd name="T69" fmla="*/ 0 h 62"/>
                <a:gd name="T70" fmla="*/ 0 w 142"/>
                <a:gd name="T71" fmla="*/ 0 h 62"/>
                <a:gd name="T72" fmla="*/ 0 w 142"/>
                <a:gd name="T73" fmla="*/ 0 h 62"/>
                <a:gd name="T74" fmla="*/ 0 w 142"/>
                <a:gd name="T75" fmla="*/ 0 h 62"/>
                <a:gd name="T76" fmla="*/ 0 w 142"/>
                <a:gd name="T77" fmla="*/ 0 h 62"/>
                <a:gd name="T78" fmla="*/ 0 w 142"/>
                <a:gd name="T79" fmla="*/ 0 h 62"/>
                <a:gd name="T80" fmla="*/ 0 w 142"/>
                <a:gd name="T81" fmla="*/ 0 h 62"/>
                <a:gd name="T82" fmla="*/ 0 w 142"/>
                <a:gd name="T83" fmla="*/ 0 h 62"/>
                <a:gd name="T84" fmla="*/ 0 w 142"/>
                <a:gd name="T85" fmla="*/ 0 h 62"/>
                <a:gd name="T86" fmla="*/ 0 w 142"/>
                <a:gd name="T87" fmla="*/ 0 h 62"/>
                <a:gd name="T88" fmla="*/ 0 w 142"/>
                <a:gd name="T89" fmla="*/ 0 h 6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2"/>
                <a:gd name="T136" fmla="*/ 0 h 62"/>
                <a:gd name="T137" fmla="*/ 142 w 142"/>
                <a:gd name="T138" fmla="*/ 62 h 6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2" h="62">
                  <a:moveTo>
                    <a:pt x="138" y="4"/>
                  </a:moveTo>
                  <a:lnTo>
                    <a:pt x="142" y="14"/>
                  </a:lnTo>
                  <a:lnTo>
                    <a:pt x="141" y="23"/>
                  </a:lnTo>
                  <a:lnTo>
                    <a:pt x="137" y="32"/>
                  </a:lnTo>
                  <a:lnTo>
                    <a:pt x="134" y="41"/>
                  </a:lnTo>
                  <a:lnTo>
                    <a:pt x="130" y="46"/>
                  </a:lnTo>
                  <a:lnTo>
                    <a:pt x="126" y="50"/>
                  </a:lnTo>
                  <a:lnTo>
                    <a:pt x="121" y="53"/>
                  </a:lnTo>
                  <a:lnTo>
                    <a:pt x="115" y="54"/>
                  </a:lnTo>
                  <a:lnTo>
                    <a:pt x="110" y="55"/>
                  </a:lnTo>
                  <a:lnTo>
                    <a:pt x="104" y="56"/>
                  </a:lnTo>
                  <a:lnTo>
                    <a:pt x="99" y="59"/>
                  </a:lnTo>
                  <a:lnTo>
                    <a:pt x="93" y="61"/>
                  </a:lnTo>
                  <a:lnTo>
                    <a:pt x="82" y="62"/>
                  </a:lnTo>
                  <a:lnTo>
                    <a:pt x="69" y="62"/>
                  </a:lnTo>
                  <a:lnTo>
                    <a:pt x="58" y="62"/>
                  </a:lnTo>
                  <a:lnTo>
                    <a:pt x="46" y="60"/>
                  </a:lnTo>
                  <a:lnTo>
                    <a:pt x="35" y="57"/>
                  </a:lnTo>
                  <a:lnTo>
                    <a:pt x="24" y="55"/>
                  </a:lnTo>
                  <a:lnTo>
                    <a:pt x="14" y="50"/>
                  </a:lnTo>
                  <a:lnTo>
                    <a:pt x="4" y="46"/>
                  </a:lnTo>
                  <a:lnTo>
                    <a:pt x="2" y="44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1" y="34"/>
                  </a:lnTo>
                  <a:lnTo>
                    <a:pt x="8" y="32"/>
                  </a:lnTo>
                  <a:lnTo>
                    <a:pt x="15" y="33"/>
                  </a:lnTo>
                  <a:lnTo>
                    <a:pt x="22" y="34"/>
                  </a:lnTo>
                  <a:lnTo>
                    <a:pt x="30" y="35"/>
                  </a:lnTo>
                  <a:lnTo>
                    <a:pt x="39" y="37"/>
                  </a:lnTo>
                  <a:lnTo>
                    <a:pt x="48" y="35"/>
                  </a:lnTo>
                  <a:lnTo>
                    <a:pt x="58" y="33"/>
                  </a:lnTo>
                  <a:lnTo>
                    <a:pt x="66" y="31"/>
                  </a:lnTo>
                  <a:lnTo>
                    <a:pt x="74" y="29"/>
                  </a:lnTo>
                  <a:lnTo>
                    <a:pt x="83" y="25"/>
                  </a:lnTo>
                  <a:lnTo>
                    <a:pt x="91" y="22"/>
                  </a:lnTo>
                  <a:lnTo>
                    <a:pt x="99" y="18"/>
                  </a:lnTo>
                  <a:lnTo>
                    <a:pt x="103" y="14"/>
                  </a:lnTo>
                  <a:lnTo>
                    <a:pt x="107" y="9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2" y="0"/>
                  </a:lnTo>
                  <a:lnTo>
                    <a:pt x="128" y="0"/>
                  </a:lnTo>
                  <a:lnTo>
                    <a:pt x="133" y="1"/>
                  </a:lnTo>
                  <a:lnTo>
                    <a:pt x="13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64" name="Freeform 876"/>
            <p:cNvSpPr>
              <a:spLocks/>
            </p:cNvSpPr>
            <p:nvPr/>
          </p:nvSpPr>
          <p:spPr bwMode="auto">
            <a:xfrm flipH="1">
              <a:off x="8810" y="1903"/>
              <a:ext cx="19" cy="34"/>
            </a:xfrm>
            <a:custGeom>
              <a:avLst/>
              <a:gdLst>
                <a:gd name="T0" fmla="*/ 0 w 227"/>
                <a:gd name="T1" fmla="*/ 0 h 269"/>
                <a:gd name="T2" fmla="*/ 0 w 227"/>
                <a:gd name="T3" fmla="*/ 0 h 269"/>
                <a:gd name="T4" fmla="*/ 0 w 227"/>
                <a:gd name="T5" fmla="*/ 0 h 269"/>
                <a:gd name="T6" fmla="*/ 0 w 227"/>
                <a:gd name="T7" fmla="*/ 0 h 269"/>
                <a:gd name="T8" fmla="*/ 0 w 227"/>
                <a:gd name="T9" fmla="*/ 0 h 269"/>
                <a:gd name="T10" fmla="*/ 0 w 227"/>
                <a:gd name="T11" fmla="*/ 0 h 269"/>
                <a:gd name="T12" fmla="*/ 0 w 227"/>
                <a:gd name="T13" fmla="*/ 0 h 269"/>
                <a:gd name="T14" fmla="*/ 0 w 227"/>
                <a:gd name="T15" fmla="*/ 0 h 269"/>
                <a:gd name="T16" fmla="*/ 0 w 227"/>
                <a:gd name="T17" fmla="*/ 0 h 269"/>
                <a:gd name="T18" fmla="*/ 0 w 227"/>
                <a:gd name="T19" fmla="*/ 0 h 269"/>
                <a:gd name="T20" fmla="*/ 0 w 227"/>
                <a:gd name="T21" fmla="*/ 0 h 269"/>
                <a:gd name="T22" fmla="*/ 0 w 227"/>
                <a:gd name="T23" fmla="*/ 0 h 269"/>
                <a:gd name="T24" fmla="*/ 0 w 227"/>
                <a:gd name="T25" fmla="*/ 0 h 269"/>
                <a:gd name="T26" fmla="*/ 0 w 227"/>
                <a:gd name="T27" fmla="*/ 0 h 269"/>
                <a:gd name="T28" fmla="*/ 0 w 227"/>
                <a:gd name="T29" fmla="*/ 0 h 269"/>
                <a:gd name="T30" fmla="*/ 0 w 227"/>
                <a:gd name="T31" fmla="*/ 0 h 269"/>
                <a:gd name="T32" fmla="*/ 0 w 227"/>
                <a:gd name="T33" fmla="*/ 0 h 269"/>
                <a:gd name="T34" fmla="*/ 0 w 227"/>
                <a:gd name="T35" fmla="*/ 0 h 269"/>
                <a:gd name="T36" fmla="*/ 0 w 227"/>
                <a:gd name="T37" fmla="*/ 0 h 269"/>
                <a:gd name="T38" fmla="*/ 0 w 227"/>
                <a:gd name="T39" fmla="*/ 0 h 269"/>
                <a:gd name="T40" fmla="*/ 0 w 227"/>
                <a:gd name="T41" fmla="*/ 0 h 269"/>
                <a:gd name="T42" fmla="*/ 0 w 227"/>
                <a:gd name="T43" fmla="*/ 0 h 269"/>
                <a:gd name="T44" fmla="*/ 0 w 227"/>
                <a:gd name="T45" fmla="*/ 0 h 269"/>
                <a:gd name="T46" fmla="*/ 0 w 227"/>
                <a:gd name="T47" fmla="*/ 0 h 269"/>
                <a:gd name="T48" fmla="*/ 0 w 227"/>
                <a:gd name="T49" fmla="*/ 0 h 269"/>
                <a:gd name="T50" fmla="*/ 0 w 227"/>
                <a:gd name="T51" fmla="*/ 0 h 269"/>
                <a:gd name="T52" fmla="*/ 0 w 227"/>
                <a:gd name="T53" fmla="*/ 0 h 269"/>
                <a:gd name="T54" fmla="*/ 0 w 227"/>
                <a:gd name="T55" fmla="*/ 0 h 269"/>
                <a:gd name="T56" fmla="*/ 0 w 227"/>
                <a:gd name="T57" fmla="*/ 0 h 269"/>
                <a:gd name="T58" fmla="*/ 0 w 227"/>
                <a:gd name="T59" fmla="*/ 0 h 269"/>
                <a:gd name="T60" fmla="*/ 0 w 227"/>
                <a:gd name="T61" fmla="*/ 0 h 269"/>
                <a:gd name="T62" fmla="*/ 0 w 227"/>
                <a:gd name="T63" fmla="*/ 0 h 269"/>
                <a:gd name="T64" fmla="*/ 0 w 227"/>
                <a:gd name="T65" fmla="*/ 0 h 269"/>
                <a:gd name="T66" fmla="*/ 0 w 227"/>
                <a:gd name="T67" fmla="*/ 0 h 2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7"/>
                <a:gd name="T103" fmla="*/ 0 h 269"/>
                <a:gd name="T104" fmla="*/ 227 w 227"/>
                <a:gd name="T105" fmla="*/ 269 h 26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7" h="269">
                  <a:moveTo>
                    <a:pt x="154" y="11"/>
                  </a:moveTo>
                  <a:lnTo>
                    <a:pt x="158" y="21"/>
                  </a:lnTo>
                  <a:lnTo>
                    <a:pt x="165" y="31"/>
                  </a:lnTo>
                  <a:lnTo>
                    <a:pt x="173" y="39"/>
                  </a:lnTo>
                  <a:lnTo>
                    <a:pt x="181" y="48"/>
                  </a:lnTo>
                  <a:lnTo>
                    <a:pt x="195" y="72"/>
                  </a:lnTo>
                  <a:lnTo>
                    <a:pt x="206" y="97"/>
                  </a:lnTo>
                  <a:lnTo>
                    <a:pt x="216" y="124"/>
                  </a:lnTo>
                  <a:lnTo>
                    <a:pt x="222" y="152"/>
                  </a:lnTo>
                  <a:lnTo>
                    <a:pt x="226" y="180"/>
                  </a:lnTo>
                  <a:lnTo>
                    <a:pt x="227" y="209"/>
                  </a:lnTo>
                  <a:lnTo>
                    <a:pt x="225" y="238"/>
                  </a:lnTo>
                  <a:lnTo>
                    <a:pt x="218" y="267"/>
                  </a:lnTo>
                  <a:lnTo>
                    <a:pt x="215" y="268"/>
                  </a:lnTo>
                  <a:lnTo>
                    <a:pt x="213" y="269"/>
                  </a:lnTo>
                  <a:lnTo>
                    <a:pt x="212" y="269"/>
                  </a:lnTo>
                  <a:lnTo>
                    <a:pt x="210" y="268"/>
                  </a:lnTo>
                  <a:lnTo>
                    <a:pt x="207" y="260"/>
                  </a:lnTo>
                  <a:lnTo>
                    <a:pt x="207" y="252"/>
                  </a:lnTo>
                  <a:lnTo>
                    <a:pt x="208" y="243"/>
                  </a:lnTo>
                  <a:lnTo>
                    <a:pt x="208" y="233"/>
                  </a:lnTo>
                  <a:lnTo>
                    <a:pt x="206" y="210"/>
                  </a:lnTo>
                  <a:lnTo>
                    <a:pt x="202" y="187"/>
                  </a:lnTo>
                  <a:lnTo>
                    <a:pt x="196" y="165"/>
                  </a:lnTo>
                  <a:lnTo>
                    <a:pt x="189" y="144"/>
                  </a:lnTo>
                  <a:lnTo>
                    <a:pt x="180" y="123"/>
                  </a:lnTo>
                  <a:lnTo>
                    <a:pt x="168" y="103"/>
                  </a:lnTo>
                  <a:lnTo>
                    <a:pt x="155" y="84"/>
                  </a:lnTo>
                  <a:lnTo>
                    <a:pt x="139" y="66"/>
                  </a:lnTo>
                  <a:lnTo>
                    <a:pt x="135" y="68"/>
                  </a:lnTo>
                  <a:lnTo>
                    <a:pt x="130" y="69"/>
                  </a:lnTo>
                  <a:lnTo>
                    <a:pt x="125" y="71"/>
                  </a:lnTo>
                  <a:lnTo>
                    <a:pt x="121" y="73"/>
                  </a:lnTo>
                  <a:lnTo>
                    <a:pt x="116" y="74"/>
                  </a:lnTo>
                  <a:lnTo>
                    <a:pt x="112" y="76"/>
                  </a:lnTo>
                  <a:lnTo>
                    <a:pt x="107" y="77"/>
                  </a:lnTo>
                  <a:lnTo>
                    <a:pt x="102" y="77"/>
                  </a:lnTo>
                  <a:lnTo>
                    <a:pt x="90" y="80"/>
                  </a:lnTo>
                  <a:lnTo>
                    <a:pt x="77" y="81"/>
                  </a:lnTo>
                  <a:lnTo>
                    <a:pt x="63" y="83"/>
                  </a:lnTo>
                  <a:lnTo>
                    <a:pt x="51" y="81"/>
                  </a:lnTo>
                  <a:lnTo>
                    <a:pt x="37" y="79"/>
                  </a:lnTo>
                  <a:lnTo>
                    <a:pt x="24" y="76"/>
                  </a:lnTo>
                  <a:lnTo>
                    <a:pt x="13" y="71"/>
                  </a:lnTo>
                  <a:lnTo>
                    <a:pt x="1" y="65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1" y="56"/>
                  </a:lnTo>
                  <a:lnTo>
                    <a:pt x="8" y="55"/>
                  </a:lnTo>
                  <a:lnTo>
                    <a:pt x="15" y="56"/>
                  </a:lnTo>
                  <a:lnTo>
                    <a:pt x="22" y="56"/>
                  </a:lnTo>
                  <a:lnTo>
                    <a:pt x="29" y="57"/>
                  </a:lnTo>
                  <a:lnTo>
                    <a:pt x="36" y="59"/>
                  </a:lnTo>
                  <a:lnTo>
                    <a:pt x="42" y="59"/>
                  </a:lnTo>
                  <a:lnTo>
                    <a:pt x="49" y="61"/>
                  </a:lnTo>
                  <a:lnTo>
                    <a:pt x="56" y="59"/>
                  </a:lnTo>
                  <a:lnTo>
                    <a:pt x="69" y="58"/>
                  </a:lnTo>
                  <a:lnTo>
                    <a:pt x="82" y="55"/>
                  </a:lnTo>
                  <a:lnTo>
                    <a:pt x="94" y="49"/>
                  </a:lnTo>
                  <a:lnTo>
                    <a:pt x="105" y="42"/>
                  </a:lnTo>
                  <a:lnTo>
                    <a:pt x="115" y="33"/>
                  </a:lnTo>
                  <a:lnTo>
                    <a:pt x="124" y="24"/>
                  </a:lnTo>
                  <a:lnTo>
                    <a:pt x="132" y="12"/>
                  </a:lnTo>
                  <a:lnTo>
                    <a:pt x="139" y="1"/>
                  </a:lnTo>
                  <a:lnTo>
                    <a:pt x="144" y="0"/>
                  </a:lnTo>
                  <a:lnTo>
                    <a:pt x="149" y="2"/>
                  </a:lnTo>
                  <a:lnTo>
                    <a:pt x="152" y="6"/>
                  </a:lnTo>
                  <a:lnTo>
                    <a:pt x="15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65" name="Freeform 877"/>
            <p:cNvSpPr>
              <a:spLocks/>
            </p:cNvSpPr>
            <p:nvPr/>
          </p:nvSpPr>
          <p:spPr bwMode="auto">
            <a:xfrm flipH="1">
              <a:off x="8837" y="1905"/>
              <a:ext cx="7" cy="35"/>
            </a:xfrm>
            <a:custGeom>
              <a:avLst/>
              <a:gdLst>
                <a:gd name="T0" fmla="*/ 0 w 83"/>
                <a:gd name="T1" fmla="*/ 0 h 289"/>
                <a:gd name="T2" fmla="*/ 0 w 83"/>
                <a:gd name="T3" fmla="*/ 0 h 289"/>
                <a:gd name="T4" fmla="*/ 0 w 83"/>
                <a:gd name="T5" fmla="*/ 0 h 289"/>
                <a:gd name="T6" fmla="*/ 0 w 83"/>
                <a:gd name="T7" fmla="*/ 0 h 289"/>
                <a:gd name="T8" fmla="*/ 0 w 83"/>
                <a:gd name="T9" fmla="*/ 0 h 289"/>
                <a:gd name="T10" fmla="*/ 0 w 83"/>
                <a:gd name="T11" fmla="*/ 0 h 289"/>
                <a:gd name="T12" fmla="*/ 0 w 83"/>
                <a:gd name="T13" fmla="*/ 0 h 289"/>
                <a:gd name="T14" fmla="*/ 0 w 83"/>
                <a:gd name="T15" fmla="*/ 0 h 289"/>
                <a:gd name="T16" fmla="*/ 0 w 83"/>
                <a:gd name="T17" fmla="*/ 0 h 289"/>
                <a:gd name="T18" fmla="*/ 0 w 83"/>
                <a:gd name="T19" fmla="*/ 0 h 289"/>
                <a:gd name="T20" fmla="*/ 0 w 83"/>
                <a:gd name="T21" fmla="*/ 0 h 289"/>
                <a:gd name="T22" fmla="*/ 0 w 83"/>
                <a:gd name="T23" fmla="*/ 0 h 289"/>
                <a:gd name="T24" fmla="*/ 0 w 83"/>
                <a:gd name="T25" fmla="*/ 0 h 289"/>
                <a:gd name="T26" fmla="*/ 0 w 83"/>
                <a:gd name="T27" fmla="*/ 0 h 289"/>
                <a:gd name="T28" fmla="*/ 0 w 83"/>
                <a:gd name="T29" fmla="*/ 0 h 289"/>
                <a:gd name="T30" fmla="*/ 0 w 83"/>
                <a:gd name="T31" fmla="*/ 0 h 289"/>
                <a:gd name="T32" fmla="*/ 0 w 83"/>
                <a:gd name="T33" fmla="*/ 0 h 289"/>
                <a:gd name="T34" fmla="*/ 0 w 83"/>
                <a:gd name="T35" fmla="*/ 0 h 289"/>
                <a:gd name="T36" fmla="*/ 0 w 83"/>
                <a:gd name="T37" fmla="*/ 0 h 289"/>
                <a:gd name="T38" fmla="*/ 0 w 83"/>
                <a:gd name="T39" fmla="*/ 0 h 289"/>
                <a:gd name="T40" fmla="*/ 0 w 83"/>
                <a:gd name="T41" fmla="*/ 0 h 289"/>
                <a:gd name="T42" fmla="*/ 0 w 83"/>
                <a:gd name="T43" fmla="*/ 0 h 289"/>
                <a:gd name="T44" fmla="*/ 0 w 83"/>
                <a:gd name="T45" fmla="*/ 0 h 289"/>
                <a:gd name="T46" fmla="*/ 0 w 83"/>
                <a:gd name="T47" fmla="*/ 0 h 289"/>
                <a:gd name="T48" fmla="*/ 0 w 83"/>
                <a:gd name="T49" fmla="*/ 0 h 289"/>
                <a:gd name="T50" fmla="*/ 0 w 83"/>
                <a:gd name="T51" fmla="*/ 0 h 289"/>
                <a:gd name="T52" fmla="*/ 0 w 83"/>
                <a:gd name="T53" fmla="*/ 0 h 289"/>
                <a:gd name="T54" fmla="*/ 0 w 83"/>
                <a:gd name="T55" fmla="*/ 0 h 289"/>
                <a:gd name="T56" fmla="*/ 0 w 83"/>
                <a:gd name="T57" fmla="*/ 0 h 289"/>
                <a:gd name="T58" fmla="*/ 0 w 83"/>
                <a:gd name="T59" fmla="*/ 0 h 289"/>
                <a:gd name="T60" fmla="*/ 0 w 83"/>
                <a:gd name="T61" fmla="*/ 0 h 289"/>
                <a:gd name="T62" fmla="*/ 0 w 83"/>
                <a:gd name="T63" fmla="*/ 0 h 289"/>
                <a:gd name="T64" fmla="*/ 0 w 83"/>
                <a:gd name="T65" fmla="*/ 0 h 289"/>
                <a:gd name="T66" fmla="*/ 0 w 83"/>
                <a:gd name="T67" fmla="*/ 0 h 289"/>
                <a:gd name="T68" fmla="*/ 0 w 83"/>
                <a:gd name="T69" fmla="*/ 0 h 289"/>
                <a:gd name="T70" fmla="*/ 0 w 83"/>
                <a:gd name="T71" fmla="*/ 0 h 289"/>
                <a:gd name="T72" fmla="*/ 0 w 83"/>
                <a:gd name="T73" fmla="*/ 0 h 289"/>
                <a:gd name="T74" fmla="*/ 0 w 83"/>
                <a:gd name="T75" fmla="*/ 0 h 289"/>
                <a:gd name="T76" fmla="*/ 0 w 83"/>
                <a:gd name="T77" fmla="*/ 0 h 289"/>
                <a:gd name="T78" fmla="*/ 0 w 83"/>
                <a:gd name="T79" fmla="*/ 0 h 289"/>
                <a:gd name="T80" fmla="*/ 0 w 83"/>
                <a:gd name="T81" fmla="*/ 0 h 289"/>
                <a:gd name="T82" fmla="*/ 0 w 83"/>
                <a:gd name="T83" fmla="*/ 0 h 289"/>
                <a:gd name="T84" fmla="*/ 0 w 83"/>
                <a:gd name="T85" fmla="*/ 0 h 289"/>
                <a:gd name="T86" fmla="*/ 0 w 83"/>
                <a:gd name="T87" fmla="*/ 0 h 289"/>
                <a:gd name="T88" fmla="*/ 0 w 83"/>
                <a:gd name="T89" fmla="*/ 0 h 289"/>
                <a:gd name="T90" fmla="*/ 0 w 83"/>
                <a:gd name="T91" fmla="*/ 0 h 289"/>
                <a:gd name="T92" fmla="*/ 0 w 83"/>
                <a:gd name="T93" fmla="*/ 0 h 289"/>
                <a:gd name="T94" fmla="*/ 0 w 83"/>
                <a:gd name="T95" fmla="*/ 0 h 289"/>
                <a:gd name="T96" fmla="*/ 0 w 83"/>
                <a:gd name="T97" fmla="*/ 0 h 289"/>
                <a:gd name="T98" fmla="*/ 0 w 83"/>
                <a:gd name="T99" fmla="*/ 0 h 289"/>
                <a:gd name="T100" fmla="*/ 0 w 83"/>
                <a:gd name="T101" fmla="*/ 0 h 289"/>
                <a:gd name="T102" fmla="*/ 0 w 83"/>
                <a:gd name="T103" fmla="*/ 0 h 289"/>
                <a:gd name="T104" fmla="*/ 0 w 83"/>
                <a:gd name="T105" fmla="*/ 0 h 289"/>
                <a:gd name="T106" fmla="*/ 0 w 83"/>
                <a:gd name="T107" fmla="*/ 0 h 289"/>
                <a:gd name="T108" fmla="*/ 0 w 83"/>
                <a:gd name="T109" fmla="*/ 0 h 289"/>
                <a:gd name="T110" fmla="*/ 0 w 83"/>
                <a:gd name="T111" fmla="*/ 0 h 289"/>
                <a:gd name="T112" fmla="*/ 0 w 83"/>
                <a:gd name="T113" fmla="*/ 0 h 289"/>
                <a:gd name="T114" fmla="*/ 0 w 83"/>
                <a:gd name="T115" fmla="*/ 0 h 289"/>
                <a:gd name="T116" fmla="*/ 0 w 83"/>
                <a:gd name="T117" fmla="*/ 0 h 289"/>
                <a:gd name="T118" fmla="*/ 0 w 83"/>
                <a:gd name="T119" fmla="*/ 0 h 289"/>
                <a:gd name="T120" fmla="*/ 0 w 83"/>
                <a:gd name="T121" fmla="*/ 0 h 289"/>
                <a:gd name="T122" fmla="*/ 0 w 83"/>
                <a:gd name="T123" fmla="*/ 0 h 289"/>
                <a:gd name="T124" fmla="*/ 0 w 83"/>
                <a:gd name="T125" fmla="*/ 0 h 28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3"/>
                <a:gd name="T190" fmla="*/ 0 h 289"/>
                <a:gd name="T191" fmla="*/ 83 w 83"/>
                <a:gd name="T192" fmla="*/ 289 h 28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3" h="289">
                  <a:moveTo>
                    <a:pt x="35" y="25"/>
                  </a:moveTo>
                  <a:lnTo>
                    <a:pt x="40" y="23"/>
                  </a:lnTo>
                  <a:lnTo>
                    <a:pt x="43" y="22"/>
                  </a:lnTo>
                  <a:lnTo>
                    <a:pt x="48" y="20"/>
                  </a:lnTo>
                  <a:lnTo>
                    <a:pt x="53" y="19"/>
                  </a:lnTo>
                  <a:lnTo>
                    <a:pt x="57" y="18"/>
                  </a:lnTo>
                  <a:lnTo>
                    <a:pt x="62" y="18"/>
                  </a:lnTo>
                  <a:lnTo>
                    <a:pt x="66" y="19"/>
                  </a:lnTo>
                  <a:lnTo>
                    <a:pt x="71" y="20"/>
                  </a:lnTo>
                  <a:lnTo>
                    <a:pt x="78" y="27"/>
                  </a:lnTo>
                  <a:lnTo>
                    <a:pt x="81" y="37"/>
                  </a:lnTo>
                  <a:lnTo>
                    <a:pt x="83" y="46"/>
                  </a:lnTo>
                  <a:lnTo>
                    <a:pt x="83" y="55"/>
                  </a:lnTo>
                  <a:lnTo>
                    <a:pt x="80" y="63"/>
                  </a:lnTo>
                  <a:lnTo>
                    <a:pt x="73" y="68"/>
                  </a:lnTo>
                  <a:lnTo>
                    <a:pt x="66" y="69"/>
                  </a:lnTo>
                  <a:lnTo>
                    <a:pt x="57" y="69"/>
                  </a:lnTo>
                  <a:lnTo>
                    <a:pt x="48" y="68"/>
                  </a:lnTo>
                  <a:lnTo>
                    <a:pt x="40" y="64"/>
                  </a:lnTo>
                  <a:lnTo>
                    <a:pt x="33" y="64"/>
                  </a:lnTo>
                  <a:lnTo>
                    <a:pt x="28" y="74"/>
                  </a:lnTo>
                  <a:lnTo>
                    <a:pt x="30" y="90"/>
                  </a:lnTo>
                  <a:lnTo>
                    <a:pt x="34" y="88"/>
                  </a:lnTo>
                  <a:lnTo>
                    <a:pt x="40" y="86"/>
                  </a:lnTo>
                  <a:lnTo>
                    <a:pt x="46" y="84"/>
                  </a:lnTo>
                  <a:lnTo>
                    <a:pt x="51" y="83"/>
                  </a:lnTo>
                  <a:lnTo>
                    <a:pt x="57" y="83"/>
                  </a:lnTo>
                  <a:lnTo>
                    <a:pt x="63" y="83"/>
                  </a:lnTo>
                  <a:lnTo>
                    <a:pt x="69" y="85"/>
                  </a:lnTo>
                  <a:lnTo>
                    <a:pt x="73" y="88"/>
                  </a:lnTo>
                  <a:lnTo>
                    <a:pt x="79" y="93"/>
                  </a:lnTo>
                  <a:lnTo>
                    <a:pt x="81" y="98"/>
                  </a:lnTo>
                  <a:lnTo>
                    <a:pt x="83" y="105"/>
                  </a:lnTo>
                  <a:lnTo>
                    <a:pt x="81" y="112"/>
                  </a:lnTo>
                  <a:lnTo>
                    <a:pt x="78" y="121"/>
                  </a:lnTo>
                  <a:lnTo>
                    <a:pt x="72" y="128"/>
                  </a:lnTo>
                  <a:lnTo>
                    <a:pt x="65" y="133"/>
                  </a:lnTo>
                  <a:lnTo>
                    <a:pt x="56" y="137"/>
                  </a:lnTo>
                  <a:lnTo>
                    <a:pt x="48" y="136"/>
                  </a:lnTo>
                  <a:lnTo>
                    <a:pt x="41" y="132"/>
                  </a:lnTo>
                  <a:lnTo>
                    <a:pt x="33" y="129"/>
                  </a:lnTo>
                  <a:lnTo>
                    <a:pt x="26" y="125"/>
                  </a:lnTo>
                  <a:lnTo>
                    <a:pt x="24" y="132"/>
                  </a:lnTo>
                  <a:lnTo>
                    <a:pt x="23" y="139"/>
                  </a:lnTo>
                  <a:lnTo>
                    <a:pt x="24" y="146"/>
                  </a:lnTo>
                  <a:lnTo>
                    <a:pt x="26" y="153"/>
                  </a:lnTo>
                  <a:lnTo>
                    <a:pt x="33" y="150"/>
                  </a:lnTo>
                  <a:lnTo>
                    <a:pt x="40" y="146"/>
                  </a:lnTo>
                  <a:lnTo>
                    <a:pt x="48" y="144"/>
                  </a:lnTo>
                  <a:lnTo>
                    <a:pt x="56" y="145"/>
                  </a:lnTo>
                  <a:lnTo>
                    <a:pt x="63" y="148"/>
                  </a:lnTo>
                  <a:lnTo>
                    <a:pt x="69" y="153"/>
                  </a:lnTo>
                  <a:lnTo>
                    <a:pt x="73" y="159"/>
                  </a:lnTo>
                  <a:lnTo>
                    <a:pt x="76" y="167"/>
                  </a:lnTo>
                  <a:lnTo>
                    <a:pt x="74" y="175"/>
                  </a:lnTo>
                  <a:lnTo>
                    <a:pt x="71" y="182"/>
                  </a:lnTo>
                  <a:lnTo>
                    <a:pt x="66" y="188"/>
                  </a:lnTo>
                  <a:lnTo>
                    <a:pt x="58" y="191"/>
                  </a:lnTo>
                  <a:lnTo>
                    <a:pt x="57" y="191"/>
                  </a:lnTo>
                  <a:lnTo>
                    <a:pt x="56" y="191"/>
                  </a:lnTo>
                  <a:lnTo>
                    <a:pt x="56" y="192"/>
                  </a:lnTo>
                  <a:lnTo>
                    <a:pt x="62" y="196"/>
                  </a:lnTo>
                  <a:lnTo>
                    <a:pt x="68" y="200"/>
                  </a:lnTo>
                  <a:lnTo>
                    <a:pt x="72" y="206"/>
                  </a:lnTo>
                  <a:lnTo>
                    <a:pt x="74" y="213"/>
                  </a:lnTo>
                  <a:lnTo>
                    <a:pt x="74" y="220"/>
                  </a:lnTo>
                  <a:lnTo>
                    <a:pt x="73" y="226"/>
                  </a:lnTo>
                  <a:lnTo>
                    <a:pt x="70" y="230"/>
                  </a:lnTo>
                  <a:lnTo>
                    <a:pt x="64" y="236"/>
                  </a:lnTo>
                  <a:lnTo>
                    <a:pt x="59" y="237"/>
                  </a:lnTo>
                  <a:lnTo>
                    <a:pt x="54" y="238"/>
                  </a:lnTo>
                  <a:lnTo>
                    <a:pt x="46" y="237"/>
                  </a:lnTo>
                  <a:lnTo>
                    <a:pt x="38" y="237"/>
                  </a:lnTo>
                  <a:lnTo>
                    <a:pt x="31" y="239"/>
                  </a:lnTo>
                  <a:lnTo>
                    <a:pt x="25" y="242"/>
                  </a:lnTo>
                  <a:lnTo>
                    <a:pt x="23" y="249"/>
                  </a:lnTo>
                  <a:lnTo>
                    <a:pt x="23" y="259"/>
                  </a:lnTo>
                  <a:lnTo>
                    <a:pt x="27" y="264"/>
                  </a:lnTo>
                  <a:lnTo>
                    <a:pt x="34" y="268"/>
                  </a:lnTo>
                  <a:lnTo>
                    <a:pt x="41" y="269"/>
                  </a:lnTo>
                  <a:lnTo>
                    <a:pt x="48" y="267"/>
                  </a:lnTo>
                  <a:lnTo>
                    <a:pt x="50" y="266"/>
                  </a:lnTo>
                  <a:lnTo>
                    <a:pt x="54" y="265"/>
                  </a:lnTo>
                  <a:lnTo>
                    <a:pt x="57" y="264"/>
                  </a:lnTo>
                  <a:lnTo>
                    <a:pt x="61" y="264"/>
                  </a:lnTo>
                  <a:lnTo>
                    <a:pt x="62" y="267"/>
                  </a:lnTo>
                  <a:lnTo>
                    <a:pt x="63" y="271"/>
                  </a:lnTo>
                  <a:lnTo>
                    <a:pt x="63" y="274"/>
                  </a:lnTo>
                  <a:lnTo>
                    <a:pt x="63" y="277"/>
                  </a:lnTo>
                  <a:lnTo>
                    <a:pt x="58" y="282"/>
                  </a:lnTo>
                  <a:lnTo>
                    <a:pt x="53" y="286"/>
                  </a:lnTo>
                  <a:lnTo>
                    <a:pt x="47" y="288"/>
                  </a:lnTo>
                  <a:lnTo>
                    <a:pt x="41" y="289"/>
                  </a:lnTo>
                  <a:lnTo>
                    <a:pt x="35" y="287"/>
                  </a:lnTo>
                  <a:lnTo>
                    <a:pt x="30" y="286"/>
                  </a:lnTo>
                  <a:lnTo>
                    <a:pt x="24" y="283"/>
                  </a:lnTo>
                  <a:lnTo>
                    <a:pt x="18" y="280"/>
                  </a:lnTo>
                  <a:lnTo>
                    <a:pt x="13" y="276"/>
                  </a:lnTo>
                  <a:lnTo>
                    <a:pt x="9" y="273"/>
                  </a:lnTo>
                  <a:lnTo>
                    <a:pt x="5" y="267"/>
                  </a:lnTo>
                  <a:lnTo>
                    <a:pt x="3" y="261"/>
                  </a:lnTo>
                  <a:lnTo>
                    <a:pt x="1" y="245"/>
                  </a:lnTo>
                  <a:lnTo>
                    <a:pt x="3" y="231"/>
                  </a:lnTo>
                  <a:lnTo>
                    <a:pt x="5" y="216"/>
                  </a:lnTo>
                  <a:lnTo>
                    <a:pt x="4" y="203"/>
                  </a:lnTo>
                  <a:lnTo>
                    <a:pt x="4" y="190"/>
                  </a:lnTo>
                  <a:lnTo>
                    <a:pt x="6" y="176"/>
                  </a:lnTo>
                  <a:lnTo>
                    <a:pt x="8" y="162"/>
                  </a:lnTo>
                  <a:lnTo>
                    <a:pt x="1" y="148"/>
                  </a:lnTo>
                  <a:lnTo>
                    <a:pt x="0" y="137"/>
                  </a:lnTo>
                  <a:lnTo>
                    <a:pt x="1" y="128"/>
                  </a:lnTo>
                  <a:lnTo>
                    <a:pt x="3" y="118"/>
                  </a:lnTo>
                  <a:lnTo>
                    <a:pt x="8" y="108"/>
                  </a:lnTo>
                  <a:lnTo>
                    <a:pt x="4" y="94"/>
                  </a:lnTo>
                  <a:lnTo>
                    <a:pt x="6" y="79"/>
                  </a:lnTo>
                  <a:lnTo>
                    <a:pt x="10" y="65"/>
                  </a:lnTo>
                  <a:lnTo>
                    <a:pt x="15" y="52"/>
                  </a:lnTo>
                  <a:lnTo>
                    <a:pt x="10" y="39"/>
                  </a:lnTo>
                  <a:lnTo>
                    <a:pt x="9" y="25"/>
                  </a:lnTo>
                  <a:lnTo>
                    <a:pt x="12" y="11"/>
                  </a:lnTo>
                  <a:lnTo>
                    <a:pt x="19" y="0"/>
                  </a:lnTo>
                  <a:lnTo>
                    <a:pt x="26" y="3"/>
                  </a:lnTo>
                  <a:lnTo>
                    <a:pt x="30" y="10"/>
                  </a:lnTo>
                  <a:lnTo>
                    <a:pt x="31" y="18"/>
                  </a:lnTo>
                  <a:lnTo>
                    <a:pt x="35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66" name="Freeform 878"/>
            <p:cNvSpPr>
              <a:spLocks/>
            </p:cNvSpPr>
            <p:nvPr/>
          </p:nvSpPr>
          <p:spPr bwMode="auto">
            <a:xfrm flipH="1">
              <a:off x="8838" y="1909"/>
              <a:ext cx="3" cy="2"/>
            </a:xfrm>
            <a:custGeom>
              <a:avLst/>
              <a:gdLst>
                <a:gd name="T0" fmla="*/ 0 w 29"/>
                <a:gd name="T1" fmla="*/ 0 h 18"/>
                <a:gd name="T2" fmla="*/ 0 w 29"/>
                <a:gd name="T3" fmla="*/ 0 h 18"/>
                <a:gd name="T4" fmla="*/ 0 w 29"/>
                <a:gd name="T5" fmla="*/ 0 h 18"/>
                <a:gd name="T6" fmla="*/ 0 w 29"/>
                <a:gd name="T7" fmla="*/ 0 h 18"/>
                <a:gd name="T8" fmla="*/ 0 w 29"/>
                <a:gd name="T9" fmla="*/ 0 h 18"/>
                <a:gd name="T10" fmla="*/ 0 w 29"/>
                <a:gd name="T11" fmla="*/ 0 h 18"/>
                <a:gd name="T12" fmla="*/ 0 w 29"/>
                <a:gd name="T13" fmla="*/ 0 h 18"/>
                <a:gd name="T14" fmla="*/ 0 w 29"/>
                <a:gd name="T15" fmla="*/ 0 h 18"/>
                <a:gd name="T16" fmla="*/ 0 w 29"/>
                <a:gd name="T17" fmla="*/ 0 h 18"/>
                <a:gd name="T18" fmla="*/ 0 w 29"/>
                <a:gd name="T19" fmla="*/ 0 h 18"/>
                <a:gd name="T20" fmla="*/ 0 w 29"/>
                <a:gd name="T21" fmla="*/ 0 h 18"/>
                <a:gd name="T22" fmla="*/ 0 w 29"/>
                <a:gd name="T23" fmla="*/ 0 h 18"/>
                <a:gd name="T24" fmla="*/ 0 w 29"/>
                <a:gd name="T25" fmla="*/ 0 h 18"/>
                <a:gd name="T26" fmla="*/ 0 w 2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18"/>
                <a:gd name="T44" fmla="*/ 29 w 29"/>
                <a:gd name="T45" fmla="*/ 18 h 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18">
                  <a:moveTo>
                    <a:pt x="29" y="8"/>
                  </a:moveTo>
                  <a:lnTo>
                    <a:pt x="29" y="12"/>
                  </a:lnTo>
                  <a:lnTo>
                    <a:pt x="28" y="15"/>
                  </a:lnTo>
                  <a:lnTo>
                    <a:pt x="26" y="17"/>
                  </a:lnTo>
                  <a:lnTo>
                    <a:pt x="23" y="18"/>
                  </a:lnTo>
                  <a:lnTo>
                    <a:pt x="12" y="18"/>
                  </a:lnTo>
                  <a:lnTo>
                    <a:pt x="11" y="17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0" y="8"/>
                  </a:lnTo>
                  <a:lnTo>
                    <a:pt x="5" y="3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67" name="Freeform 879"/>
            <p:cNvSpPr>
              <a:spLocks/>
            </p:cNvSpPr>
            <p:nvPr/>
          </p:nvSpPr>
          <p:spPr bwMode="auto">
            <a:xfrm flipH="1">
              <a:off x="8814" y="1917"/>
              <a:ext cx="15" cy="38"/>
            </a:xfrm>
            <a:custGeom>
              <a:avLst/>
              <a:gdLst>
                <a:gd name="T0" fmla="*/ 0 w 174"/>
                <a:gd name="T1" fmla="*/ 0 h 313"/>
                <a:gd name="T2" fmla="*/ 0 w 174"/>
                <a:gd name="T3" fmla="*/ 0 h 313"/>
                <a:gd name="T4" fmla="*/ 0 w 174"/>
                <a:gd name="T5" fmla="*/ 0 h 313"/>
                <a:gd name="T6" fmla="*/ 0 w 174"/>
                <a:gd name="T7" fmla="*/ 0 h 313"/>
                <a:gd name="T8" fmla="*/ 0 w 174"/>
                <a:gd name="T9" fmla="*/ 0 h 313"/>
                <a:gd name="T10" fmla="*/ 0 w 174"/>
                <a:gd name="T11" fmla="*/ 0 h 313"/>
                <a:gd name="T12" fmla="*/ 0 w 174"/>
                <a:gd name="T13" fmla="*/ 0 h 313"/>
                <a:gd name="T14" fmla="*/ 0 w 174"/>
                <a:gd name="T15" fmla="*/ 0 h 313"/>
                <a:gd name="T16" fmla="*/ 0 w 174"/>
                <a:gd name="T17" fmla="*/ 0 h 313"/>
                <a:gd name="T18" fmla="*/ 0 w 174"/>
                <a:gd name="T19" fmla="*/ 0 h 313"/>
                <a:gd name="T20" fmla="*/ 0 w 174"/>
                <a:gd name="T21" fmla="*/ 0 h 313"/>
                <a:gd name="T22" fmla="*/ 0 w 174"/>
                <a:gd name="T23" fmla="*/ 0 h 313"/>
                <a:gd name="T24" fmla="*/ 0 w 174"/>
                <a:gd name="T25" fmla="*/ 0 h 313"/>
                <a:gd name="T26" fmla="*/ 0 w 174"/>
                <a:gd name="T27" fmla="*/ 0 h 313"/>
                <a:gd name="T28" fmla="*/ 0 w 174"/>
                <a:gd name="T29" fmla="*/ 0 h 313"/>
                <a:gd name="T30" fmla="*/ 0 w 174"/>
                <a:gd name="T31" fmla="*/ 0 h 313"/>
                <a:gd name="T32" fmla="*/ 0 w 174"/>
                <a:gd name="T33" fmla="*/ 0 h 313"/>
                <a:gd name="T34" fmla="*/ 0 w 174"/>
                <a:gd name="T35" fmla="*/ 0 h 313"/>
                <a:gd name="T36" fmla="*/ 0 w 174"/>
                <a:gd name="T37" fmla="*/ 0 h 313"/>
                <a:gd name="T38" fmla="*/ 0 w 174"/>
                <a:gd name="T39" fmla="*/ 0 h 313"/>
                <a:gd name="T40" fmla="*/ 0 w 174"/>
                <a:gd name="T41" fmla="*/ 0 h 313"/>
                <a:gd name="T42" fmla="*/ 0 w 174"/>
                <a:gd name="T43" fmla="*/ 0 h 313"/>
                <a:gd name="T44" fmla="*/ 0 w 174"/>
                <a:gd name="T45" fmla="*/ 0 h 313"/>
                <a:gd name="T46" fmla="*/ 0 w 174"/>
                <a:gd name="T47" fmla="*/ 0 h 313"/>
                <a:gd name="T48" fmla="*/ 0 w 174"/>
                <a:gd name="T49" fmla="*/ 0 h 313"/>
                <a:gd name="T50" fmla="*/ 0 w 174"/>
                <a:gd name="T51" fmla="*/ 0 h 313"/>
                <a:gd name="T52" fmla="*/ 0 w 174"/>
                <a:gd name="T53" fmla="*/ 0 h 313"/>
                <a:gd name="T54" fmla="*/ 0 w 174"/>
                <a:gd name="T55" fmla="*/ 0 h 313"/>
                <a:gd name="T56" fmla="*/ 0 w 174"/>
                <a:gd name="T57" fmla="*/ 0 h 313"/>
                <a:gd name="T58" fmla="*/ 0 w 174"/>
                <a:gd name="T59" fmla="*/ 0 h 313"/>
                <a:gd name="T60" fmla="*/ 0 w 174"/>
                <a:gd name="T61" fmla="*/ 0 h 313"/>
                <a:gd name="T62" fmla="*/ 0 w 174"/>
                <a:gd name="T63" fmla="*/ 0 h 313"/>
                <a:gd name="T64" fmla="*/ 0 w 174"/>
                <a:gd name="T65" fmla="*/ 0 h 313"/>
                <a:gd name="T66" fmla="*/ 0 w 174"/>
                <a:gd name="T67" fmla="*/ 0 h 313"/>
                <a:gd name="T68" fmla="*/ 0 w 174"/>
                <a:gd name="T69" fmla="*/ 0 h 313"/>
                <a:gd name="T70" fmla="*/ 0 w 174"/>
                <a:gd name="T71" fmla="*/ 0 h 313"/>
                <a:gd name="T72" fmla="*/ 0 w 174"/>
                <a:gd name="T73" fmla="*/ 0 h 3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4"/>
                <a:gd name="T112" fmla="*/ 0 h 313"/>
                <a:gd name="T113" fmla="*/ 174 w 174"/>
                <a:gd name="T114" fmla="*/ 313 h 3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4" h="313">
                  <a:moveTo>
                    <a:pt x="20" y="51"/>
                  </a:moveTo>
                  <a:lnTo>
                    <a:pt x="32" y="85"/>
                  </a:lnTo>
                  <a:lnTo>
                    <a:pt x="45" y="119"/>
                  </a:lnTo>
                  <a:lnTo>
                    <a:pt x="60" y="152"/>
                  </a:lnTo>
                  <a:lnTo>
                    <a:pt x="78" y="183"/>
                  </a:lnTo>
                  <a:lnTo>
                    <a:pt x="97" y="214"/>
                  </a:lnTo>
                  <a:lnTo>
                    <a:pt x="119" y="244"/>
                  </a:lnTo>
                  <a:lnTo>
                    <a:pt x="143" y="272"/>
                  </a:lnTo>
                  <a:lnTo>
                    <a:pt x="171" y="298"/>
                  </a:lnTo>
                  <a:lnTo>
                    <a:pt x="172" y="301"/>
                  </a:lnTo>
                  <a:lnTo>
                    <a:pt x="174" y="304"/>
                  </a:lnTo>
                  <a:lnTo>
                    <a:pt x="174" y="308"/>
                  </a:lnTo>
                  <a:lnTo>
                    <a:pt x="173" y="311"/>
                  </a:lnTo>
                  <a:lnTo>
                    <a:pt x="166" y="313"/>
                  </a:lnTo>
                  <a:lnTo>
                    <a:pt x="161" y="313"/>
                  </a:lnTo>
                  <a:lnTo>
                    <a:pt x="155" y="312"/>
                  </a:lnTo>
                  <a:lnTo>
                    <a:pt x="149" y="310"/>
                  </a:lnTo>
                  <a:lnTo>
                    <a:pt x="143" y="308"/>
                  </a:lnTo>
                  <a:lnTo>
                    <a:pt x="138" y="304"/>
                  </a:lnTo>
                  <a:lnTo>
                    <a:pt x="132" y="302"/>
                  </a:lnTo>
                  <a:lnTo>
                    <a:pt x="126" y="300"/>
                  </a:lnTo>
                  <a:lnTo>
                    <a:pt x="95" y="274"/>
                  </a:lnTo>
                  <a:lnTo>
                    <a:pt x="70" y="245"/>
                  </a:lnTo>
                  <a:lnTo>
                    <a:pt x="49" y="215"/>
                  </a:lnTo>
                  <a:lnTo>
                    <a:pt x="33" y="182"/>
                  </a:lnTo>
                  <a:lnTo>
                    <a:pt x="20" y="146"/>
                  </a:lnTo>
                  <a:lnTo>
                    <a:pt x="11" y="111"/>
                  </a:lnTo>
                  <a:lnTo>
                    <a:pt x="4" y="73"/>
                  </a:lnTo>
                  <a:lnTo>
                    <a:pt x="0" y="35"/>
                  </a:lnTo>
                  <a:lnTo>
                    <a:pt x="2" y="25"/>
                  </a:lnTo>
                  <a:lnTo>
                    <a:pt x="3" y="16"/>
                  </a:lnTo>
                  <a:lnTo>
                    <a:pt x="5" y="7"/>
                  </a:lnTo>
                  <a:lnTo>
                    <a:pt x="11" y="0"/>
                  </a:lnTo>
                  <a:lnTo>
                    <a:pt x="19" y="10"/>
                  </a:lnTo>
                  <a:lnTo>
                    <a:pt x="19" y="23"/>
                  </a:lnTo>
                  <a:lnTo>
                    <a:pt x="18" y="38"/>
                  </a:lnTo>
                  <a:lnTo>
                    <a:pt x="2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68" name="Freeform 880"/>
            <p:cNvSpPr>
              <a:spLocks/>
            </p:cNvSpPr>
            <p:nvPr/>
          </p:nvSpPr>
          <p:spPr bwMode="auto">
            <a:xfrm flipH="1">
              <a:off x="8838" y="1916"/>
              <a:ext cx="3" cy="3"/>
            </a:xfrm>
            <a:custGeom>
              <a:avLst/>
              <a:gdLst>
                <a:gd name="T0" fmla="*/ 0 w 29"/>
                <a:gd name="T1" fmla="*/ 0 h 19"/>
                <a:gd name="T2" fmla="*/ 0 w 29"/>
                <a:gd name="T3" fmla="*/ 0 h 19"/>
                <a:gd name="T4" fmla="*/ 0 w 29"/>
                <a:gd name="T5" fmla="*/ 0 h 19"/>
                <a:gd name="T6" fmla="*/ 0 w 29"/>
                <a:gd name="T7" fmla="*/ 0 h 19"/>
                <a:gd name="T8" fmla="*/ 0 w 29"/>
                <a:gd name="T9" fmla="*/ 0 h 19"/>
                <a:gd name="T10" fmla="*/ 0 w 29"/>
                <a:gd name="T11" fmla="*/ 0 h 19"/>
                <a:gd name="T12" fmla="*/ 0 w 29"/>
                <a:gd name="T13" fmla="*/ 0 h 19"/>
                <a:gd name="T14" fmla="*/ 0 w 29"/>
                <a:gd name="T15" fmla="*/ 0 h 19"/>
                <a:gd name="T16" fmla="*/ 0 w 29"/>
                <a:gd name="T17" fmla="*/ 0 h 19"/>
                <a:gd name="T18" fmla="*/ 0 w 29"/>
                <a:gd name="T19" fmla="*/ 0 h 19"/>
                <a:gd name="T20" fmla="*/ 0 w 29"/>
                <a:gd name="T21" fmla="*/ 0 h 19"/>
                <a:gd name="T22" fmla="*/ 0 w 29"/>
                <a:gd name="T23" fmla="*/ 0 h 19"/>
                <a:gd name="T24" fmla="*/ 0 w 29"/>
                <a:gd name="T25" fmla="*/ 0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19"/>
                <a:gd name="T41" fmla="*/ 29 w 29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19">
                  <a:moveTo>
                    <a:pt x="29" y="10"/>
                  </a:moveTo>
                  <a:lnTo>
                    <a:pt x="29" y="14"/>
                  </a:lnTo>
                  <a:lnTo>
                    <a:pt x="28" y="15"/>
                  </a:lnTo>
                  <a:lnTo>
                    <a:pt x="24" y="17"/>
                  </a:lnTo>
                  <a:lnTo>
                    <a:pt x="22" y="19"/>
                  </a:lnTo>
                  <a:lnTo>
                    <a:pt x="15" y="18"/>
                  </a:lnTo>
                  <a:lnTo>
                    <a:pt x="8" y="15"/>
                  </a:lnTo>
                  <a:lnTo>
                    <a:pt x="4" y="10"/>
                  </a:lnTo>
                  <a:lnTo>
                    <a:pt x="0" y="7"/>
                  </a:lnTo>
                  <a:lnTo>
                    <a:pt x="7" y="3"/>
                  </a:lnTo>
                  <a:lnTo>
                    <a:pt x="18" y="0"/>
                  </a:lnTo>
                  <a:lnTo>
                    <a:pt x="27" y="2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69" name="Freeform 881"/>
            <p:cNvSpPr>
              <a:spLocks/>
            </p:cNvSpPr>
            <p:nvPr/>
          </p:nvSpPr>
          <p:spPr bwMode="auto">
            <a:xfrm flipH="1">
              <a:off x="8838" y="1924"/>
              <a:ext cx="3" cy="2"/>
            </a:xfrm>
            <a:custGeom>
              <a:avLst/>
              <a:gdLst>
                <a:gd name="T0" fmla="*/ 0 w 27"/>
                <a:gd name="T1" fmla="*/ 0 h 18"/>
                <a:gd name="T2" fmla="*/ 0 w 27"/>
                <a:gd name="T3" fmla="*/ 0 h 18"/>
                <a:gd name="T4" fmla="*/ 0 w 27"/>
                <a:gd name="T5" fmla="*/ 0 h 18"/>
                <a:gd name="T6" fmla="*/ 0 w 27"/>
                <a:gd name="T7" fmla="*/ 0 h 18"/>
                <a:gd name="T8" fmla="*/ 0 w 27"/>
                <a:gd name="T9" fmla="*/ 0 h 18"/>
                <a:gd name="T10" fmla="*/ 0 w 27"/>
                <a:gd name="T11" fmla="*/ 0 h 18"/>
                <a:gd name="T12" fmla="*/ 0 w 27"/>
                <a:gd name="T13" fmla="*/ 0 h 18"/>
                <a:gd name="T14" fmla="*/ 0 w 27"/>
                <a:gd name="T15" fmla="*/ 0 h 18"/>
                <a:gd name="T16" fmla="*/ 0 w 27"/>
                <a:gd name="T17" fmla="*/ 0 h 18"/>
                <a:gd name="T18" fmla="*/ 0 w 27"/>
                <a:gd name="T19" fmla="*/ 0 h 18"/>
                <a:gd name="T20" fmla="*/ 0 w 27"/>
                <a:gd name="T21" fmla="*/ 0 h 18"/>
                <a:gd name="T22" fmla="*/ 0 w 27"/>
                <a:gd name="T23" fmla="*/ 0 h 18"/>
                <a:gd name="T24" fmla="*/ 0 w 27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18"/>
                <a:gd name="T41" fmla="*/ 27 w 27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18">
                  <a:moveTo>
                    <a:pt x="27" y="9"/>
                  </a:moveTo>
                  <a:lnTo>
                    <a:pt x="25" y="16"/>
                  </a:lnTo>
                  <a:lnTo>
                    <a:pt x="19" y="18"/>
                  </a:lnTo>
                  <a:lnTo>
                    <a:pt x="13" y="17"/>
                  </a:lnTo>
                  <a:lnTo>
                    <a:pt x="7" y="13"/>
                  </a:lnTo>
                  <a:lnTo>
                    <a:pt x="3" y="11"/>
                  </a:lnTo>
                  <a:lnTo>
                    <a:pt x="0" y="9"/>
                  </a:lnTo>
                  <a:lnTo>
                    <a:pt x="1" y="5"/>
                  </a:lnTo>
                  <a:lnTo>
                    <a:pt x="10" y="1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5" y="4"/>
                  </a:lnTo>
                  <a:lnTo>
                    <a:pt x="27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70" name="Freeform 882"/>
            <p:cNvSpPr>
              <a:spLocks/>
            </p:cNvSpPr>
            <p:nvPr/>
          </p:nvSpPr>
          <p:spPr bwMode="auto">
            <a:xfrm flipH="1">
              <a:off x="8840" y="1927"/>
              <a:ext cx="1" cy="2"/>
            </a:xfrm>
            <a:custGeom>
              <a:avLst/>
              <a:gdLst>
                <a:gd name="T0" fmla="*/ 0 w 18"/>
                <a:gd name="T1" fmla="*/ 0 h 20"/>
                <a:gd name="T2" fmla="*/ 0 w 18"/>
                <a:gd name="T3" fmla="*/ 0 h 20"/>
                <a:gd name="T4" fmla="*/ 0 w 18"/>
                <a:gd name="T5" fmla="*/ 0 h 20"/>
                <a:gd name="T6" fmla="*/ 0 w 18"/>
                <a:gd name="T7" fmla="*/ 0 h 20"/>
                <a:gd name="T8" fmla="*/ 0 w 18"/>
                <a:gd name="T9" fmla="*/ 0 h 20"/>
                <a:gd name="T10" fmla="*/ 0 w 18"/>
                <a:gd name="T11" fmla="*/ 0 h 20"/>
                <a:gd name="T12" fmla="*/ 0 w 18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0"/>
                <a:gd name="T23" fmla="*/ 18 w 18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0">
                  <a:moveTo>
                    <a:pt x="1" y="20"/>
                  </a:move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3" y="0"/>
                  </a:lnTo>
                  <a:lnTo>
                    <a:pt x="18" y="8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71" name="Freeform 883"/>
            <p:cNvSpPr>
              <a:spLocks/>
            </p:cNvSpPr>
            <p:nvPr/>
          </p:nvSpPr>
          <p:spPr bwMode="auto">
            <a:xfrm flipH="1">
              <a:off x="8838" y="1930"/>
              <a:ext cx="3" cy="2"/>
            </a:xfrm>
            <a:custGeom>
              <a:avLst/>
              <a:gdLst>
                <a:gd name="T0" fmla="*/ 0 w 27"/>
                <a:gd name="T1" fmla="*/ 0 h 16"/>
                <a:gd name="T2" fmla="*/ 0 w 27"/>
                <a:gd name="T3" fmla="*/ 0 h 16"/>
                <a:gd name="T4" fmla="*/ 0 w 27"/>
                <a:gd name="T5" fmla="*/ 0 h 16"/>
                <a:gd name="T6" fmla="*/ 0 w 27"/>
                <a:gd name="T7" fmla="*/ 0 h 16"/>
                <a:gd name="T8" fmla="*/ 0 w 27"/>
                <a:gd name="T9" fmla="*/ 0 h 16"/>
                <a:gd name="T10" fmla="*/ 0 w 27"/>
                <a:gd name="T11" fmla="*/ 0 h 16"/>
                <a:gd name="T12" fmla="*/ 0 w 27"/>
                <a:gd name="T13" fmla="*/ 0 h 16"/>
                <a:gd name="T14" fmla="*/ 0 w 27"/>
                <a:gd name="T15" fmla="*/ 0 h 16"/>
                <a:gd name="T16" fmla="*/ 0 w 27"/>
                <a:gd name="T17" fmla="*/ 0 h 16"/>
                <a:gd name="T18" fmla="*/ 0 w 27"/>
                <a:gd name="T19" fmla="*/ 0 h 16"/>
                <a:gd name="T20" fmla="*/ 0 w 27"/>
                <a:gd name="T21" fmla="*/ 0 h 16"/>
                <a:gd name="T22" fmla="*/ 0 w 27"/>
                <a:gd name="T23" fmla="*/ 0 h 16"/>
                <a:gd name="T24" fmla="*/ 0 w 27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16"/>
                <a:gd name="T41" fmla="*/ 27 w 27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16">
                  <a:moveTo>
                    <a:pt x="27" y="11"/>
                  </a:moveTo>
                  <a:lnTo>
                    <a:pt x="24" y="13"/>
                  </a:lnTo>
                  <a:lnTo>
                    <a:pt x="21" y="15"/>
                  </a:lnTo>
                  <a:lnTo>
                    <a:pt x="17" y="16"/>
                  </a:lnTo>
                  <a:lnTo>
                    <a:pt x="14" y="16"/>
                  </a:lnTo>
                  <a:lnTo>
                    <a:pt x="10" y="15"/>
                  </a:lnTo>
                  <a:lnTo>
                    <a:pt x="7" y="12"/>
                  </a:lnTo>
                  <a:lnTo>
                    <a:pt x="3" y="8"/>
                  </a:lnTo>
                  <a:lnTo>
                    <a:pt x="0" y="6"/>
                  </a:lnTo>
                  <a:lnTo>
                    <a:pt x="7" y="3"/>
                  </a:lnTo>
                  <a:lnTo>
                    <a:pt x="17" y="0"/>
                  </a:lnTo>
                  <a:lnTo>
                    <a:pt x="25" y="1"/>
                  </a:lnTo>
                  <a:lnTo>
                    <a:pt x="27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72" name="Freeform 884"/>
            <p:cNvSpPr>
              <a:spLocks/>
            </p:cNvSpPr>
            <p:nvPr/>
          </p:nvSpPr>
          <p:spPr bwMode="auto">
            <a:xfrm flipH="1">
              <a:off x="8846" y="1887"/>
              <a:ext cx="9" cy="51"/>
            </a:xfrm>
            <a:custGeom>
              <a:avLst/>
              <a:gdLst>
                <a:gd name="T0" fmla="*/ 0 w 98"/>
                <a:gd name="T1" fmla="*/ 0 h 414"/>
                <a:gd name="T2" fmla="*/ 0 w 98"/>
                <a:gd name="T3" fmla="*/ 0 h 414"/>
                <a:gd name="T4" fmla="*/ 0 w 98"/>
                <a:gd name="T5" fmla="*/ 0 h 414"/>
                <a:gd name="T6" fmla="*/ 0 w 98"/>
                <a:gd name="T7" fmla="*/ 0 h 414"/>
                <a:gd name="T8" fmla="*/ 0 w 98"/>
                <a:gd name="T9" fmla="*/ 0 h 414"/>
                <a:gd name="T10" fmla="*/ 0 w 98"/>
                <a:gd name="T11" fmla="*/ 0 h 414"/>
                <a:gd name="T12" fmla="*/ 0 w 98"/>
                <a:gd name="T13" fmla="*/ 0 h 414"/>
                <a:gd name="T14" fmla="*/ 0 w 98"/>
                <a:gd name="T15" fmla="*/ 0 h 414"/>
                <a:gd name="T16" fmla="*/ 0 w 98"/>
                <a:gd name="T17" fmla="*/ 0 h 414"/>
                <a:gd name="T18" fmla="*/ 0 w 98"/>
                <a:gd name="T19" fmla="*/ 0 h 414"/>
                <a:gd name="T20" fmla="*/ 0 w 98"/>
                <a:gd name="T21" fmla="*/ 0 h 414"/>
                <a:gd name="T22" fmla="*/ 0 w 98"/>
                <a:gd name="T23" fmla="*/ 0 h 414"/>
                <a:gd name="T24" fmla="*/ 0 w 98"/>
                <a:gd name="T25" fmla="*/ 0 h 414"/>
                <a:gd name="T26" fmla="*/ 0 w 98"/>
                <a:gd name="T27" fmla="*/ 0 h 414"/>
                <a:gd name="T28" fmla="*/ 0 w 98"/>
                <a:gd name="T29" fmla="*/ 0 h 414"/>
                <a:gd name="T30" fmla="*/ 0 w 98"/>
                <a:gd name="T31" fmla="*/ 0 h 414"/>
                <a:gd name="T32" fmla="*/ 0 w 98"/>
                <a:gd name="T33" fmla="*/ 0 h 414"/>
                <a:gd name="T34" fmla="*/ 0 w 98"/>
                <a:gd name="T35" fmla="*/ 0 h 414"/>
                <a:gd name="T36" fmla="*/ 0 w 98"/>
                <a:gd name="T37" fmla="*/ 0 h 414"/>
                <a:gd name="T38" fmla="*/ 0 w 98"/>
                <a:gd name="T39" fmla="*/ 0 h 414"/>
                <a:gd name="T40" fmla="*/ 0 w 98"/>
                <a:gd name="T41" fmla="*/ 0 h 414"/>
                <a:gd name="T42" fmla="*/ 0 w 98"/>
                <a:gd name="T43" fmla="*/ 0 h 414"/>
                <a:gd name="T44" fmla="*/ 0 w 98"/>
                <a:gd name="T45" fmla="*/ 0 h 414"/>
                <a:gd name="T46" fmla="*/ 0 w 98"/>
                <a:gd name="T47" fmla="*/ 0 h 414"/>
                <a:gd name="T48" fmla="*/ 0 w 98"/>
                <a:gd name="T49" fmla="*/ 0 h 414"/>
                <a:gd name="T50" fmla="*/ 0 w 98"/>
                <a:gd name="T51" fmla="*/ 0 h 414"/>
                <a:gd name="T52" fmla="*/ 0 w 98"/>
                <a:gd name="T53" fmla="*/ 0 h 414"/>
                <a:gd name="T54" fmla="*/ 0 w 98"/>
                <a:gd name="T55" fmla="*/ 0 h 414"/>
                <a:gd name="T56" fmla="*/ 0 w 98"/>
                <a:gd name="T57" fmla="*/ 0 h 414"/>
                <a:gd name="T58" fmla="*/ 0 w 98"/>
                <a:gd name="T59" fmla="*/ 0 h 414"/>
                <a:gd name="T60" fmla="*/ 0 w 98"/>
                <a:gd name="T61" fmla="*/ 0 h 414"/>
                <a:gd name="T62" fmla="*/ 0 w 98"/>
                <a:gd name="T63" fmla="*/ 0 h 414"/>
                <a:gd name="T64" fmla="*/ 0 w 98"/>
                <a:gd name="T65" fmla="*/ 0 h 414"/>
                <a:gd name="T66" fmla="*/ 0 w 98"/>
                <a:gd name="T67" fmla="*/ 0 h 414"/>
                <a:gd name="T68" fmla="*/ 0 w 98"/>
                <a:gd name="T69" fmla="*/ 0 h 414"/>
                <a:gd name="T70" fmla="*/ 0 w 98"/>
                <a:gd name="T71" fmla="*/ 0 h 414"/>
                <a:gd name="T72" fmla="*/ 0 w 98"/>
                <a:gd name="T73" fmla="*/ 0 h 414"/>
                <a:gd name="T74" fmla="*/ 0 w 98"/>
                <a:gd name="T75" fmla="*/ 0 h 414"/>
                <a:gd name="T76" fmla="*/ 0 w 98"/>
                <a:gd name="T77" fmla="*/ 0 h 414"/>
                <a:gd name="T78" fmla="*/ 0 w 98"/>
                <a:gd name="T79" fmla="*/ 0 h 414"/>
                <a:gd name="T80" fmla="*/ 0 w 98"/>
                <a:gd name="T81" fmla="*/ 0 h 414"/>
                <a:gd name="T82" fmla="*/ 0 w 98"/>
                <a:gd name="T83" fmla="*/ 0 h 414"/>
                <a:gd name="T84" fmla="*/ 0 w 98"/>
                <a:gd name="T85" fmla="*/ 0 h 414"/>
                <a:gd name="T86" fmla="*/ 0 w 98"/>
                <a:gd name="T87" fmla="*/ 0 h 414"/>
                <a:gd name="T88" fmla="*/ 0 w 98"/>
                <a:gd name="T89" fmla="*/ 0 h 414"/>
                <a:gd name="T90" fmla="*/ 0 w 98"/>
                <a:gd name="T91" fmla="*/ 0 h 414"/>
                <a:gd name="T92" fmla="*/ 0 w 98"/>
                <a:gd name="T93" fmla="*/ 0 h 414"/>
                <a:gd name="T94" fmla="*/ 0 w 98"/>
                <a:gd name="T95" fmla="*/ 0 h 414"/>
                <a:gd name="T96" fmla="*/ 0 w 98"/>
                <a:gd name="T97" fmla="*/ 0 h 414"/>
                <a:gd name="T98" fmla="*/ 0 w 98"/>
                <a:gd name="T99" fmla="*/ 0 h 414"/>
                <a:gd name="T100" fmla="*/ 0 w 98"/>
                <a:gd name="T101" fmla="*/ 0 h 414"/>
                <a:gd name="T102" fmla="*/ 0 w 98"/>
                <a:gd name="T103" fmla="*/ 0 h 414"/>
                <a:gd name="T104" fmla="*/ 0 w 98"/>
                <a:gd name="T105" fmla="*/ 0 h 414"/>
                <a:gd name="T106" fmla="*/ 0 w 98"/>
                <a:gd name="T107" fmla="*/ 0 h 414"/>
                <a:gd name="T108" fmla="*/ 0 w 98"/>
                <a:gd name="T109" fmla="*/ 0 h 414"/>
                <a:gd name="T110" fmla="*/ 0 w 98"/>
                <a:gd name="T111" fmla="*/ 0 h 414"/>
                <a:gd name="T112" fmla="*/ 0 w 98"/>
                <a:gd name="T113" fmla="*/ 0 h 414"/>
                <a:gd name="T114" fmla="*/ 0 w 98"/>
                <a:gd name="T115" fmla="*/ 0 h 4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8"/>
                <a:gd name="T175" fmla="*/ 0 h 414"/>
                <a:gd name="T176" fmla="*/ 98 w 98"/>
                <a:gd name="T177" fmla="*/ 414 h 4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8" h="414">
                  <a:moveTo>
                    <a:pt x="97" y="6"/>
                  </a:moveTo>
                  <a:lnTo>
                    <a:pt x="98" y="0"/>
                  </a:lnTo>
                  <a:lnTo>
                    <a:pt x="96" y="0"/>
                  </a:lnTo>
                  <a:lnTo>
                    <a:pt x="92" y="2"/>
                  </a:lnTo>
                  <a:lnTo>
                    <a:pt x="91" y="3"/>
                  </a:lnTo>
                  <a:lnTo>
                    <a:pt x="85" y="12"/>
                  </a:lnTo>
                  <a:lnTo>
                    <a:pt x="78" y="18"/>
                  </a:lnTo>
                  <a:lnTo>
                    <a:pt x="72" y="27"/>
                  </a:lnTo>
                  <a:lnTo>
                    <a:pt x="65" y="35"/>
                  </a:lnTo>
                  <a:lnTo>
                    <a:pt x="59" y="43"/>
                  </a:lnTo>
                  <a:lnTo>
                    <a:pt x="54" y="50"/>
                  </a:lnTo>
                  <a:lnTo>
                    <a:pt x="51" y="58"/>
                  </a:lnTo>
                  <a:lnTo>
                    <a:pt x="50" y="65"/>
                  </a:lnTo>
                  <a:lnTo>
                    <a:pt x="47" y="76"/>
                  </a:lnTo>
                  <a:lnTo>
                    <a:pt x="43" y="82"/>
                  </a:lnTo>
                  <a:lnTo>
                    <a:pt x="43" y="88"/>
                  </a:lnTo>
                  <a:lnTo>
                    <a:pt x="50" y="98"/>
                  </a:lnTo>
                  <a:lnTo>
                    <a:pt x="60" y="106"/>
                  </a:lnTo>
                  <a:lnTo>
                    <a:pt x="66" y="108"/>
                  </a:lnTo>
                  <a:lnTo>
                    <a:pt x="68" y="107"/>
                  </a:lnTo>
                  <a:lnTo>
                    <a:pt x="68" y="106"/>
                  </a:lnTo>
                  <a:lnTo>
                    <a:pt x="62" y="115"/>
                  </a:lnTo>
                  <a:lnTo>
                    <a:pt x="59" y="121"/>
                  </a:lnTo>
                  <a:lnTo>
                    <a:pt x="52" y="138"/>
                  </a:lnTo>
                  <a:lnTo>
                    <a:pt x="42" y="164"/>
                  </a:lnTo>
                  <a:lnTo>
                    <a:pt x="29" y="198"/>
                  </a:lnTo>
                  <a:lnTo>
                    <a:pt x="17" y="237"/>
                  </a:lnTo>
                  <a:lnTo>
                    <a:pt x="7" y="282"/>
                  </a:lnTo>
                  <a:lnTo>
                    <a:pt x="1" y="330"/>
                  </a:lnTo>
                  <a:lnTo>
                    <a:pt x="0" y="379"/>
                  </a:lnTo>
                  <a:lnTo>
                    <a:pt x="6" y="384"/>
                  </a:lnTo>
                  <a:lnTo>
                    <a:pt x="13" y="388"/>
                  </a:lnTo>
                  <a:lnTo>
                    <a:pt x="20" y="393"/>
                  </a:lnTo>
                  <a:lnTo>
                    <a:pt x="27" y="398"/>
                  </a:lnTo>
                  <a:lnTo>
                    <a:pt x="33" y="402"/>
                  </a:lnTo>
                  <a:lnTo>
                    <a:pt x="40" y="406"/>
                  </a:lnTo>
                  <a:lnTo>
                    <a:pt x="47" y="409"/>
                  </a:lnTo>
                  <a:lnTo>
                    <a:pt x="53" y="411"/>
                  </a:lnTo>
                  <a:lnTo>
                    <a:pt x="61" y="414"/>
                  </a:lnTo>
                  <a:lnTo>
                    <a:pt x="65" y="411"/>
                  </a:lnTo>
                  <a:lnTo>
                    <a:pt x="63" y="401"/>
                  </a:lnTo>
                  <a:lnTo>
                    <a:pt x="62" y="379"/>
                  </a:lnTo>
                  <a:lnTo>
                    <a:pt x="62" y="326"/>
                  </a:lnTo>
                  <a:lnTo>
                    <a:pt x="66" y="244"/>
                  </a:lnTo>
                  <a:lnTo>
                    <a:pt x="72" y="166"/>
                  </a:lnTo>
                  <a:lnTo>
                    <a:pt x="76" y="123"/>
                  </a:lnTo>
                  <a:lnTo>
                    <a:pt x="80" y="113"/>
                  </a:lnTo>
                  <a:lnTo>
                    <a:pt x="80" y="107"/>
                  </a:lnTo>
                  <a:lnTo>
                    <a:pt x="77" y="101"/>
                  </a:lnTo>
                  <a:lnTo>
                    <a:pt x="70" y="95"/>
                  </a:lnTo>
                  <a:lnTo>
                    <a:pt x="67" y="86"/>
                  </a:lnTo>
                  <a:lnTo>
                    <a:pt x="68" y="77"/>
                  </a:lnTo>
                  <a:lnTo>
                    <a:pt x="72" y="68"/>
                  </a:lnTo>
                  <a:lnTo>
                    <a:pt x="73" y="56"/>
                  </a:lnTo>
                  <a:lnTo>
                    <a:pt x="76" y="47"/>
                  </a:lnTo>
                  <a:lnTo>
                    <a:pt x="83" y="32"/>
                  </a:lnTo>
                  <a:lnTo>
                    <a:pt x="91" y="17"/>
                  </a:lnTo>
                  <a:lnTo>
                    <a:pt x="9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73" name="Freeform 885"/>
            <p:cNvSpPr>
              <a:spLocks/>
            </p:cNvSpPr>
            <p:nvPr/>
          </p:nvSpPr>
          <p:spPr bwMode="auto">
            <a:xfrm flipH="1">
              <a:off x="8742" y="1893"/>
              <a:ext cx="75" cy="84"/>
            </a:xfrm>
            <a:custGeom>
              <a:avLst/>
              <a:gdLst>
                <a:gd name="T0" fmla="*/ 0 w 897"/>
                <a:gd name="T1" fmla="*/ 0 h 675"/>
                <a:gd name="T2" fmla="*/ 0 w 897"/>
                <a:gd name="T3" fmla="*/ 0 h 675"/>
                <a:gd name="T4" fmla="*/ 0 w 897"/>
                <a:gd name="T5" fmla="*/ 0 h 675"/>
                <a:gd name="T6" fmla="*/ 0 w 897"/>
                <a:gd name="T7" fmla="*/ 0 h 675"/>
                <a:gd name="T8" fmla="*/ 0 w 897"/>
                <a:gd name="T9" fmla="*/ 0 h 675"/>
                <a:gd name="T10" fmla="*/ 0 w 897"/>
                <a:gd name="T11" fmla="*/ 0 h 675"/>
                <a:gd name="T12" fmla="*/ 0 w 897"/>
                <a:gd name="T13" fmla="*/ 0 h 675"/>
                <a:gd name="T14" fmla="*/ 0 w 897"/>
                <a:gd name="T15" fmla="*/ 0 h 675"/>
                <a:gd name="T16" fmla="*/ 0 w 897"/>
                <a:gd name="T17" fmla="*/ 0 h 675"/>
                <a:gd name="T18" fmla="*/ 0 w 897"/>
                <a:gd name="T19" fmla="*/ 0 h 675"/>
                <a:gd name="T20" fmla="*/ 0 w 897"/>
                <a:gd name="T21" fmla="*/ 0 h 675"/>
                <a:gd name="T22" fmla="*/ 0 w 897"/>
                <a:gd name="T23" fmla="*/ 0 h 675"/>
                <a:gd name="T24" fmla="*/ 0 w 897"/>
                <a:gd name="T25" fmla="*/ 0 h 675"/>
                <a:gd name="T26" fmla="*/ 0 w 897"/>
                <a:gd name="T27" fmla="*/ 0 h 675"/>
                <a:gd name="T28" fmla="*/ 0 w 897"/>
                <a:gd name="T29" fmla="*/ 0 h 675"/>
                <a:gd name="T30" fmla="*/ 0 w 897"/>
                <a:gd name="T31" fmla="*/ 0 h 675"/>
                <a:gd name="T32" fmla="*/ 0 w 897"/>
                <a:gd name="T33" fmla="*/ 0 h 675"/>
                <a:gd name="T34" fmla="*/ 0 w 897"/>
                <a:gd name="T35" fmla="*/ 0 h 675"/>
                <a:gd name="T36" fmla="*/ 0 w 897"/>
                <a:gd name="T37" fmla="*/ 0 h 675"/>
                <a:gd name="T38" fmla="*/ 0 w 897"/>
                <a:gd name="T39" fmla="*/ 0 h 675"/>
                <a:gd name="T40" fmla="*/ 0 w 897"/>
                <a:gd name="T41" fmla="*/ 0 h 675"/>
                <a:gd name="T42" fmla="*/ 0 w 897"/>
                <a:gd name="T43" fmla="*/ 0 h 675"/>
                <a:gd name="T44" fmla="*/ 0 w 897"/>
                <a:gd name="T45" fmla="*/ 0 h 675"/>
                <a:gd name="T46" fmla="*/ 0 w 897"/>
                <a:gd name="T47" fmla="*/ 0 h 675"/>
                <a:gd name="T48" fmla="*/ 0 w 897"/>
                <a:gd name="T49" fmla="*/ 0 h 675"/>
                <a:gd name="T50" fmla="*/ 0 w 897"/>
                <a:gd name="T51" fmla="*/ 0 h 675"/>
                <a:gd name="T52" fmla="*/ 0 w 897"/>
                <a:gd name="T53" fmla="*/ 0 h 675"/>
                <a:gd name="T54" fmla="*/ 0 w 897"/>
                <a:gd name="T55" fmla="*/ 0 h 675"/>
                <a:gd name="T56" fmla="*/ 0 w 897"/>
                <a:gd name="T57" fmla="*/ 0 h 675"/>
                <a:gd name="T58" fmla="*/ 0 w 897"/>
                <a:gd name="T59" fmla="*/ 0 h 675"/>
                <a:gd name="T60" fmla="*/ 0 w 897"/>
                <a:gd name="T61" fmla="*/ 0 h 675"/>
                <a:gd name="T62" fmla="*/ 0 w 897"/>
                <a:gd name="T63" fmla="*/ 0 h 675"/>
                <a:gd name="T64" fmla="*/ 0 w 897"/>
                <a:gd name="T65" fmla="*/ 0 h 675"/>
                <a:gd name="T66" fmla="*/ 0 w 897"/>
                <a:gd name="T67" fmla="*/ 0 h 675"/>
                <a:gd name="T68" fmla="*/ 0 w 897"/>
                <a:gd name="T69" fmla="*/ 0 h 675"/>
                <a:gd name="T70" fmla="*/ 0 w 897"/>
                <a:gd name="T71" fmla="*/ 0 h 675"/>
                <a:gd name="T72" fmla="*/ 0 w 897"/>
                <a:gd name="T73" fmla="*/ 0 h 675"/>
                <a:gd name="T74" fmla="*/ 0 w 897"/>
                <a:gd name="T75" fmla="*/ 0 h 675"/>
                <a:gd name="T76" fmla="*/ 0 w 897"/>
                <a:gd name="T77" fmla="*/ 0 h 675"/>
                <a:gd name="T78" fmla="*/ 0 w 897"/>
                <a:gd name="T79" fmla="*/ 0 h 675"/>
                <a:gd name="T80" fmla="*/ 0 w 897"/>
                <a:gd name="T81" fmla="*/ 0 h 675"/>
                <a:gd name="T82" fmla="*/ 0 w 897"/>
                <a:gd name="T83" fmla="*/ 0 h 675"/>
                <a:gd name="T84" fmla="*/ 0 w 897"/>
                <a:gd name="T85" fmla="*/ 0 h 675"/>
                <a:gd name="T86" fmla="*/ 0 w 897"/>
                <a:gd name="T87" fmla="*/ 0 h 675"/>
                <a:gd name="T88" fmla="*/ 0 w 897"/>
                <a:gd name="T89" fmla="*/ 0 h 675"/>
                <a:gd name="T90" fmla="*/ 0 w 897"/>
                <a:gd name="T91" fmla="*/ 0 h 675"/>
                <a:gd name="T92" fmla="*/ 0 w 897"/>
                <a:gd name="T93" fmla="*/ 0 h 675"/>
                <a:gd name="T94" fmla="*/ 0 w 897"/>
                <a:gd name="T95" fmla="*/ 0 h 675"/>
                <a:gd name="T96" fmla="*/ 0 w 897"/>
                <a:gd name="T97" fmla="*/ 0 h 675"/>
                <a:gd name="T98" fmla="*/ 0 w 897"/>
                <a:gd name="T99" fmla="*/ 0 h 675"/>
                <a:gd name="T100" fmla="*/ 0 w 897"/>
                <a:gd name="T101" fmla="*/ 0 h 675"/>
                <a:gd name="T102" fmla="*/ 0 w 897"/>
                <a:gd name="T103" fmla="*/ 0 h 675"/>
                <a:gd name="T104" fmla="*/ 0 w 897"/>
                <a:gd name="T105" fmla="*/ 0 h 675"/>
                <a:gd name="T106" fmla="*/ 0 w 897"/>
                <a:gd name="T107" fmla="*/ 0 h 675"/>
                <a:gd name="T108" fmla="*/ 0 w 897"/>
                <a:gd name="T109" fmla="*/ 0 h 675"/>
                <a:gd name="T110" fmla="*/ 0 w 897"/>
                <a:gd name="T111" fmla="*/ 0 h 675"/>
                <a:gd name="T112" fmla="*/ 0 w 897"/>
                <a:gd name="T113" fmla="*/ 0 h 675"/>
                <a:gd name="T114" fmla="*/ 0 w 897"/>
                <a:gd name="T115" fmla="*/ 0 h 6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97"/>
                <a:gd name="T175" fmla="*/ 0 h 675"/>
                <a:gd name="T176" fmla="*/ 897 w 897"/>
                <a:gd name="T177" fmla="*/ 675 h 67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97" h="675">
                  <a:moveTo>
                    <a:pt x="174" y="418"/>
                  </a:moveTo>
                  <a:lnTo>
                    <a:pt x="164" y="427"/>
                  </a:lnTo>
                  <a:lnTo>
                    <a:pt x="155" y="437"/>
                  </a:lnTo>
                  <a:lnTo>
                    <a:pt x="146" y="448"/>
                  </a:lnTo>
                  <a:lnTo>
                    <a:pt x="137" y="456"/>
                  </a:lnTo>
                  <a:lnTo>
                    <a:pt x="126" y="464"/>
                  </a:lnTo>
                  <a:lnTo>
                    <a:pt x="115" y="470"/>
                  </a:lnTo>
                  <a:lnTo>
                    <a:pt x="101" y="472"/>
                  </a:lnTo>
                  <a:lnTo>
                    <a:pt x="87" y="471"/>
                  </a:lnTo>
                  <a:lnTo>
                    <a:pt x="72" y="467"/>
                  </a:lnTo>
                  <a:lnTo>
                    <a:pt x="57" y="463"/>
                  </a:lnTo>
                  <a:lnTo>
                    <a:pt x="42" y="457"/>
                  </a:lnTo>
                  <a:lnTo>
                    <a:pt x="28" y="450"/>
                  </a:lnTo>
                  <a:lnTo>
                    <a:pt x="17" y="443"/>
                  </a:lnTo>
                  <a:lnTo>
                    <a:pt x="8" y="434"/>
                  </a:lnTo>
                  <a:lnTo>
                    <a:pt x="2" y="425"/>
                  </a:lnTo>
                  <a:lnTo>
                    <a:pt x="0" y="413"/>
                  </a:lnTo>
                  <a:lnTo>
                    <a:pt x="1" y="382"/>
                  </a:lnTo>
                  <a:lnTo>
                    <a:pt x="4" y="341"/>
                  </a:lnTo>
                  <a:lnTo>
                    <a:pt x="10" y="298"/>
                  </a:lnTo>
                  <a:lnTo>
                    <a:pt x="19" y="266"/>
                  </a:lnTo>
                  <a:lnTo>
                    <a:pt x="26" y="252"/>
                  </a:lnTo>
                  <a:lnTo>
                    <a:pt x="35" y="236"/>
                  </a:lnTo>
                  <a:lnTo>
                    <a:pt x="47" y="217"/>
                  </a:lnTo>
                  <a:lnTo>
                    <a:pt x="60" y="199"/>
                  </a:lnTo>
                  <a:lnTo>
                    <a:pt x="73" y="182"/>
                  </a:lnTo>
                  <a:lnTo>
                    <a:pt x="87" y="164"/>
                  </a:lnTo>
                  <a:lnTo>
                    <a:pt x="102" y="149"/>
                  </a:lnTo>
                  <a:lnTo>
                    <a:pt x="116" y="138"/>
                  </a:lnTo>
                  <a:lnTo>
                    <a:pt x="126" y="130"/>
                  </a:lnTo>
                  <a:lnTo>
                    <a:pt x="132" y="125"/>
                  </a:lnTo>
                  <a:lnTo>
                    <a:pt x="133" y="124"/>
                  </a:lnTo>
                  <a:lnTo>
                    <a:pt x="131" y="123"/>
                  </a:lnTo>
                  <a:lnTo>
                    <a:pt x="129" y="124"/>
                  </a:lnTo>
                  <a:lnTo>
                    <a:pt x="125" y="123"/>
                  </a:lnTo>
                  <a:lnTo>
                    <a:pt x="124" y="121"/>
                  </a:lnTo>
                  <a:lnTo>
                    <a:pt x="125" y="116"/>
                  </a:lnTo>
                  <a:lnTo>
                    <a:pt x="129" y="109"/>
                  </a:lnTo>
                  <a:lnTo>
                    <a:pt x="133" y="100"/>
                  </a:lnTo>
                  <a:lnTo>
                    <a:pt x="138" y="91"/>
                  </a:lnTo>
                  <a:lnTo>
                    <a:pt x="143" y="81"/>
                  </a:lnTo>
                  <a:lnTo>
                    <a:pt x="148" y="73"/>
                  </a:lnTo>
                  <a:lnTo>
                    <a:pt x="155" y="65"/>
                  </a:lnTo>
                  <a:lnTo>
                    <a:pt x="163" y="58"/>
                  </a:lnTo>
                  <a:lnTo>
                    <a:pt x="171" y="54"/>
                  </a:lnTo>
                  <a:lnTo>
                    <a:pt x="177" y="51"/>
                  </a:lnTo>
                  <a:lnTo>
                    <a:pt x="184" y="49"/>
                  </a:lnTo>
                  <a:lnTo>
                    <a:pt x="194" y="44"/>
                  </a:lnTo>
                  <a:lnTo>
                    <a:pt x="205" y="41"/>
                  </a:lnTo>
                  <a:lnTo>
                    <a:pt x="217" y="35"/>
                  </a:lnTo>
                  <a:lnTo>
                    <a:pt x="231" y="31"/>
                  </a:lnTo>
                  <a:lnTo>
                    <a:pt x="245" y="25"/>
                  </a:lnTo>
                  <a:lnTo>
                    <a:pt x="260" y="20"/>
                  </a:lnTo>
                  <a:lnTo>
                    <a:pt x="274" y="16"/>
                  </a:lnTo>
                  <a:lnTo>
                    <a:pt x="289" y="11"/>
                  </a:lnTo>
                  <a:lnTo>
                    <a:pt x="303" y="6"/>
                  </a:lnTo>
                  <a:lnTo>
                    <a:pt x="317" y="3"/>
                  </a:lnTo>
                  <a:lnTo>
                    <a:pt x="328" y="1"/>
                  </a:lnTo>
                  <a:lnTo>
                    <a:pt x="340" y="0"/>
                  </a:lnTo>
                  <a:lnTo>
                    <a:pt x="349" y="0"/>
                  </a:lnTo>
                  <a:lnTo>
                    <a:pt x="356" y="1"/>
                  </a:lnTo>
                  <a:lnTo>
                    <a:pt x="370" y="5"/>
                  </a:lnTo>
                  <a:lnTo>
                    <a:pt x="384" y="9"/>
                  </a:lnTo>
                  <a:lnTo>
                    <a:pt x="399" y="13"/>
                  </a:lnTo>
                  <a:lnTo>
                    <a:pt x="416" y="17"/>
                  </a:lnTo>
                  <a:lnTo>
                    <a:pt x="428" y="20"/>
                  </a:lnTo>
                  <a:lnTo>
                    <a:pt x="440" y="23"/>
                  </a:lnTo>
                  <a:lnTo>
                    <a:pt x="448" y="25"/>
                  </a:lnTo>
                  <a:lnTo>
                    <a:pt x="450" y="25"/>
                  </a:lnTo>
                  <a:lnTo>
                    <a:pt x="639" y="56"/>
                  </a:lnTo>
                  <a:lnTo>
                    <a:pt x="644" y="53"/>
                  </a:lnTo>
                  <a:lnTo>
                    <a:pt x="655" y="46"/>
                  </a:lnTo>
                  <a:lnTo>
                    <a:pt x="673" y="35"/>
                  </a:lnTo>
                  <a:lnTo>
                    <a:pt x="693" y="24"/>
                  </a:lnTo>
                  <a:lnTo>
                    <a:pt x="714" y="13"/>
                  </a:lnTo>
                  <a:lnTo>
                    <a:pt x="735" y="6"/>
                  </a:lnTo>
                  <a:lnTo>
                    <a:pt x="751" y="3"/>
                  </a:lnTo>
                  <a:lnTo>
                    <a:pt x="761" y="5"/>
                  </a:lnTo>
                  <a:lnTo>
                    <a:pt x="768" y="12"/>
                  </a:lnTo>
                  <a:lnTo>
                    <a:pt x="776" y="19"/>
                  </a:lnTo>
                  <a:lnTo>
                    <a:pt x="784" y="26"/>
                  </a:lnTo>
                  <a:lnTo>
                    <a:pt x="792" y="33"/>
                  </a:lnTo>
                  <a:lnTo>
                    <a:pt x="799" y="39"/>
                  </a:lnTo>
                  <a:lnTo>
                    <a:pt x="805" y="44"/>
                  </a:lnTo>
                  <a:lnTo>
                    <a:pt x="810" y="49"/>
                  </a:lnTo>
                  <a:lnTo>
                    <a:pt x="812" y="51"/>
                  </a:lnTo>
                  <a:lnTo>
                    <a:pt x="817" y="63"/>
                  </a:lnTo>
                  <a:lnTo>
                    <a:pt x="829" y="89"/>
                  </a:lnTo>
                  <a:lnTo>
                    <a:pt x="845" y="129"/>
                  </a:lnTo>
                  <a:lnTo>
                    <a:pt x="863" y="178"/>
                  </a:lnTo>
                  <a:lnTo>
                    <a:pt x="879" y="233"/>
                  </a:lnTo>
                  <a:lnTo>
                    <a:pt x="891" y="295"/>
                  </a:lnTo>
                  <a:lnTo>
                    <a:pt x="897" y="356"/>
                  </a:lnTo>
                  <a:lnTo>
                    <a:pt x="895" y="416"/>
                  </a:lnTo>
                  <a:lnTo>
                    <a:pt x="887" y="467"/>
                  </a:lnTo>
                  <a:lnTo>
                    <a:pt x="878" y="510"/>
                  </a:lnTo>
                  <a:lnTo>
                    <a:pt x="868" y="543"/>
                  </a:lnTo>
                  <a:lnTo>
                    <a:pt x="859" y="568"/>
                  </a:lnTo>
                  <a:lnTo>
                    <a:pt x="850" y="586"/>
                  </a:lnTo>
                  <a:lnTo>
                    <a:pt x="842" y="599"/>
                  </a:lnTo>
                  <a:lnTo>
                    <a:pt x="835" y="608"/>
                  </a:lnTo>
                  <a:lnTo>
                    <a:pt x="829" y="613"/>
                  </a:lnTo>
                  <a:lnTo>
                    <a:pt x="823" y="617"/>
                  </a:lnTo>
                  <a:lnTo>
                    <a:pt x="815" y="623"/>
                  </a:lnTo>
                  <a:lnTo>
                    <a:pt x="807" y="629"/>
                  </a:lnTo>
                  <a:lnTo>
                    <a:pt x="798" y="633"/>
                  </a:lnTo>
                  <a:lnTo>
                    <a:pt x="788" y="637"/>
                  </a:lnTo>
                  <a:lnTo>
                    <a:pt x="780" y="639"/>
                  </a:lnTo>
                  <a:lnTo>
                    <a:pt x="770" y="639"/>
                  </a:lnTo>
                  <a:lnTo>
                    <a:pt x="764" y="637"/>
                  </a:lnTo>
                  <a:lnTo>
                    <a:pt x="751" y="630"/>
                  </a:lnTo>
                  <a:lnTo>
                    <a:pt x="742" y="623"/>
                  </a:lnTo>
                  <a:lnTo>
                    <a:pt x="735" y="618"/>
                  </a:lnTo>
                  <a:lnTo>
                    <a:pt x="732" y="617"/>
                  </a:lnTo>
                  <a:lnTo>
                    <a:pt x="726" y="675"/>
                  </a:lnTo>
                  <a:lnTo>
                    <a:pt x="384" y="530"/>
                  </a:lnTo>
                  <a:lnTo>
                    <a:pt x="174" y="4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74" name="Freeform 886"/>
            <p:cNvSpPr>
              <a:spLocks/>
            </p:cNvSpPr>
            <p:nvPr/>
          </p:nvSpPr>
          <p:spPr bwMode="auto">
            <a:xfrm flipH="1">
              <a:off x="8781" y="1904"/>
              <a:ext cx="9" cy="56"/>
            </a:xfrm>
            <a:custGeom>
              <a:avLst/>
              <a:gdLst>
                <a:gd name="T0" fmla="*/ 0 w 107"/>
                <a:gd name="T1" fmla="*/ 0 h 454"/>
                <a:gd name="T2" fmla="*/ 0 w 107"/>
                <a:gd name="T3" fmla="*/ 0 h 454"/>
                <a:gd name="T4" fmla="*/ 0 w 107"/>
                <a:gd name="T5" fmla="*/ 0 h 454"/>
                <a:gd name="T6" fmla="*/ 0 w 107"/>
                <a:gd name="T7" fmla="*/ 0 h 454"/>
                <a:gd name="T8" fmla="*/ 0 w 107"/>
                <a:gd name="T9" fmla="*/ 0 h 454"/>
                <a:gd name="T10" fmla="*/ 0 w 107"/>
                <a:gd name="T11" fmla="*/ 0 h 454"/>
                <a:gd name="T12" fmla="*/ 0 w 107"/>
                <a:gd name="T13" fmla="*/ 0 h 454"/>
                <a:gd name="T14" fmla="*/ 0 w 107"/>
                <a:gd name="T15" fmla="*/ 0 h 454"/>
                <a:gd name="T16" fmla="*/ 0 w 107"/>
                <a:gd name="T17" fmla="*/ 0 h 454"/>
                <a:gd name="T18" fmla="*/ 0 w 107"/>
                <a:gd name="T19" fmla="*/ 0 h 454"/>
                <a:gd name="T20" fmla="*/ 0 w 107"/>
                <a:gd name="T21" fmla="*/ 0 h 454"/>
                <a:gd name="T22" fmla="*/ 0 w 107"/>
                <a:gd name="T23" fmla="*/ 0 h 454"/>
                <a:gd name="T24" fmla="*/ 0 w 107"/>
                <a:gd name="T25" fmla="*/ 0 h 454"/>
                <a:gd name="T26" fmla="*/ 0 w 107"/>
                <a:gd name="T27" fmla="*/ 0 h 454"/>
                <a:gd name="T28" fmla="*/ 0 w 107"/>
                <a:gd name="T29" fmla="*/ 0 h 454"/>
                <a:gd name="T30" fmla="*/ 0 w 107"/>
                <a:gd name="T31" fmla="*/ 0 h 454"/>
                <a:gd name="T32" fmla="*/ 0 w 107"/>
                <a:gd name="T33" fmla="*/ 0 h 454"/>
                <a:gd name="T34" fmla="*/ 0 w 107"/>
                <a:gd name="T35" fmla="*/ 0 h 454"/>
                <a:gd name="T36" fmla="*/ 0 w 107"/>
                <a:gd name="T37" fmla="*/ 0 h 454"/>
                <a:gd name="T38" fmla="*/ 0 w 107"/>
                <a:gd name="T39" fmla="*/ 0 h 454"/>
                <a:gd name="T40" fmla="*/ 0 w 107"/>
                <a:gd name="T41" fmla="*/ 0 h 454"/>
                <a:gd name="T42" fmla="*/ 0 w 107"/>
                <a:gd name="T43" fmla="*/ 0 h 454"/>
                <a:gd name="T44" fmla="*/ 0 w 107"/>
                <a:gd name="T45" fmla="*/ 0 h 454"/>
                <a:gd name="T46" fmla="*/ 0 w 107"/>
                <a:gd name="T47" fmla="*/ 0 h 454"/>
                <a:gd name="T48" fmla="*/ 0 w 107"/>
                <a:gd name="T49" fmla="*/ 0 h 454"/>
                <a:gd name="T50" fmla="*/ 0 w 107"/>
                <a:gd name="T51" fmla="*/ 0 h 454"/>
                <a:gd name="T52" fmla="*/ 0 w 107"/>
                <a:gd name="T53" fmla="*/ 0 h 454"/>
                <a:gd name="T54" fmla="*/ 0 w 107"/>
                <a:gd name="T55" fmla="*/ 0 h 454"/>
                <a:gd name="T56" fmla="*/ 0 w 107"/>
                <a:gd name="T57" fmla="*/ 0 h 454"/>
                <a:gd name="T58" fmla="*/ 0 w 107"/>
                <a:gd name="T59" fmla="*/ 0 h 454"/>
                <a:gd name="T60" fmla="*/ 0 w 107"/>
                <a:gd name="T61" fmla="*/ 0 h 454"/>
                <a:gd name="T62" fmla="*/ 0 w 107"/>
                <a:gd name="T63" fmla="*/ 0 h 454"/>
                <a:gd name="T64" fmla="*/ 0 w 107"/>
                <a:gd name="T65" fmla="*/ 0 h 454"/>
                <a:gd name="T66" fmla="*/ 0 w 107"/>
                <a:gd name="T67" fmla="*/ 0 h 454"/>
                <a:gd name="T68" fmla="*/ 0 w 107"/>
                <a:gd name="T69" fmla="*/ 0 h 454"/>
                <a:gd name="T70" fmla="*/ 0 w 107"/>
                <a:gd name="T71" fmla="*/ 0 h 454"/>
                <a:gd name="T72" fmla="*/ 0 w 107"/>
                <a:gd name="T73" fmla="*/ 0 h 454"/>
                <a:gd name="T74" fmla="*/ 0 w 107"/>
                <a:gd name="T75" fmla="*/ 0 h 454"/>
                <a:gd name="T76" fmla="*/ 0 w 107"/>
                <a:gd name="T77" fmla="*/ 0 h 454"/>
                <a:gd name="T78" fmla="*/ 0 w 107"/>
                <a:gd name="T79" fmla="*/ 0 h 454"/>
                <a:gd name="T80" fmla="*/ 0 w 107"/>
                <a:gd name="T81" fmla="*/ 0 h 454"/>
                <a:gd name="T82" fmla="*/ 0 w 107"/>
                <a:gd name="T83" fmla="*/ 0 h 454"/>
                <a:gd name="T84" fmla="*/ 0 w 107"/>
                <a:gd name="T85" fmla="*/ 0 h 454"/>
                <a:gd name="T86" fmla="*/ 0 w 107"/>
                <a:gd name="T87" fmla="*/ 0 h 454"/>
                <a:gd name="T88" fmla="*/ 0 w 107"/>
                <a:gd name="T89" fmla="*/ 0 h 454"/>
                <a:gd name="T90" fmla="*/ 0 w 107"/>
                <a:gd name="T91" fmla="*/ 0 h 454"/>
                <a:gd name="T92" fmla="*/ 0 w 107"/>
                <a:gd name="T93" fmla="*/ 0 h 454"/>
                <a:gd name="T94" fmla="*/ 0 w 107"/>
                <a:gd name="T95" fmla="*/ 0 h 454"/>
                <a:gd name="T96" fmla="*/ 0 w 107"/>
                <a:gd name="T97" fmla="*/ 0 h 454"/>
                <a:gd name="T98" fmla="*/ 0 w 107"/>
                <a:gd name="T99" fmla="*/ 0 h 454"/>
                <a:gd name="T100" fmla="*/ 0 w 107"/>
                <a:gd name="T101" fmla="*/ 0 h 454"/>
                <a:gd name="T102" fmla="*/ 0 w 107"/>
                <a:gd name="T103" fmla="*/ 0 h 454"/>
                <a:gd name="T104" fmla="*/ 0 w 107"/>
                <a:gd name="T105" fmla="*/ 0 h 45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7"/>
                <a:gd name="T160" fmla="*/ 0 h 454"/>
                <a:gd name="T161" fmla="*/ 107 w 107"/>
                <a:gd name="T162" fmla="*/ 454 h 45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7" h="454">
                  <a:moveTo>
                    <a:pt x="81" y="454"/>
                  </a:moveTo>
                  <a:lnTo>
                    <a:pt x="84" y="378"/>
                  </a:lnTo>
                  <a:lnTo>
                    <a:pt x="85" y="277"/>
                  </a:lnTo>
                  <a:lnTo>
                    <a:pt x="85" y="184"/>
                  </a:lnTo>
                  <a:lnTo>
                    <a:pt x="84" y="135"/>
                  </a:lnTo>
                  <a:lnTo>
                    <a:pt x="85" y="124"/>
                  </a:lnTo>
                  <a:lnTo>
                    <a:pt x="94" y="116"/>
                  </a:lnTo>
                  <a:lnTo>
                    <a:pt x="102" y="104"/>
                  </a:lnTo>
                  <a:lnTo>
                    <a:pt x="107" y="84"/>
                  </a:lnTo>
                  <a:lnTo>
                    <a:pt x="107" y="63"/>
                  </a:lnTo>
                  <a:lnTo>
                    <a:pt x="104" y="46"/>
                  </a:lnTo>
                  <a:lnTo>
                    <a:pt x="103" y="34"/>
                  </a:lnTo>
                  <a:lnTo>
                    <a:pt x="101" y="25"/>
                  </a:lnTo>
                  <a:lnTo>
                    <a:pt x="100" y="20"/>
                  </a:lnTo>
                  <a:lnTo>
                    <a:pt x="98" y="14"/>
                  </a:lnTo>
                  <a:lnTo>
                    <a:pt x="95" y="7"/>
                  </a:lnTo>
                  <a:lnTo>
                    <a:pt x="92" y="3"/>
                  </a:lnTo>
                  <a:lnTo>
                    <a:pt x="87" y="0"/>
                  </a:lnTo>
                  <a:lnTo>
                    <a:pt x="81" y="2"/>
                  </a:lnTo>
                  <a:lnTo>
                    <a:pt x="74" y="6"/>
                  </a:lnTo>
                  <a:lnTo>
                    <a:pt x="66" y="18"/>
                  </a:lnTo>
                  <a:lnTo>
                    <a:pt x="58" y="31"/>
                  </a:lnTo>
                  <a:lnTo>
                    <a:pt x="50" y="44"/>
                  </a:lnTo>
                  <a:lnTo>
                    <a:pt x="43" y="56"/>
                  </a:lnTo>
                  <a:lnTo>
                    <a:pt x="38" y="66"/>
                  </a:lnTo>
                  <a:lnTo>
                    <a:pt x="34" y="75"/>
                  </a:lnTo>
                  <a:lnTo>
                    <a:pt x="31" y="82"/>
                  </a:lnTo>
                  <a:lnTo>
                    <a:pt x="30" y="89"/>
                  </a:lnTo>
                  <a:lnTo>
                    <a:pt x="30" y="94"/>
                  </a:lnTo>
                  <a:lnTo>
                    <a:pt x="32" y="102"/>
                  </a:lnTo>
                  <a:lnTo>
                    <a:pt x="34" y="110"/>
                  </a:lnTo>
                  <a:lnTo>
                    <a:pt x="36" y="116"/>
                  </a:lnTo>
                  <a:lnTo>
                    <a:pt x="41" y="119"/>
                  </a:lnTo>
                  <a:lnTo>
                    <a:pt x="43" y="120"/>
                  </a:lnTo>
                  <a:lnTo>
                    <a:pt x="45" y="122"/>
                  </a:lnTo>
                  <a:lnTo>
                    <a:pt x="43" y="124"/>
                  </a:lnTo>
                  <a:lnTo>
                    <a:pt x="40" y="141"/>
                  </a:lnTo>
                  <a:lnTo>
                    <a:pt x="34" y="173"/>
                  </a:lnTo>
                  <a:lnTo>
                    <a:pt x="26" y="216"/>
                  </a:lnTo>
                  <a:lnTo>
                    <a:pt x="17" y="264"/>
                  </a:lnTo>
                  <a:lnTo>
                    <a:pt x="9" y="313"/>
                  </a:lnTo>
                  <a:lnTo>
                    <a:pt x="3" y="356"/>
                  </a:lnTo>
                  <a:lnTo>
                    <a:pt x="0" y="391"/>
                  </a:lnTo>
                  <a:lnTo>
                    <a:pt x="1" y="412"/>
                  </a:lnTo>
                  <a:lnTo>
                    <a:pt x="6" y="422"/>
                  </a:lnTo>
                  <a:lnTo>
                    <a:pt x="13" y="431"/>
                  </a:lnTo>
                  <a:lnTo>
                    <a:pt x="23" y="438"/>
                  </a:lnTo>
                  <a:lnTo>
                    <a:pt x="34" y="443"/>
                  </a:lnTo>
                  <a:lnTo>
                    <a:pt x="46" y="446"/>
                  </a:lnTo>
                  <a:lnTo>
                    <a:pt x="57" y="450"/>
                  </a:lnTo>
                  <a:lnTo>
                    <a:pt x="70" y="452"/>
                  </a:lnTo>
                  <a:lnTo>
                    <a:pt x="81" y="4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75" name="Freeform 887"/>
            <p:cNvSpPr>
              <a:spLocks/>
            </p:cNvSpPr>
            <p:nvPr/>
          </p:nvSpPr>
          <p:spPr bwMode="auto">
            <a:xfrm flipH="1">
              <a:off x="8753" y="1831"/>
              <a:ext cx="51" cy="89"/>
            </a:xfrm>
            <a:custGeom>
              <a:avLst/>
              <a:gdLst>
                <a:gd name="T0" fmla="*/ 0 w 605"/>
                <a:gd name="T1" fmla="*/ 0 h 721"/>
                <a:gd name="T2" fmla="*/ 0 w 605"/>
                <a:gd name="T3" fmla="*/ 0 h 721"/>
                <a:gd name="T4" fmla="*/ 0 w 605"/>
                <a:gd name="T5" fmla="*/ 0 h 721"/>
                <a:gd name="T6" fmla="*/ 0 w 605"/>
                <a:gd name="T7" fmla="*/ 0 h 721"/>
                <a:gd name="T8" fmla="*/ 0 w 605"/>
                <a:gd name="T9" fmla="*/ 0 h 721"/>
                <a:gd name="T10" fmla="*/ 0 w 605"/>
                <a:gd name="T11" fmla="*/ 0 h 721"/>
                <a:gd name="T12" fmla="*/ 0 w 605"/>
                <a:gd name="T13" fmla="*/ 0 h 721"/>
                <a:gd name="T14" fmla="*/ 0 w 605"/>
                <a:gd name="T15" fmla="*/ 0 h 721"/>
                <a:gd name="T16" fmla="*/ 0 w 605"/>
                <a:gd name="T17" fmla="*/ 0 h 721"/>
                <a:gd name="T18" fmla="*/ 0 w 605"/>
                <a:gd name="T19" fmla="*/ 0 h 721"/>
                <a:gd name="T20" fmla="*/ 0 w 605"/>
                <a:gd name="T21" fmla="*/ 0 h 721"/>
                <a:gd name="T22" fmla="*/ 0 w 605"/>
                <a:gd name="T23" fmla="*/ 0 h 721"/>
                <a:gd name="T24" fmla="*/ 0 w 605"/>
                <a:gd name="T25" fmla="*/ 0 h 721"/>
                <a:gd name="T26" fmla="*/ 0 w 605"/>
                <a:gd name="T27" fmla="*/ 0 h 721"/>
                <a:gd name="T28" fmla="*/ 0 w 605"/>
                <a:gd name="T29" fmla="*/ 0 h 721"/>
                <a:gd name="T30" fmla="*/ 0 w 605"/>
                <a:gd name="T31" fmla="*/ 0 h 721"/>
                <a:gd name="T32" fmla="*/ 0 w 605"/>
                <a:gd name="T33" fmla="*/ 0 h 721"/>
                <a:gd name="T34" fmla="*/ 0 w 605"/>
                <a:gd name="T35" fmla="*/ 0 h 721"/>
                <a:gd name="T36" fmla="*/ 0 w 605"/>
                <a:gd name="T37" fmla="*/ 0 h 721"/>
                <a:gd name="T38" fmla="*/ 0 w 605"/>
                <a:gd name="T39" fmla="*/ 0 h 721"/>
                <a:gd name="T40" fmla="*/ 0 w 605"/>
                <a:gd name="T41" fmla="*/ 0 h 721"/>
                <a:gd name="T42" fmla="*/ 0 w 605"/>
                <a:gd name="T43" fmla="*/ 0 h 721"/>
                <a:gd name="T44" fmla="*/ 0 w 605"/>
                <a:gd name="T45" fmla="*/ 0 h 721"/>
                <a:gd name="T46" fmla="*/ 0 w 605"/>
                <a:gd name="T47" fmla="*/ 0 h 721"/>
                <a:gd name="T48" fmla="*/ 0 w 605"/>
                <a:gd name="T49" fmla="*/ 0 h 721"/>
                <a:gd name="T50" fmla="*/ 0 w 605"/>
                <a:gd name="T51" fmla="*/ 0 h 721"/>
                <a:gd name="T52" fmla="*/ 0 w 605"/>
                <a:gd name="T53" fmla="*/ 0 h 721"/>
                <a:gd name="T54" fmla="*/ 0 w 605"/>
                <a:gd name="T55" fmla="*/ 0 h 721"/>
                <a:gd name="T56" fmla="*/ 0 w 605"/>
                <a:gd name="T57" fmla="*/ 0 h 721"/>
                <a:gd name="T58" fmla="*/ 0 w 605"/>
                <a:gd name="T59" fmla="*/ 0 h 721"/>
                <a:gd name="T60" fmla="*/ 0 w 605"/>
                <a:gd name="T61" fmla="*/ 0 h 721"/>
                <a:gd name="T62" fmla="*/ 0 w 605"/>
                <a:gd name="T63" fmla="*/ 0 h 721"/>
                <a:gd name="T64" fmla="*/ 0 w 605"/>
                <a:gd name="T65" fmla="*/ 0 h 721"/>
                <a:gd name="T66" fmla="*/ 0 w 605"/>
                <a:gd name="T67" fmla="*/ 0 h 721"/>
                <a:gd name="T68" fmla="*/ 0 w 605"/>
                <a:gd name="T69" fmla="*/ 0 h 721"/>
                <a:gd name="T70" fmla="*/ 0 w 605"/>
                <a:gd name="T71" fmla="*/ 0 h 721"/>
                <a:gd name="T72" fmla="*/ 0 w 605"/>
                <a:gd name="T73" fmla="*/ 0 h 721"/>
                <a:gd name="T74" fmla="*/ 0 w 605"/>
                <a:gd name="T75" fmla="*/ 0 h 721"/>
                <a:gd name="T76" fmla="*/ 0 w 605"/>
                <a:gd name="T77" fmla="*/ 0 h 721"/>
                <a:gd name="T78" fmla="*/ 0 w 605"/>
                <a:gd name="T79" fmla="*/ 0 h 721"/>
                <a:gd name="T80" fmla="*/ 0 w 605"/>
                <a:gd name="T81" fmla="*/ 0 h 721"/>
                <a:gd name="T82" fmla="*/ 0 w 605"/>
                <a:gd name="T83" fmla="*/ 0 h 721"/>
                <a:gd name="T84" fmla="*/ 0 w 605"/>
                <a:gd name="T85" fmla="*/ 0 h 721"/>
                <a:gd name="T86" fmla="*/ 0 w 605"/>
                <a:gd name="T87" fmla="*/ 0 h 721"/>
                <a:gd name="T88" fmla="*/ 0 w 605"/>
                <a:gd name="T89" fmla="*/ 0 h 721"/>
                <a:gd name="T90" fmla="*/ 0 w 605"/>
                <a:gd name="T91" fmla="*/ 0 h 721"/>
                <a:gd name="T92" fmla="*/ 0 w 605"/>
                <a:gd name="T93" fmla="*/ 0 h 721"/>
                <a:gd name="T94" fmla="*/ 0 w 605"/>
                <a:gd name="T95" fmla="*/ 0 h 721"/>
                <a:gd name="T96" fmla="*/ 0 w 605"/>
                <a:gd name="T97" fmla="*/ 0 h 721"/>
                <a:gd name="T98" fmla="*/ 0 w 605"/>
                <a:gd name="T99" fmla="*/ 0 h 721"/>
                <a:gd name="T100" fmla="*/ 0 w 605"/>
                <a:gd name="T101" fmla="*/ 0 h 721"/>
                <a:gd name="T102" fmla="*/ 0 w 605"/>
                <a:gd name="T103" fmla="*/ 0 h 721"/>
                <a:gd name="T104" fmla="*/ 0 w 605"/>
                <a:gd name="T105" fmla="*/ 0 h 721"/>
                <a:gd name="T106" fmla="*/ 0 w 605"/>
                <a:gd name="T107" fmla="*/ 0 h 721"/>
                <a:gd name="T108" fmla="*/ 0 w 605"/>
                <a:gd name="T109" fmla="*/ 0 h 721"/>
                <a:gd name="T110" fmla="*/ 0 w 605"/>
                <a:gd name="T111" fmla="*/ 0 h 721"/>
                <a:gd name="T112" fmla="*/ 0 w 605"/>
                <a:gd name="T113" fmla="*/ 0 h 721"/>
                <a:gd name="T114" fmla="*/ 0 w 605"/>
                <a:gd name="T115" fmla="*/ 0 h 721"/>
                <a:gd name="T116" fmla="*/ 0 w 605"/>
                <a:gd name="T117" fmla="*/ 0 h 721"/>
                <a:gd name="T118" fmla="*/ 0 w 605"/>
                <a:gd name="T119" fmla="*/ 0 h 72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05"/>
                <a:gd name="T181" fmla="*/ 0 h 721"/>
                <a:gd name="T182" fmla="*/ 605 w 605"/>
                <a:gd name="T183" fmla="*/ 721 h 72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05" h="721">
                  <a:moveTo>
                    <a:pt x="282" y="548"/>
                  </a:moveTo>
                  <a:lnTo>
                    <a:pt x="282" y="548"/>
                  </a:lnTo>
                  <a:lnTo>
                    <a:pt x="279" y="548"/>
                  </a:lnTo>
                  <a:lnTo>
                    <a:pt x="277" y="548"/>
                  </a:lnTo>
                  <a:lnTo>
                    <a:pt x="274" y="548"/>
                  </a:lnTo>
                  <a:lnTo>
                    <a:pt x="268" y="548"/>
                  </a:lnTo>
                  <a:lnTo>
                    <a:pt x="262" y="547"/>
                  </a:lnTo>
                  <a:lnTo>
                    <a:pt x="255" y="547"/>
                  </a:lnTo>
                  <a:lnTo>
                    <a:pt x="247" y="546"/>
                  </a:lnTo>
                  <a:lnTo>
                    <a:pt x="238" y="544"/>
                  </a:lnTo>
                  <a:lnTo>
                    <a:pt x="230" y="541"/>
                  </a:lnTo>
                  <a:lnTo>
                    <a:pt x="223" y="538"/>
                  </a:lnTo>
                  <a:lnTo>
                    <a:pt x="216" y="534"/>
                  </a:lnTo>
                  <a:lnTo>
                    <a:pt x="209" y="530"/>
                  </a:lnTo>
                  <a:lnTo>
                    <a:pt x="202" y="525"/>
                  </a:lnTo>
                  <a:lnTo>
                    <a:pt x="196" y="521"/>
                  </a:lnTo>
                  <a:lnTo>
                    <a:pt x="191" y="516"/>
                  </a:lnTo>
                  <a:lnTo>
                    <a:pt x="186" y="526"/>
                  </a:lnTo>
                  <a:lnTo>
                    <a:pt x="183" y="539"/>
                  </a:lnTo>
                  <a:lnTo>
                    <a:pt x="176" y="551"/>
                  </a:lnTo>
                  <a:lnTo>
                    <a:pt x="164" y="557"/>
                  </a:lnTo>
                  <a:lnTo>
                    <a:pt x="156" y="557"/>
                  </a:lnTo>
                  <a:lnTo>
                    <a:pt x="146" y="557"/>
                  </a:lnTo>
                  <a:lnTo>
                    <a:pt x="135" y="555"/>
                  </a:lnTo>
                  <a:lnTo>
                    <a:pt x="125" y="553"/>
                  </a:lnTo>
                  <a:lnTo>
                    <a:pt x="115" y="551"/>
                  </a:lnTo>
                  <a:lnTo>
                    <a:pt x="107" y="548"/>
                  </a:lnTo>
                  <a:lnTo>
                    <a:pt x="102" y="547"/>
                  </a:lnTo>
                  <a:lnTo>
                    <a:pt x="100" y="546"/>
                  </a:lnTo>
                  <a:lnTo>
                    <a:pt x="103" y="545"/>
                  </a:lnTo>
                  <a:lnTo>
                    <a:pt x="109" y="545"/>
                  </a:lnTo>
                  <a:lnTo>
                    <a:pt x="116" y="551"/>
                  </a:lnTo>
                  <a:lnTo>
                    <a:pt x="118" y="567"/>
                  </a:lnTo>
                  <a:lnTo>
                    <a:pt x="119" y="586"/>
                  </a:lnTo>
                  <a:lnTo>
                    <a:pt x="120" y="600"/>
                  </a:lnTo>
                  <a:lnTo>
                    <a:pt x="118" y="609"/>
                  </a:lnTo>
                  <a:lnTo>
                    <a:pt x="105" y="613"/>
                  </a:lnTo>
                  <a:lnTo>
                    <a:pt x="97" y="614"/>
                  </a:lnTo>
                  <a:lnTo>
                    <a:pt x="90" y="615"/>
                  </a:lnTo>
                  <a:lnTo>
                    <a:pt x="85" y="616"/>
                  </a:lnTo>
                  <a:lnTo>
                    <a:pt x="79" y="616"/>
                  </a:lnTo>
                  <a:lnTo>
                    <a:pt x="74" y="616"/>
                  </a:lnTo>
                  <a:lnTo>
                    <a:pt x="67" y="613"/>
                  </a:lnTo>
                  <a:lnTo>
                    <a:pt x="60" y="608"/>
                  </a:lnTo>
                  <a:lnTo>
                    <a:pt x="52" y="599"/>
                  </a:lnTo>
                  <a:lnTo>
                    <a:pt x="44" y="589"/>
                  </a:lnTo>
                  <a:lnTo>
                    <a:pt x="35" y="579"/>
                  </a:lnTo>
                  <a:lnTo>
                    <a:pt x="28" y="570"/>
                  </a:lnTo>
                  <a:lnTo>
                    <a:pt x="21" y="562"/>
                  </a:lnTo>
                  <a:lnTo>
                    <a:pt x="15" y="554"/>
                  </a:lnTo>
                  <a:lnTo>
                    <a:pt x="11" y="546"/>
                  </a:lnTo>
                  <a:lnTo>
                    <a:pt x="9" y="538"/>
                  </a:lnTo>
                  <a:lnTo>
                    <a:pt x="7" y="529"/>
                  </a:lnTo>
                  <a:lnTo>
                    <a:pt x="5" y="504"/>
                  </a:lnTo>
                  <a:lnTo>
                    <a:pt x="0" y="476"/>
                  </a:lnTo>
                  <a:lnTo>
                    <a:pt x="2" y="446"/>
                  </a:lnTo>
                  <a:lnTo>
                    <a:pt x="15" y="419"/>
                  </a:lnTo>
                  <a:lnTo>
                    <a:pt x="26" y="409"/>
                  </a:lnTo>
                  <a:lnTo>
                    <a:pt x="35" y="401"/>
                  </a:lnTo>
                  <a:lnTo>
                    <a:pt x="43" y="394"/>
                  </a:lnTo>
                  <a:lnTo>
                    <a:pt x="50" y="389"/>
                  </a:lnTo>
                  <a:lnTo>
                    <a:pt x="57" y="385"/>
                  </a:lnTo>
                  <a:lnTo>
                    <a:pt x="63" y="381"/>
                  </a:lnTo>
                  <a:lnTo>
                    <a:pt x="67" y="379"/>
                  </a:lnTo>
                  <a:lnTo>
                    <a:pt x="71" y="378"/>
                  </a:lnTo>
                  <a:lnTo>
                    <a:pt x="75" y="377"/>
                  </a:lnTo>
                  <a:lnTo>
                    <a:pt x="81" y="377"/>
                  </a:lnTo>
                  <a:lnTo>
                    <a:pt x="88" y="375"/>
                  </a:lnTo>
                  <a:lnTo>
                    <a:pt x="96" y="375"/>
                  </a:lnTo>
                  <a:lnTo>
                    <a:pt x="103" y="375"/>
                  </a:lnTo>
                  <a:lnTo>
                    <a:pt x="109" y="375"/>
                  </a:lnTo>
                  <a:lnTo>
                    <a:pt x="113" y="375"/>
                  </a:lnTo>
                  <a:lnTo>
                    <a:pt x="115" y="375"/>
                  </a:lnTo>
                  <a:lnTo>
                    <a:pt x="102" y="330"/>
                  </a:lnTo>
                  <a:lnTo>
                    <a:pt x="93" y="288"/>
                  </a:lnTo>
                  <a:lnTo>
                    <a:pt x="87" y="253"/>
                  </a:lnTo>
                  <a:lnTo>
                    <a:pt x="86" y="235"/>
                  </a:lnTo>
                  <a:lnTo>
                    <a:pt x="82" y="223"/>
                  </a:lnTo>
                  <a:lnTo>
                    <a:pt x="75" y="208"/>
                  </a:lnTo>
                  <a:lnTo>
                    <a:pt x="70" y="195"/>
                  </a:lnTo>
                  <a:lnTo>
                    <a:pt x="67" y="182"/>
                  </a:lnTo>
                  <a:lnTo>
                    <a:pt x="70" y="169"/>
                  </a:lnTo>
                  <a:lnTo>
                    <a:pt x="70" y="154"/>
                  </a:lnTo>
                  <a:lnTo>
                    <a:pt x="67" y="137"/>
                  </a:lnTo>
                  <a:lnTo>
                    <a:pt x="62" y="120"/>
                  </a:lnTo>
                  <a:lnTo>
                    <a:pt x="62" y="115"/>
                  </a:lnTo>
                  <a:lnTo>
                    <a:pt x="66" y="108"/>
                  </a:lnTo>
                  <a:lnTo>
                    <a:pt x="73" y="100"/>
                  </a:lnTo>
                  <a:lnTo>
                    <a:pt x="82" y="91"/>
                  </a:lnTo>
                  <a:lnTo>
                    <a:pt x="95" y="82"/>
                  </a:lnTo>
                  <a:lnTo>
                    <a:pt x="110" y="71"/>
                  </a:lnTo>
                  <a:lnTo>
                    <a:pt x="125" y="61"/>
                  </a:lnTo>
                  <a:lnTo>
                    <a:pt x="143" y="50"/>
                  </a:lnTo>
                  <a:lnTo>
                    <a:pt x="161" y="41"/>
                  </a:lnTo>
                  <a:lnTo>
                    <a:pt x="179" y="32"/>
                  </a:lnTo>
                  <a:lnTo>
                    <a:pt x="199" y="23"/>
                  </a:lnTo>
                  <a:lnTo>
                    <a:pt x="217" y="15"/>
                  </a:lnTo>
                  <a:lnTo>
                    <a:pt x="234" y="9"/>
                  </a:lnTo>
                  <a:lnTo>
                    <a:pt x="251" y="4"/>
                  </a:lnTo>
                  <a:lnTo>
                    <a:pt x="267" y="1"/>
                  </a:lnTo>
                  <a:lnTo>
                    <a:pt x="279" y="0"/>
                  </a:lnTo>
                  <a:lnTo>
                    <a:pt x="304" y="2"/>
                  </a:lnTo>
                  <a:lnTo>
                    <a:pt x="327" y="7"/>
                  </a:lnTo>
                  <a:lnTo>
                    <a:pt x="350" y="15"/>
                  </a:lnTo>
                  <a:lnTo>
                    <a:pt x="372" y="25"/>
                  </a:lnTo>
                  <a:lnTo>
                    <a:pt x="393" y="38"/>
                  </a:lnTo>
                  <a:lnTo>
                    <a:pt x="413" y="53"/>
                  </a:lnTo>
                  <a:lnTo>
                    <a:pt x="433" y="68"/>
                  </a:lnTo>
                  <a:lnTo>
                    <a:pt x="450" y="84"/>
                  </a:lnTo>
                  <a:lnTo>
                    <a:pt x="465" y="100"/>
                  </a:lnTo>
                  <a:lnTo>
                    <a:pt x="478" y="116"/>
                  </a:lnTo>
                  <a:lnTo>
                    <a:pt x="488" y="130"/>
                  </a:lnTo>
                  <a:lnTo>
                    <a:pt x="496" y="143"/>
                  </a:lnTo>
                  <a:lnTo>
                    <a:pt x="502" y="155"/>
                  </a:lnTo>
                  <a:lnTo>
                    <a:pt x="506" y="166"/>
                  </a:lnTo>
                  <a:lnTo>
                    <a:pt x="510" y="176"/>
                  </a:lnTo>
                  <a:lnTo>
                    <a:pt x="511" y="184"/>
                  </a:lnTo>
                  <a:lnTo>
                    <a:pt x="510" y="193"/>
                  </a:lnTo>
                  <a:lnTo>
                    <a:pt x="505" y="204"/>
                  </a:lnTo>
                  <a:lnTo>
                    <a:pt x="497" y="216"/>
                  </a:lnTo>
                  <a:lnTo>
                    <a:pt x="489" y="229"/>
                  </a:lnTo>
                  <a:lnTo>
                    <a:pt x="480" y="242"/>
                  </a:lnTo>
                  <a:lnTo>
                    <a:pt x="474" y="254"/>
                  </a:lnTo>
                  <a:lnTo>
                    <a:pt x="469" y="266"/>
                  </a:lnTo>
                  <a:lnTo>
                    <a:pt x="471" y="275"/>
                  </a:lnTo>
                  <a:lnTo>
                    <a:pt x="479" y="299"/>
                  </a:lnTo>
                  <a:lnTo>
                    <a:pt x="487" y="330"/>
                  </a:lnTo>
                  <a:lnTo>
                    <a:pt x="494" y="359"/>
                  </a:lnTo>
                  <a:lnTo>
                    <a:pt x="497" y="375"/>
                  </a:lnTo>
                  <a:lnTo>
                    <a:pt x="499" y="389"/>
                  </a:lnTo>
                  <a:lnTo>
                    <a:pt x="504" y="409"/>
                  </a:lnTo>
                  <a:lnTo>
                    <a:pt x="509" y="428"/>
                  </a:lnTo>
                  <a:lnTo>
                    <a:pt x="511" y="436"/>
                  </a:lnTo>
                  <a:lnTo>
                    <a:pt x="558" y="463"/>
                  </a:lnTo>
                  <a:lnTo>
                    <a:pt x="596" y="440"/>
                  </a:lnTo>
                  <a:lnTo>
                    <a:pt x="597" y="443"/>
                  </a:lnTo>
                  <a:lnTo>
                    <a:pt x="600" y="454"/>
                  </a:lnTo>
                  <a:lnTo>
                    <a:pt x="602" y="471"/>
                  </a:lnTo>
                  <a:lnTo>
                    <a:pt x="605" y="493"/>
                  </a:lnTo>
                  <a:lnTo>
                    <a:pt x="604" y="508"/>
                  </a:lnTo>
                  <a:lnTo>
                    <a:pt x="601" y="526"/>
                  </a:lnTo>
                  <a:lnTo>
                    <a:pt x="595" y="547"/>
                  </a:lnTo>
                  <a:lnTo>
                    <a:pt x="588" y="569"/>
                  </a:lnTo>
                  <a:lnTo>
                    <a:pt x="581" y="590"/>
                  </a:lnTo>
                  <a:lnTo>
                    <a:pt x="575" y="609"/>
                  </a:lnTo>
                  <a:lnTo>
                    <a:pt x="571" y="624"/>
                  </a:lnTo>
                  <a:lnTo>
                    <a:pt x="570" y="634"/>
                  </a:lnTo>
                  <a:lnTo>
                    <a:pt x="570" y="647"/>
                  </a:lnTo>
                  <a:lnTo>
                    <a:pt x="569" y="661"/>
                  </a:lnTo>
                  <a:lnTo>
                    <a:pt x="566" y="676"/>
                  </a:lnTo>
                  <a:lnTo>
                    <a:pt x="564" y="690"/>
                  </a:lnTo>
                  <a:lnTo>
                    <a:pt x="559" y="697"/>
                  </a:lnTo>
                  <a:lnTo>
                    <a:pt x="547" y="703"/>
                  </a:lnTo>
                  <a:lnTo>
                    <a:pt x="529" y="710"/>
                  </a:lnTo>
                  <a:lnTo>
                    <a:pt x="511" y="714"/>
                  </a:lnTo>
                  <a:lnTo>
                    <a:pt x="490" y="719"/>
                  </a:lnTo>
                  <a:lnTo>
                    <a:pt x="472" y="721"/>
                  </a:lnTo>
                  <a:lnTo>
                    <a:pt x="458" y="721"/>
                  </a:lnTo>
                  <a:lnTo>
                    <a:pt x="450" y="719"/>
                  </a:lnTo>
                  <a:lnTo>
                    <a:pt x="454" y="699"/>
                  </a:lnTo>
                  <a:lnTo>
                    <a:pt x="458" y="680"/>
                  </a:lnTo>
                  <a:lnTo>
                    <a:pt x="460" y="662"/>
                  </a:lnTo>
                  <a:lnTo>
                    <a:pt x="461" y="646"/>
                  </a:lnTo>
                  <a:lnTo>
                    <a:pt x="460" y="638"/>
                  </a:lnTo>
                  <a:lnTo>
                    <a:pt x="458" y="630"/>
                  </a:lnTo>
                  <a:lnTo>
                    <a:pt x="454" y="620"/>
                  </a:lnTo>
                  <a:lnTo>
                    <a:pt x="449" y="610"/>
                  </a:lnTo>
                  <a:lnTo>
                    <a:pt x="443" y="600"/>
                  </a:lnTo>
                  <a:lnTo>
                    <a:pt x="436" y="589"/>
                  </a:lnTo>
                  <a:lnTo>
                    <a:pt x="430" y="576"/>
                  </a:lnTo>
                  <a:lnTo>
                    <a:pt x="423" y="563"/>
                  </a:lnTo>
                  <a:lnTo>
                    <a:pt x="419" y="559"/>
                  </a:lnTo>
                  <a:lnTo>
                    <a:pt x="412" y="553"/>
                  </a:lnTo>
                  <a:lnTo>
                    <a:pt x="405" y="548"/>
                  </a:lnTo>
                  <a:lnTo>
                    <a:pt x="398" y="542"/>
                  </a:lnTo>
                  <a:lnTo>
                    <a:pt x="392" y="538"/>
                  </a:lnTo>
                  <a:lnTo>
                    <a:pt x="386" y="534"/>
                  </a:lnTo>
                  <a:lnTo>
                    <a:pt x="383" y="532"/>
                  </a:lnTo>
                  <a:lnTo>
                    <a:pt x="382" y="531"/>
                  </a:lnTo>
                  <a:lnTo>
                    <a:pt x="373" y="508"/>
                  </a:lnTo>
                  <a:lnTo>
                    <a:pt x="282" y="548"/>
                  </a:lnTo>
                  <a:close/>
                </a:path>
              </a:pathLst>
            </a:custGeom>
            <a:solidFill>
              <a:srgbClr val="E5A599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76" name="Freeform 888"/>
            <p:cNvSpPr>
              <a:spLocks/>
            </p:cNvSpPr>
            <p:nvPr/>
          </p:nvSpPr>
          <p:spPr bwMode="auto">
            <a:xfrm flipH="1">
              <a:off x="8759" y="1818"/>
              <a:ext cx="48" cy="39"/>
            </a:xfrm>
            <a:custGeom>
              <a:avLst/>
              <a:gdLst>
                <a:gd name="T0" fmla="*/ 0 w 569"/>
                <a:gd name="T1" fmla="*/ 0 h 316"/>
                <a:gd name="T2" fmla="*/ 0 w 569"/>
                <a:gd name="T3" fmla="*/ 0 h 316"/>
                <a:gd name="T4" fmla="*/ 0 w 569"/>
                <a:gd name="T5" fmla="*/ 0 h 316"/>
                <a:gd name="T6" fmla="*/ 0 w 569"/>
                <a:gd name="T7" fmla="*/ 0 h 316"/>
                <a:gd name="T8" fmla="*/ 0 w 569"/>
                <a:gd name="T9" fmla="*/ 0 h 316"/>
                <a:gd name="T10" fmla="*/ 0 w 569"/>
                <a:gd name="T11" fmla="*/ 0 h 316"/>
                <a:gd name="T12" fmla="*/ 0 w 569"/>
                <a:gd name="T13" fmla="*/ 0 h 316"/>
                <a:gd name="T14" fmla="*/ 0 w 569"/>
                <a:gd name="T15" fmla="*/ 0 h 316"/>
                <a:gd name="T16" fmla="*/ 0 w 569"/>
                <a:gd name="T17" fmla="*/ 0 h 316"/>
                <a:gd name="T18" fmla="*/ 0 w 569"/>
                <a:gd name="T19" fmla="*/ 0 h 316"/>
                <a:gd name="T20" fmla="*/ 0 w 569"/>
                <a:gd name="T21" fmla="*/ 0 h 316"/>
                <a:gd name="T22" fmla="*/ 0 w 569"/>
                <a:gd name="T23" fmla="*/ 0 h 316"/>
                <a:gd name="T24" fmla="*/ 0 w 569"/>
                <a:gd name="T25" fmla="*/ 0 h 316"/>
                <a:gd name="T26" fmla="*/ 0 w 569"/>
                <a:gd name="T27" fmla="*/ 0 h 316"/>
                <a:gd name="T28" fmla="*/ 0 w 569"/>
                <a:gd name="T29" fmla="*/ 0 h 316"/>
                <a:gd name="T30" fmla="*/ 0 w 569"/>
                <a:gd name="T31" fmla="*/ 0 h 316"/>
                <a:gd name="T32" fmla="*/ 0 w 569"/>
                <a:gd name="T33" fmla="*/ 0 h 316"/>
                <a:gd name="T34" fmla="*/ 0 w 569"/>
                <a:gd name="T35" fmla="*/ 0 h 316"/>
                <a:gd name="T36" fmla="*/ 0 w 569"/>
                <a:gd name="T37" fmla="*/ 0 h 316"/>
                <a:gd name="T38" fmla="*/ 0 w 569"/>
                <a:gd name="T39" fmla="*/ 0 h 316"/>
                <a:gd name="T40" fmla="*/ 0 w 569"/>
                <a:gd name="T41" fmla="*/ 0 h 316"/>
                <a:gd name="T42" fmla="*/ 0 w 569"/>
                <a:gd name="T43" fmla="*/ 0 h 316"/>
                <a:gd name="T44" fmla="*/ 0 w 569"/>
                <a:gd name="T45" fmla="*/ 0 h 316"/>
                <a:gd name="T46" fmla="*/ 0 w 569"/>
                <a:gd name="T47" fmla="*/ 0 h 316"/>
                <a:gd name="T48" fmla="*/ 0 w 569"/>
                <a:gd name="T49" fmla="*/ 0 h 316"/>
                <a:gd name="T50" fmla="*/ 0 w 569"/>
                <a:gd name="T51" fmla="*/ 0 h 316"/>
                <a:gd name="T52" fmla="*/ 0 w 569"/>
                <a:gd name="T53" fmla="*/ 0 h 316"/>
                <a:gd name="T54" fmla="*/ 0 w 569"/>
                <a:gd name="T55" fmla="*/ 0 h 316"/>
                <a:gd name="T56" fmla="*/ 0 w 569"/>
                <a:gd name="T57" fmla="*/ 0 h 316"/>
                <a:gd name="T58" fmla="*/ 0 w 569"/>
                <a:gd name="T59" fmla="*/ 0 h 316"/>
                <a:gd name="T60" fmla="*/ 0 w 569"/>
                <a:gd name="T61" fmla="*/ 0 h 316"/>
                <a:gd name="T62" fmla="*/ 0 w 569"/>
                <a:gd name="T63" fmla="*/ 0 h 316"/>
                <a:gd name="T64" fmla="*/ 0 w 569"/>
                <a:gd name="T65" fmla="*/ 0 h 316"/>
                <a:gd name="T66" fmla="*/ 0 w 569"/>
                <a:gd name="T67" fmla="*/ 0 h 316"/>
                <a:gd name="T68" fmla="*/ 0 w 569"/>
                <a:gd name="T69" fmla="*/ 0 h 316"/>
                <a:gd name="T70" fmla="*/ 0 w 569"/>
                <a:gd name="T71" fmla="*/ 0 h 316"/>
                <a:gd name="T72" fmla="*/ 0 w 569"/>
                <a:gd name="T73" fmla="*/ 0 h 316"/>
                <a:gd name="T74" fmla="*/ 0 w 569"/>
                <a:gd name="T75" fmla="*/ 0 h 316"/>
                <a:gd name="T76" fmla="*/ 0 w 569"/>
                <a:gd name="T77" fmla="*/ 0 h 316"/>
                <a:gd name="T78" fmla="*/ 0 w 569"/>
                <a:gd name="T79" fmla="*/ 0 h 316"/>
                <a:gd name="T80" fmla="*/ 0 w 569"/>
                <a:gd name="T81" fmla="*/ 0 h 316"/>
                <a:gd name="T82" fmla="*/ 0 w 569"/>
                <a:gd name="T83" fmla="*/ 0 h 316"/>
                <a:gd name="T84" fmla="*/ 0 w 569"/>
                <a:gd name="T85" fmla="*/ 0 h 316"/>
                <a:gd name="T86" fmla="*/ 0 w 569"/>
                <a:gd name="T87" fmla="*/ 0 h 316"/>
                <a:gd name="T88" fmla="*/ 0 w 569"/>
                <a:gd name="T89" fmla="*/ 0 h 316"/>
                <a:gd name="T90" fmla="*/ 0 w 569"/>
                <a:gd name="T91" fmla="*/ 0 h 316"/>
                <a:gd name="T92" fmla="*/ 0 w 569"/>
                <a:gd name="T93" fmla="*/ 0 h 316"/>
                <a:gd name="T94" fmla="*/ 0 w 569"/>
                <a:gd name="T95" fmla="*/ 0 h 3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69"/>
                <a:gd name="T145" fmla="*/ 0 h 316"/>
                <a:gd name="T146" fmla="*/ 569 w 569"/>
                <a:gd name="T147" fmla="*/ 316 h 3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69" h="316">
                  <a:moveTo>
                    <a:pt x="141" y="164"/>
                  </a:moveTo>
                  <a:lnTo>
                    <a:pt x="139" y="172"/>
                  </a:lnTo>
                  <a:lnTo>
                    <a:pt x="136" y="181"/>
                  </a:lnTo>
                  <a:lnTo>
                    <a:pt x="134" y="191"/>
                  </a:lnTo>
                  <a:lnTo>
                    <a:pt x="130" y="200"/>
                  </a:lnTo>
                  <a:lnTo>
                    <a:pt x="126" y="210"/>
                  </a:lnTo>
                  <a:lnTo>
                    <a:pt x="118" y="217"/>
                  </a:lnTo>
                  <a:lnTo>
                    <a:pt x="107" y="222"/>
                  </a:lnTo>
                  <a:lnTo>
                    <a:pt x="94" y="225"/>
                  </a:lnTo>
                  <a:lnTo>
                    <a:pt x="77" y="226"/>
                  </a:lnTo>
                  <a:lnTo>
                    <a:pt x="61" y="226"/>
                  </a:lnTo>
                  <a:lnTo>
                    <a:pt x="46" y="223"/>
                  </a:lnTo>
                  <a:lnTo>
                    <a:pt x="32" y="221"/>
                  </a:lnTo>
                  <a:lnTo>
                    <a:pt x="20" y="218"/>
                  </a:lnTo>
                  <a:lnTo>
                    <a:pt x="11" y="212"/>
                  </a:lnTo>
                  <a:lnTo>
                    <a:pt x="4" y="205"/>
                  </a:lnTo>
                  <a:lnTo>
                    <a:pt x="1" y="196"/>
                  </a:lnTo>
                  <a:lnTo>
                    <a:pt x="0" y="172"/>
                  </a:lnTo>
                  <a:lnTo>
                    <a:pt x="3" y="142"/>
                  </a:lnTo>
                  <a:lnTo>
                    <a:pt x="12" y="115"/>
                  </a:lnTo>
                  <a:lnTo>
                    <a:pt x="30" y="98"/>
                  </a:lnTo>
                  <a:lnTo>
                    <a:pt x="45" y="91"/>
                  </a:lnTo>
                  <a:lnTo>
                    <a:pt x="64" y="82"/>
                  </a:lnTo>
                  <a:lnTo>
                    <a:pt x="87" y="70"/>
                  </a:lnTo>
                  <a:lnTo>
                    <a:pt x="111" y="58"/>
                  </a:lnTo>
                  <a:lnTo>
                    <a:pt x="135" y="45"/>
                  </a:lnTo>
                  <a:lnTo>
                    <a:pt x="158" y="34"/>
                  </a:lnTo>
                  <a:lnTo>
                    <a:pt x="179" y="28"/>
                  </a:lnTo>
                  <a:lnTo>
                    <a:pt x="196" y="25"/>
                  </a:lnTo>
                  <a:lnTo>
                    <a:pt x="212" y="25"/>
                  </a:lnTo>
                  <a:lnTo>
                    <a:pt x="231" y="24"/>
                  </a:lnTo>
                  <a:lnTo>
                    <a:pt x="251" y="23"/>
                  </a:lnTo>
                  <a:lnTo>
                    <a:pt x="271" y="21"/>
                  </a:lnTo>
                  <a:lnTo>
                    <a:pt x="291" y="20"/>
                  </a:lnTo>
                  <a:lnTo>
                    <a:pt x="307" y="20"/>
                  </a:lnTo>
                  <a:lnTo>
                    <a:pt x="321" y="18"/>
                  </a:lnTo>
                  <a:lnTo>
                    <a:pt x="329" y="20"/>
                  </a:lnTo>
                  <a:lnTo>
                    <a:pt x="334" y="20"/>
                  </a:lnTo>
                  <a:lnTo>
                    <a:pt x="341" y="16"/>
                  </a:lnTo>
                  <a:lnTo>
                    <a:pt x="348" y="13"/>
                  </a:lnTo>
                  <a:lnTo>
                    <a:pt x="356" y="8"/>
                  </a:lnTo>
                  <a:lnTo>
                    <a:pt x="367" y="5"/>
                  </a:lnTo>
                  <a:lnTo>
                    <a:pt x="379" y="1"/>
                  </a:lnTo>
                  <a:lnTo>
                    <a:pt x="394" y="0"/>
                  </a:lnTo>
                  <a:lnTo>
                    <a:pt x="412" y="1"/>
                  </a:lnTo>
                  <a:lnTo>
                    <a:pt x="418" y="2"/>
                  </a:lnTo>
                  <a:lnTo>
                    <a:pt x="428" y="3"/>
                  </a:lnTo>
                  <a:lnTo>
                    <a:pt x="438" y="6"/>
                  </a:lnTo>
                  <a:lnTo>
                    <a:pt x="450" y="8"/>
                  </a:lnTo>
                  <a:lnTo>
                    <a:pt x="461" y="11"/>
                  </a:lnTo>
                  <a:lnTo>
                    <a:pt x="473" y="15"/>
                  </a:lnTo>
                  <a:lnTo>
                    <a:pt x="482" y="21"/>
                  </a:lnTo>
                  <a:lnTo>
                    <a:pt x="490" y="28"/>
                  </a:lnTo>
                  <a:lnTo>
                    <a:pt x="498" y="37"/>
                  </a:lnTo>
                  <a:lnTo>
                    <a:pt x="508" y="47"/>
                  </a:lnTo>
                  <a:lnTo>
                    <a:pt x="519" y="59"/>
                  </a:lnTo>
                  <a:lnTo>
                    <a:pt x="529" y="71"/>
                  </a:lnTo>
                  <a:lnTo>
                    <a:pt x="539" y="84"/>
                  </a:lnTo>
                  <a:lnTo>
                    <a:pt x="549" y="96"/>
                  </a:lnTo>
                  <a:lnTo>
                    <a:pt x="554" y="105"/>
                  </a:lnTo>
                  <a:lnTo>
                    <a:pt x="558" y="113"/>
                  </a:lnTo>
                  <a:lnTo>
                    <a:pt x="561" y="126"/>
                  </a:lnTo>
                  <a:lnTo>
                    <a:pt x="566" y="138"/>
                  </a:lnTo>
                  <a:lnTo>
                    <a:pt x="569" y="159"/>
                  </a:lnTo>
                  <a:lnTo>
                    <a:pt x="569" y="189"/>
                  </a:lnTo>
                  <a:lnTo>
                    <a:pt x="568" y="223"/>
                  </a:lnTo>
                  <a:lnTo>
                    <a:pt x="567" y="250"/>
                  </a:lnTo>
                  <a:lnTo>
                    <a:pt x="567" y="272"/>
                  </a:lnTo>
                  <a:lnTo>
                    <a:pt x="567" y="289"/>
                  </a:lnTo>
                  <a:lnTo>
                    <a:pt x="566" y="295"/>
                  </a:lnTo>
                  <a:lnTo>
                    <a:pt x="563" y="298"/>
                  </a:lnTo>
                  <a:lnTo>
                    <a:pt x="557" y="300"/>
                  </a:lnTo>
                  <a:lnTo>
                    <a:pt x="551" y="301"/>
                  </a:lnTo>
                  <a:lnTo>
                    <a:pt x="545" y="301"/>
                  </a:lnTo>
                  <a:lnTo>
                    <a:pt x="538" y="303"/>
                  </a:lnTo>
                  <a:lnTo>
                    <a:pt x="533" y="308"/>
                  </a:lnTo>
                  <a:lnTo>
                    <a:pt x="529" y="316"/>
                  </a:lnTo>
                  <a:lnTo>
                    <a:pt x="528" y="304"/>
                  </a:lnTo>
                  <a:lnTo>
                    <a:pt x="526" y="294"/>
                  </a:lnTo>
                  <a:lnTo>
                    <a:pt x="522" y="285"/>
                  </a:lnTo>
                  <a:lnTo>
                    <a:pt x="518" y="276"/>
                  </a:lnTo>
                  <a:lnTo>
                    <a:pt x="512" y="271"/>
                  </a:lnTo>
                  <a:lnTo>
                    <a:pt x="504" y="267"/>
                  </a:lnTo>
                  <a:lnTo>
                    <a:pt x="496" y="265"/>
                  </a:lnTo>
                  <a:lnTo>
                    <a:pt x="484" y="266"/>
                  </a:lnTo>
                  <a:lnTo>
                    <a:pt x="474" y="268"/>
                  </a:lnTo>
                  <a:lnTo>
                    <a:pt x="466" y="272"/>
                  </a:lnTo>
                  <a:lnTo>
                    <a:pt x="459" y="275"/>
                  </a:lnTo>
                  <a:lnTo>
                    <a:pt x="455" y="279"/>
                  </a:lnTo>
                  <a:lnTo>
                    <a:pt x="452" y="282"/>
                  </a:lnTo>
                  <a:lnTo>
                    <a:pt x="451" y="285"/>
                  </a:lnTo>
                  <a:lnTo>
                    <a:pt x="450" y="286"/>
                  </a:lnTo>
                  <a:lnTo>
                    <a:pt x="450" y="287"/>
                  </a:lnTo>
                  <a:lnTo>
                    <a:pt x="448" y="259"/>
                  </a:lnTo>
                  <a:lnTo>
                    <a:pt x="444" y="238"/>
                  </a:lnTo>
                  <a:lnTo>
                    <a:pt x="438" y="221"/>
                  </a:lnTo>
                  <a:lnTo>
                    <a:pt x="431" y="207"/>
                  </a:lnTo>
                  <a:lnTo>
                    <a:pt x="424" y="199"/>
                  </a:lnTo>
                  <a:lnTo>
                    <a:pt x="416" y="198"/>
                  </a:lnTo>
                  <a:lnTo>
                    <a:pt x="410" y="202"/>
                  </a:lnTo>
                  <a:lnTo>
                    <a:pt x="408" y="204"/>
                  </a:lnTo>
                  <a:lnTo>
                    <a:pt x="410" y="200"/>
                  </a:lnTo>
                  <a:lnTo>
                    <a:pt x="415" y="193"/>
                  </a:lnTo>
                  <a:lnTo>
                    <a:pt x="423" y="184"/>
                  </a:lnTo>
                  <a:lnTo>
                    <a:pt x="431" y="175"/>
                  </a:lnTo>
                  <a:lnTo>
                    <a:pt x="433" y="169"/>
                  </a:lnTo>
                  <a:lnTo>
                    <a:pt x="431" y="162"/>
                  </a:lnTo>
                  <a:lnTo>
                    <a:pt x="425" y="155"/>
                  </a:lnTo>
                  <a:lnTo>
                    <a:pt x="416" y="149"/>
                  </a:lnTo>
                  <a:lnTo>
                    <a:pt x="408" y="142"/>
                  </a:lnTo>
                  <a:lnTo>
                    <a:pt x="399" y="137"/>
                  </a:lnTo>
                  <a:lnTo>
                    <a:pt x="393" y="134"/>
                  </a:lnTo>
                  <a:lnTo>
                    <a:pt x="391" y="132"/>
                  </a:lnTo>
                  <a:lnTo>
                    <a:pt x="390" y="132"/>
                  </a:lnTo>
                  <a:lnTo>
                    <a:pt x="386" y="132"/>
                  </a:lnTo>
                  <a:lnTo>
                    <a:pt x="383" y="131"/>
                  </a:lnTo>
                  <a:lnTo>
                    <a:pt x="377" y="131"/>
                  </a:lnTo>
                  <a:lnTo>
                    <a:pt x="370" y="131"/>
                  </a:lnTo>
                  <a:lnTo>
                    <a:pt x="363" y="130"/>
                  </a:lnTo>
                  <a:lnTo>
                    <a:pt x="356" y="130"/>
                  </a:lnTo>
                  <a:lnTo>
                    <a:pt x="349" y="130"/>
                  </a:lnTo>
                  <a:lnTo>
                    <a:pt x="344" y="130"/>
                  </a:lnTo>
                  <a:lnTo>
                    <a:pt x="339" y="131"/>
                  </a:lnTo>
                  <a:lnTo>
                    <a:pt x="334" y="134"/>
                  </a:lnTo>
                  <a:lnTo>
                    <a:pt x="331" y="136"/>
                  </a:lnTo>
                  <a:lnTo>
                    <a:pt x="326" y="139"/>
                  </a:lnTo>
                  <a:lnTo>
                    <a:pt x="322" y="143"/>
                  </a:lnTo>
                  <a:lnTo>
                    <a:pt x="315" y="146"/>
                  </a:lnTo>
                  <a:lnTo>
                    <a:pt x="306" y="151"/>
                  </a:lnTo>
                  <a:lnTo>
                    <a:pt x="295" y="155"/>
                  </a:lnTo>
                  <a:lnTo>
                    <a:pt x="283" y="159"/>
                  </a:lnTo>
                  <a:lnTo>
                    <a:pt x="270" y="164"/>
                  </a:lnTo>
                  <a:lnTo>
                    <a:pt x="257" y="166"/>
                  </a:lnTo>
                  <a:lnTo>
                    <a:pt x="245" y="168"/>
                  </a:lnTo>
                  <a:lnTo>
                    <a:pt x="233" y="170"/>
                  </a:lnTo>
                  <a:lnTo>
                    <a:pt x="224" y="172"/>
                  </a:lnTo>
                  <a:lnTo>
                    <a:pt x="217" y="172"/>
                  </a:lnTo>
                  <a:lnTo>
                    <a:pt x="209" y="172"/>
                  </a:lnTo>
                  <a:lnTo>
                    <a:pt x="198" y="170"/>
                  </a:lnTo>
                  <a:lnTo>
                    <a:pt x="186" y="169"/>
                  </a:lnTo>
                  <a:lnTo>
                    <a:pt x="173" y="167"/>
                  </a:lnTo>
                  <a:lnTo>
                    <a:pt x="160" y="166"/>
                  </a:lnTo>
                  <a:lnTo>
                    <a:pt x="150" y="165"/>
                  </a:lnTo>
                  <a:lnTo>
                    <a:pt x="143" y="164"/>
                  </a:lnTo>
                  <a:lnTo>
                    <a:pt x="141" y="164"/>
                  </a:lnTo>
                  <a:close/>
                </a:path>
              </a:pathLst>
            </a:custGeom>
            <a:solidFill>
              <a:srgbClr val="FF4C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77" name="Freeform 889"/>
            <p:cNvSpPr>
              <a:spLocks/>
            </p:cNvSpPr>
            <p:nvPr/>
          </p:nvSpPr>
          <p:spPr bwMode="auto">
            <a:xfrm flipH="1">
              <a:off x="8757" y="1817"/>
              <a:ext cx="15" cy="29"/>
            </a:xfrm>
            <a:custGeom>
              <a:avLst/>
              <a:gdLst>
                <a:gd name="T0" fmla="*/ 0 w 189"/>
                <a:gd name="T1" fmla="*/ 0 h 235"/>
                <a:gd name="T2" fmla="*/ 0 w 189"/>
                <a:gd name="T3" fmla="*/ 0 h 235"/>
                <a:gd name="T4" fmla="*/ 0 w 189"/>
                <a:gd name="T5" fmla="*/ 0 h 235"/>
                <a:gd name="T6" fmla="*/ 0 w 189"/>
                <a:gd name="T7" fmla="*/ 0 h 235"/>
                <a:gd name="T8" fmla="*/ 0 w 189"/>
                <a:gd name="T9" fmla="*/ 0 h 235"/>
                <a:gd name="T10" fmla="*/ 0 w 189"/>
                <a:gd name="T11" fmla="*/ 0 h 235"/>
                <a:gd name="T12" fmla="*/ 0 w 189"/>
                <a:gd name="T13" fmla="*/ 0 h 235"/>
                <a:gd name="T14" fmla="*/ 0 w 189"/>
                <a:gd name="T15" fmla="*/ 0 h 235"/>
                <a:gd name="T16" fmla="*/ 0 w 189"/>
                <a:gd name="T17" fmla="*/ 0 h 235"/>
                <a:gd name="T18" fmla="*/ 0 w 189"/>
                <a:gd name="T19" fmla="*/ 0 h 235"/>
                <a:gd name="T20" fmla="*/ 0 w 189"/>
                <a:gd name="T21" fmla="*/ 0 h 235"/>
                <a:gd name="T22" fmla="*/ 0 w 189"/>
                <a:gd name="T23" fmla="*/ 0 h 235"/>
                <a:gd name="T24" fmla="*/ 0 w 189"/>
                <a:gd name="T25" fmla="*/ 0 h 235"/>
                <a:gd name="T26" fmla="*/ 0 w 189"/>
                <a:gd name="T27" fmla="*/ 0 h 235"/>
                <a:gd name="T28" fmla="*/ 0 w 189"/>
                <a:gd name="T29" fmla="*/ 0 h 235"/>
                <a:gd name="T30" fmla="*/ 0 w 189"/>
                <a:gd name="T31" fmla="*/ 0 h 235"/>
                <a:gd name="T32" fmla="*/ 0 w 189"/>
                <a:gd name="T33" fmla="*/ 0 h 235"/>
                <a:gd name="T34" fmla="*/ 0 w 189"/>
                <a:gd name="T35" fmla="*/ 0 h 235"/>
                <a:gd name="T36" fmla="*/ 0 w 189"/>
                <a:gd name="T37" fmla="*/ 0 h 235"/>
                <a:gd name="T38" fmla="*/ 0 w 189"/>
                <a:gd name="T39" fmla="*/ 0 h 235"/>
                <a:gd name="T40" fmla="*/ 0 w 189"/>
                <a:gd name="T41" fmla="*/ 0 h 235"/>
                <a:gd name="T42" fmla="*/ 0 w 189"/>
                <a:gd name="T43" fmla="*/ 0 h 235"/>
                <a:gd name="T44" fmla="*/ 0 w 189"/>
                <a:gd name="T45" fmla="*/ 0 h 235"/>
                <a:gd name="T46" fmla="*/ 0 w 189"/>
                <a:gd name="T47" fmla="*/ 0 h 235"/>
                <a:gd name="T48" fmla="*/ 0 w 189"/>
                <a:gd name="T49" fmla="*/ 0 h 235"/>
                <a:gd name="T50" fmla="*/ 0 w 189"/>
                <a:gd name="T51" fmla="*/ 0 h 235"/>
                <a:gd name="T52" fmla="*/ 0 w 189"/>
                <a:gd name="T53" fmla="*/ 0 h 235"/>
                <a:gd name="T54" fmla="*/ 0 w 189"/>
                <a:gd name="T55" fmla="*/ 0 h 235"/>
                <a:gd name="T56" fmla="*/ 0 w 189"/>
                <a:gd name="T57" fmla="*/ 0 h 235"/>
                <a:gd name="T58" fmla="*/ 0 w 189"/>
                <a:gd name="T59" fmla="*/ 0 h 235"/>
                <a:gd name="T60" fmla="*/ 0 w 189"/>
                <a:gd name="T61" fmla="*/ 0 h 235"/>
                <a:gd name="T62" fmla="*/ 0 w 189"/>
                <a:gd name="T63" fmla="*/ 0 h 235"/>
                <a:gd name="T64" fmla="*/ 0 w 189"/>
                <a:gd name="T65" fmla="*/ 0 h 235"/>
                <a:gd name="T66" fmla="*/ 0 w 189"/>
                <a:gd name="T67" fmla="*/ 0 h 235"/>
                <a:gd name="T68" fmla="*/ 0 w 189"/>
                <a:gd name="T69" fmla="*/ 0 h 235"/>
                <a:gd name="T70" fmla="*/ 0 w 189"/>
                <a:gd name="T71" fmla="*/ 0 h 235"/>
                <a:gd name="T72" fmla="*/ 0 w 189"/>
                <a:gd name="T73" fmla="*/ 0 h 235"/>
                <a:gd name="T74" fmla="*/ 0 w 189"/>
                <a:gd name="T75" fmla="*/ 0 h 235"/>
                <a:gd name="T76" fmla="*/ 0 w 189"/>
                <a:gd name="T77" fmla="*/ 0 h 235"/>
                <a:gd name="T78" fmla="*/ 0 w 189"/>
                <a:gd name="T79" fmla="*/ 0 h 235"/>
                <a:gd name="T80" fmla="*/ 0 w 189"/>
                <a:gd name="T81" fmla="*/ 0 h 2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9"/>
                <a:gd name="T124" fmla="*/ 0 h 235"/>
                <a:gd name="T125" fmla="*/ 189 w 189"/>
                <a:gd name="T126" fmla="*/ 235 h 2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9" h="235">
                  <a:moveTo>
                    <a:pt x="161" y="95"/>
                  </a:moveTo>
                  <a:lnTo>
                    <a:pt x="168" y="108"/>
                  </a:lnTo>
                  <a:lnTo>
                    <a:pt x="175" y="123"/>
                  </a:lnTo>
                  <a:lnTo>
                    <a:pt x="180" y="140"/>
                  </a:lnTo>
                  <a:lnTo>
                    <a:pt x="184" y="156"/>
                  </a:lnTo>
                  <a:lnTo>
                    <a:pt x="188" y="172"/>
                  </a:lnTo>
                  <a:lnTo>
                    <a:pt x="189" y="188"/>
                  </a:lnTo>
                  <a:lnTo>
                    <a:pt x="188" y="205"/>
                  </a:lnTo>
                  <a:lnTo>
                    <a:pt x="183" y="221"/>
                  </a:lnTo>
                  <a:lnTo>
                    <a:pt x="176" y="227"/>
                  </a:lnTo>
                  <a:lnTo>
                    <a:pt x="168" y="232"/>
                  </a:lnTo>
                  <a:lnTo>
                    <a:pt x="160" y="235"/>
                  </a:lnTo>
                  <a:lnTo>
                    <a:pt x="152" y="235"/>
                  </a:lnTo>
                  <a:lnTo>
                    <a:pt x="150" y="227"/>
                  </a:lnTo>
                  <a:lnTo>
                    <a:pt x="151" y="219"/>
                  </a:lnTo>
                  <a:lnTo>
                    <a:pt x="153" y="210"/>
                  </a:lnTo>
                  <a:lnTo>
                    <a:pt x="154" y="202"/>
                  </a:lnTo>
                  <a:lnTo>
                    <a:pt x="148" y="174"/>
                  </a:lnTo>
                  <a:lnTo>
                    <a:pt x="140" y="146"/>
                  </a:lnTo>
                  <a:lnTo>
                    <a:pt x="128" y="120"/>
                  </a:lnTo>
                  <a:lnTo>
                    <a:pt x="113" y="95"/>
                  </a:lnTo>
                  <a:lnTo>
                    <a:pt x="94" y="72"/>
                  </a:lnTo>
                  <a:lnTo>
                    <a:pt x="74" y="51"/>
                  </a:lnTo>
                  <a:lnTo>
                    <a:pt x="51" y="34"/>
                  </a:lnTo>
                  <a:lnTo>
                    <a:pt x="25" y="19"/>
                  </a:lnTo>
                  <a:lnTo>
                    <a:pt x="17" y="15"/>
                  </a:lnTo>
                  <a:lnTo>
                    <a:pt x="8" y="14"/>
                  </a:lnTo>
                  <a:lnTo>
                    <a:pt x="0" y="12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1"/>
                  </a:lnTo>
                  <a:lnTo>
                    <a:pt x="7" y="1"/>
                  </a:lnTo>
                  <a:lnTo>
                    <a:pt x="9" y="0"/>
                  </a:lnTo>
                  <a:lnTo>
                    <a:pt x="32" y="2"/>
                  </a:lnTo>
                  <a:lnTo>
                    <a:pt x="54" y="8"/>
                  </a:lnTo>
                  <a:lnTo>
                    <a:pt x="75" y="17"/>
                  </a:lnTo>
                  <a:lnTo>
                    <a:pt x="94" y="29"/>
                  </a:lnTo>
                  <a:lnTo>
                    <a:pt x="113" y="43"/>
                  </a:lnTo>
                  <a:lnTo>
                    <a:pt x="130" y="59"/>
                  </a:lnTo>
                  <a:lnTo>
                    <a:pt x="146" y="76"/>
                  </a:lnTo>
                  <a:lnTo>
                    <a:pt x="161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78" name="Freeform 890"/>
            <p:cNvSpPr>
              <a:spLocks/>
            </p:cNvSpPr>
            <p:nvPr/>
          </p:nvSpPr>
          <p:spPr bwMode="auto">
            <a:xfrm flipH="1">
              <a:off x="8783" y="1819"/>
              <a:ext cx="25" cy="29"/>
            </a:xfrm>
            <a:custGeom>
              <a:avLst/>
              <a:gdLst>
                <a:gd name="T0" fmla="*/ 0 w 306"/>
                <a:gd name="T1" fmla="*/ 0 h 227"/>
                <a:gd name="T2" fmla="*/ 0 w 306"/>
                <a:gd name="T3" fmla="*/ 0 h 227"/>
                <a:gd name="T4" fmla="*/ 0 w 306"/>
                <a:gd name="T5" fmla="*/ 0 h 227"/>
                <a:gd name="T6" fmla="*/ 0 w 306"/>
                <a:gd name="T7" fmla="*/ 0 h 227"/>
                <a:gd name="T8" fmla="*/ 0 w 306"/>
                <a:gd name="T9" fmla="*/ 0 h 227"/>
                <a:gd name="T10" fmla="*/ 0 w 306"/>
                <a:gd name="T11" fmla="*/ 0 h 227"/>
                <a:gd name="T12" fmla="*/ 0 w 306"/>
                <a:gd name="T13" fmla="*/ 0 h 227"/>
                <a:gd name="T14" fmla="*/ 0 w 306"/>
                <a:gd name="T15" fmla="*/ 0 h 227"/>
                <a:gd name="T16" fmla="*/ 0 w 306"/>
                <a:gd name="T17" fmla="*/ 0 h 227"/>
                <a:gd name="T18" fmla="*/ 0 w 306"/>
                <a:gd name="T19" fmla="*/ 0 h 227"/>
                <a:gd name="T20" fmla="*/ 0 w 306"/>
                <a:gd name="T21" fmla="*/ 0 h 227"/>
                <a:gd name="T22" fmla="*/ 0 w 306"/>
                <a:gd name="T23" fmla="*/ 0 h 227"/>
                <a:gd name="T24" fmla="*/ 0 w 306"/>
                <a:gd name="T25" fmla="*/ 0 h 227"/>
                <a:gd name="T26" fmla="*/ 0 w 306"/>
                <a:gd name="T27" fmla="*/ 0 h 227"/>
                <a:gd name="T28" fmla="*/ 0 w 306"/>
                <a:gd name="T29" fmla="*/ 0 h 227"/>
                <a:gd name="T30" fmla="*/ 0 w 306"/>
                <a:gd name="T31" fmla="*/ 0 h 227"/>
                <a:gd name="T32" fmla="*/ 0 w 306"/>
                <a:gd name="T33" fmla="*/ 0 h 227"/>
                <a:gd name="T34" fmla="*/ 0 w 306"/>
                <a:gd name="T35" fmla="*/ 0 h 227"/>
                <a:gd name="T36" fmla="*/ 0 w 306"/>
                <a:gd name="T37" fmla="*/ 0 h 227"/>
                <a:gd name="T38" fmla="*/ 0 w 306"/>
                <a:gd name="T39" fmla="*/ 0 h 227"/>
                <a:gd name="T40" fmla="*/ 0 w 306"/>
                <a:gd name="T41" fmla="*/ 0 h 227"/>
                <a:gd name="T42" fmla="*/ 0 w 306"/>
                <a:gd name="T43" fmla="*/ 0 h 227"/>
                <a:gd name="T44" fmla="*/ 0 w 306"/>
                <a:gd name="T45" fmla="*/ 0 h 227"/>
                <a:gd name="T46" fmla="*/ 0 w 306"/>
                <a:gd name="T47" fmla="*/ 0 h 227"/>
                <a:gd name="T48" fmla="*/ 0 w 306"/>
                <a:gd name="T49" fmla="*/ 0 h 227"/>
                <a:gd name="T50" fmla="*/ 0 w 306"/>
                <a:gd name="T51" fmla="*/ 0 h 227"/>
                <a:gd name="T52" fmla="*/ 0 w 306"/>
                <a:gd name="T53" fmla="*/ 0 h 227"/>
                <a:gd name="T54" fmla="*/ 0 w 306"/>
                <a:gd name="T55" fmla="*/ 0 h 227"/>
                <a:gd name="T56" fmla="*/ 0 w 306"/>
                <a:gd name="T57" fmla="*/ 0 h 227"/>
                <a:gd name="T58" fmla="*/ 0 w 306"/>
                <a:gd name="T59" fmla="*/ 0 h 227"/>
                <a:gd name="T60" fmla="*/ 0 w 306"/>
                <a:gd name="T61" fmla="*/ 0 h 227"/>
                <a:gd name="T62" fmla="*/ 0 w 306"/>
                <a:gd name="T63" fmla="*/ 0 h 227"/>
                <a:gd name="T64" fmla="*/ 0 w 306"/>
                <a:gd name="T65" fmla="*/ 0 h 227"/>
                <a:gd name="T66" fmla="*/ 0 w 306"/>
                <a:gd name="T67" fmla="*/ 0 h 227"/>
                <a:gd name="T68" fmla="*/ 0 w 306"/>
                <a:gd name="T69" fmla="*/ 0 h 227"/>
                <a:gd name="T70" fmla="*/ 0 w 306"/>
                <a:gd name="T71" fmla="*/ 0 h 227"/>
                <a:gd name="T72" fmla="*/ 0 w 306"/>
                <a:gd name="T73" fmla="*/ 0 h 227"/>
                <a:gd name="T74" fmla="*/ 0 w 306"/>
                <a:gd name="T75" fmla="*/ 0 h 22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6"/>
                <a:gd name="T115" fmla="*/ 0 h 227"/>
                <a:gd name="T116" fmla="*/ 306 w 306"/>
                <a:gd name="T117" fmla="*/ 227 h 22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6" h="227">
                  <a:moveTo>
                    <a:pt x="306" y="7"/>
                  </a:moveTo>
                  <a:lnTo>
                    <a:pt x="306" y="11"/>
                  </a:lnTo>
                  <a:lnTo>
                    <a:pt x="302" y="14"/>
                  </a:lnTo>
                  <a:lnTo>
                    <a:pt x="298" y="15"/>
                  </a:lnTo>
                  <a:lnTo>
                    <a:pt x="293" y="17"/>
                  </a:lnTo>
                  <a:lnTo>
                    <a:pt x="272" y="19"/>
                  </a:lnTo>
                  <a:lnTo>
                    <a:pt x="253" y="24"/>
                  </a:lnTo>
                  <a:lnTo>
                    <a:pt x="233" y="30"/>
                  </a:lnTo>
                  <a:lnTo>
                    <a:pt x="215" y="37"/>
                  </a:lnTo>
                  <a:lnTo>
                    <a:pt x="196" y="45"/>
                  </a:lnTo>
                  <a:lnTo>
                    <a:pt x="178" y="53"/>
                  </a:lnTo>
                  <a:lnTo>
                    <a:pt x="159" y="61"/>
                  </a:lnTo>
                  <a:lnTo>
                    <a:pt x="141" y="67"/>
                  </a:lnTo>
                  <a:lnTo>
                    <a:pt x="127" y="76"/>
                  </a:lnTo>
                  <a:lnTo>
                    <a:pt x="111" y="86"/>
                  </a:lnTo>
                  <a:lnTo>
                    <a:pt x="96" y="97"/>
                  </a:lnTo>
                  <a:lnTo>
                    <a:pt x="81" y="107"/>
                  </a:lnTo>
                  <a:lnTo>
                    <a:pt x="67" y="120"/>
                  </a:lnTo>
                  <a:lnTo>
                    <a:pt x="57" y="133"/>
                  </a:lnTo>
                  <a:lnTo>
                    <a:pt x="51" y="150"/>
                  </a:lnTo>
                  <a:lnTo>
                    <a:pt x="51" y="168"/>
                  </a:lnTo>
                  <a:lnTo>
                    <a:pt x="57" y="176"/>
                  </a:lnTo>
                  <a:lnTo>
                    <a:pt x="63" y="184"/>
                  </a:lnTo>
                  <a:lnTo>
                    <a:pt x="69" y="191"/>
                  </a:lnTo>
                  <a:lnTo>
                    <a:pt x="78" y="196"/>
                  </a:lnTo>
                  <a:lnTo>
                    <a:pt x="86" y="200"/>
                  </a:lnTo>
                  <a:lnTo>
                    <a:pt x="95" y="203"/>
                  </a:lnTo>
                  <a:lnTo>
                    <a:pt x="104" y="205"/>
                  </a:lnTo>
                  <a:lnTo>
                    <a:pt x="114" y="205"/>
                  </a:lnTo>
                  <a:lnTo>
                    <a:pt x="117" y="205"/>
                  </a:lnTo>
                  <a:lnTo>
                    <a:pt x="120" y="204"/>
                  </a:lnTo>
                  <a:lnTo>
                    <a:pt x="122" y="204"/>
                  </a:lnTo>
                  <a:lnTo>
                    <a:pt x="126" y="204"/>
                  </a:lnTo>
                  <a:lnTo>
                    <a:pt x="128" y="205"/>
                  </a:lnTo>
                  <a:lnTo>
                    <a:pt x="128" y="207"/>
                  </a:lnTo>
                  <a:lnTo>
                    <a:pt x="128" y="211"/>
                  </a:lnTo>
                  <a:lnTo>
                    <a:pt x="127" y="213"/>
                  </a:lnTo>
                  <a:lnTo>
                    <a:pt x="119" y="219"/>
                  </a:lnTo>
                  <a:lnTo>
                    <a:pt x="111" y="222"/>
                  </a:lnTo>
                  <a:lnTo>
                    <a:pt x="102" y="226"/>
                  </a:lnTo>
                  <a:lnTo>
                    <a:pt x="93" y="227"/>
                  </a:lnTo>
                  <a:lnTo>
                    <a:pt x="82" y="227"/>
                  </a:lnTo>
                  <a:lnTo>
                    <a:pt x="72" y="227"/>
                  </a:lnTo>
                  <a:lnTo>
                    <a:pt x="63" y="226"/>
                  </a:lnTo>
                  <a:lnTo>
                    <a:pt x="53" y="224"/>
                  </a:lnTo>
                  <a:lnTo>
                    <a:pt x="45" y="220"/>
                  </a:lnTo>
                  <a:lnTo>
                    <a:pt x="36" y="215"/>
                  </a:lnTo>
                  <a:lnTo>
                    <a:pt x="26" y="209"/>
                  </a:lnTo>
                  <a:lnTo>
                    <a:pt x="18" y="203"/>
                  </a:lnTo>
                  <a:lnTo>
                    <a:pt x="10" y="196"/>
                  </a:lnTo>
                  <a:lnTo>
                    <a:pt x="4" y="186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1" y="150"/>
                  </a:lnTo>
                  <a:lnTo>
                    <a:pt x="5" y="133"/>
                  </a:lnTo>
                  <a:lnTo>
                    <a:pt x="10" y="117"/>
                  </a:lnTo>
                  <a:lnTo>
                    <a:pt x="16" y="102"/>
                  </a:lnTo>
                  <a:lnTo>
                    <a:pt x="26" y="90"/>
                  </a:lnTo>
                  <a:lnTo>
                    <a:pt x="37" y="77"/>
                  </a:lnTo>
                  <a:lnTo>
                    <a:pt x="50" y="65"/>
                  </a:lnTo>
                  <a:lnTo>
                    <a:pt x="64" y="56"/>
                  </a:lnTo>
                  <a:lnTo>
                    <a:pt x="84" y="45"/>
                  </a:lnTo>
                  <a:lnTo>
                    <a:pt x="106" y="35"/>
                  </a:lnTo>
                  <a:lnTo>
                    <a:pt x="128" y="26"/>
                  </a:lnTo>
                  <a:lnTo>
                    <a:pt x="151" y="19"/>
                  </a:lnTo>
                  <a:lnTo>
                    <a:pt x="174" y="12"/>
                  </a:lnTo>
                  <a:lnTo>
                    <a:pt x="197" y="7"/>
                  </a:lnTo>
                  <a:lnTo>
                    <a:pt x="222" y="3"/>
                  </a:lnTo>
                  <a:lnTo>
                    <a:pt x="246" y="0"/>
                  </a:lnTo>
                  <a:lnTo>
                    <a:pt x="254" y="0"/>
                  </a:lnTo>
                  <a:lnTo>
                    <a:pt x="262" y="1"/>
                  </a:lnTo>
                  <a:lnTo>
                    <a:pt x="269" y="0"/>
                  </a:lnTo>
                  <a:lnTo>
                    <a:pt x="277" y="0"/>
                  </a:lnTo>
                  <a:lnTo>
                    <a:pt x="285" y="1"/>
                  </a:lnTo>
                  <a:lnTo>
                    <a:pt x="292" y="2"/>
                  </a:lnTo>
                  <a:lnTo>
                    <a:pt x="299" y="3"/>
                  </a:lnTo>
                  <a:lnTo>
                    <a:pt x="30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79" name="Freeform 891"/>
            <p:cNvSpPr>
              <a:spLocks/>
            </p:cNvSpPr>
            <p:nvPr/>
          </p:nvSpPr>
          <p:spPr bwMode="auto">
            <a:xfrm flipH="1">
              <a:off x="8773" y="1832"/>
              <a:ext cx="27" cy="10"/>
            </a:xfrm>
            <a:custGeom>
              <a:avLst/>
              <a:gdLst>
                <a:gd name="T0" fmla="*/ 0 w 316"/>
                <a:gd name="T1" fmla="*/ 0 h 84"/>
                <a:gd name="T2" fmla="*/ 0 w 316"/>
                <a:gd name="T3" fmla="*/ 0 h 84"/>
                <a:gd name="T4" fmla="*/ 0 w 316"/>
                <a:gd name="T5" fmla="*/ 0 h 84"/>
                <a:gd name="T6" fmla="*/ 0 w 316"/>
                <a:gd name="T7" fmla="*/ 0 h 84"/>
                <a:gd name="T8" fmla="*/ 0 w 316"/>
                <a:gd name="T9" fmla="*/ 0 h 84"/>
                <a:gd name="T10" fmla="*/ 0 w 316"/>
                <a:gd name="T11" fmla="*/ 0 h 84"/>
                <a:gd name="T12" fmla="*/ 0 w 316"/>
                <a:gd name="T13" fmla="*/ 0 h 84"/>
                <a:gd name="T14" fmla="*/ 0 w 316"/>
                <a:gd name="T15" fmla="*/ 0 h 84"/>
                <a:gd name="T16" fmla="*/ 0 w 316"/>
                <a:gd name="T17" fmla="*/ 0 h 84"/>
                <a:gd name="T18" fmla="*/ 0 w 316"/>
                <a:gd name="T19" fmla="*/ 0 h 84"/>
                <a:gd name="T20" fmla="*/ 0 w 316"/>
                <a:gd name="T21" fmla="*/ 0 h 84"/>
                <a:gd name="T22" fmla="*/ 0 w 316"/>
                <a:gd name="T23" fmla="*/ 0 h 84"/>
                <a:gd name="T24" fmla="*/ 0 w 316"/>
                <a:gd name="T25" fmla="*/ 0 h 84"/>
                <a:gd name="T26" fmla="*/ 0 w 316"/>
                <a:gd name="T27" fmla="*/ 0 h 84"/>
                <a:gd name="T28" fmla="*/ 0 w 316"/>
                <a:gd name="T29" fmla="*/ 0 h 84"/>
                <a:gd name="T30" fmla="*/ 0 w 316"/>
                <a:gd name="T31" fmla="*/ 0 h 84"/>
                <a:gd name="T32" fmla="*/ 0 w 316"/>
                <a:gd name="T33" fmla="*/ 0 h 84"/>
                <a:gd name="T34" fmla="*/ 0 w 316"/>
                <a:gd name="T35" fmla="*/ 0 h 84"/>
                <a:gd name="T36" fmla="*/ 0 w 316"/>
                <a:gd name="T37" fmla="*/ 0 h 84"/>
                <a:gd name="T38" fmla="*/ 0 w 316"/>
                <a:gd name="T39" fmla="*/ 0 h 84"/>
                <a:gd name="T40" fmla="*/ 0 w 316"/>
                <a:gd name="T41" fmla="*/ 0 h 84"/>
                <a:gd name="T42" fmla="*/ 0 w 316"/>
                <a:gd name="T43" fmla="*/ 0 h 84"/>
                <a:gd name="T44" fmla="*/ 0 w 316"/>
                <a:gd name="T45" fmla="*/ 0 h 84"/>
                <a:gd name="T46" fmla="*/ 0 w 316"/>
                <a:gd name="T47" fmla="*/ 0 h 84"/>
                <a:gd name="T48" fmla="*/ 0 w 316"/>
                <a:gd name="T49" fmla="*/ 0 h 84"/>
                <a:gd name="T50" fmla="*/ 0 w 316"/>
                <a:gd name="T51" fmla="*/ 0 h 84"/>
                <a:gd name="T52" fmla="*/ 0 w 316"/>
                <a:gd name="T53" fmla="*/ 0 h 84"/>
                <a:gd name="T54" fmla="*/ 0 w 316"/>
                <a:gd name="T55" fmla="*/ 0 h 84"/>
                <a:gd name="T56" fmla="*/ 0 w 316"/>
                <a:gd name="T57" fmla="*/ 0 h 84"/>
                <a:gd name="T58" fmla="*/ 0 w 316"/>
                <a:gd name="T59" fmla="*/ 0 h 84"/>
                <a:gd name="T60" fmla="*/ 0 w 316"/>
                <a:gd name="T61" fmla="*/ 0 h 84"/>
                <a:gd name="T62" fmla="*/ 0 w 316"/>
                <a:gd name="T63" fmla="*/ 0 h 84"/>
                <a:gd name="T64" fmla="*/ 0 w 316"/>
                <a:gd name="T65" fmla="*/ 0 h 84"/>
                <a:gd name="T66" fmla="*/ 0 w 316"/>
                <a:gd name="T67" fmla="*/ 0 h 84"/>
                <a:gd name="T68" fmla="*/ 0 w 316"/>
                <a:gd name="T69" fmla="*/ 0 h 84"/>
                <a:gd name="T70" fmla="*/ 0 w 316"/>
                <a:gd name="T71" fmla="*/ 0 h 84"/>
                <a:gd name="T72" fmla="*/ 0 w 316"/>
                <a:gd name="T73" fmla="*/ 0 h 84"/>
                <a:gd name="T74" fmla="*/ 0 w 316"/>
                <a:gd name="T75" fmla="*/ 0 h 84"/>
                <a:gd name="T76" fmla="*/ 0 w 316"/>
                <a:gd name="T77" fmla="*/ 0 h 84"/>
                <a:gd name="T78" fmla="*/ 0 w 316"/>
                <a:gd name="T79" fmla="*/ 0 h 84"/>
                <a:gd name="T80" fmla="*/ 0 w 316"/>
                <a:gd name="T81" fmla="*/ 0 h 84"/>
                <a:gd name="T82" fmla="*/ 0 w 316"/>
                <a:gd name="T83" fmla="*/ 0 h 84"/>
                <a:gd name="T84" fmla="*/ 0 w 316"/>
                <a:gd name="T85" fmla="*/ 0 h 84"/>
                <a:gd name="T86" fmla="*/ 0 w 316"/>
                <a:gd name="T87" fmla="*/ 0 h 84"/>
                <a:gd name="T88" fmla="*/ 0 w 316"/>
                <a:gd name="T89" fmla="*/ 0 h 84"/>
                <a:gd name="T90" fmla="*/ 0 w 316"/>
                <a:gd name="T91" fmla="*/ 0 h 84"/>
                <a:gd name="T92" fmla="*/ 0 w 316"/>
                <a:gd name="T93" fmla="*/ 0 h 84"/>
                <a:gd name="T94" fmla="*/ 0 w 316"/>
                <a:gd name="T95" fmla="*/ 0 h 84"/>
                <a:gd name="T96" fmla="*/ 0 w 316"/>
                <a:gd name="T97" fmla="*/ 0 h 84"/>
                <a:gd name="T98" fmla="*/ 0 w 316"/>
                <a:gd name="T99" fmla="*/ 0 h 84"/>
                <a:gd name="T100" fmla="*/ 0 w 316"/>
                <a:gd name="T101" fmla="*/ 0 h 84"/>
                <a:gd name="T102" fmla="*/ 0 w 316"/>
                <a:gd name="T103" fmla="*/ 0 h 84"/>
                <a:gd name="T104" fmla="*/ 0 w 316"/>
                <a:gd name="T105" fmla="*/ 0 h 84"/>
                <a:gd name="T106" fmla="*/ 0 w 316"/>
                <a:gd name="T107" fmla="*/ 0 h 84"/>
                <a:gd name="T108" fmla="*/ 0 w 316"/>
                <a:gd name="T109" fmla="*/ 0 h 84"/>
                <a:gd name="T110" fmla="*/ 0 w 316"/>
                <a:gd name="T111" fmla="*/ 0 h 84"/>
                <a:gd name="T112" fmla="*/ 0 w 316"/>
                <a:gd name="T113" fmla="*/ 0 h 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16"/>
                <a:gd name="T172" fmla="*/ 0 h 84"/>
                <a:gd name="T173" fmla="*/ 316 w 316"/>
                <a:gd name="T174" fmla="*/ 84 h 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16" h="84">
                  <a:moveTo>
                    <a:pt x="115" y="38"/>
                  </a:moveTo>
                  <a:lnTo>
                    <a:pt x="123" y="39"/>
                  </a:lnTo>
                  <a:lnTo>
                    <a:pt x="129" y="39"/>
                  </a:lnTo>
                  <a:lnTo>
                    <a:pt x="138" y="39"/>
                  </a:lnTo>
                  <a:lnTo>
                    <a:pt x="144" y="39"/>
                  </a:lnTo>
                  <a:lnTo>
                    <a:pt x="151" y="38"/>
                  </a:lnTo>
                  <a:lnTo>
                    <a:pt x="158" y="38"/>
                  </a:lnTo>
                  <a:lnTo>
                    <a:pt x="166" y="37"/>
                  </a:lnTo>
                  <a:lnTo>
                    <a:pt x="173" y="36"/>
                  </a:lnTo>
                  <a:lnTo>
                    <a:pt x="189" y="30"/>
                  </a:lnTo>
                  <a:lnTo>
                    <a:pt x="207" y="24"/>
                  </a:lnTo>
                  <a:lnTo>
                    <a:pt x="225" y="20"/>
                  </a:lnTo>
                  <a:lnTo>
                    <a:pt x="242" y="16"/>
                  </a:lnTo>
                  <a:lnTo>
                    <a:pt x="261" y="13"/>
                  </a:lnTo>
                  <a:lnTo>
                    <a:pt x="279" y="12"/>
                  </a:lnTo>
                  <a:lnTo>
                    <a:pt x="298" y="12"/>
                  </a:lnTo>
                  <a:lnTo>
                    <a:pt x="316" y="14"/>
                  </a:lnTo>
                  <a:lnTo>
                    <a:pt x="312" y="23"/>
                  </a:lnTo>
                  <a:lnTo>
                    <a:pt x="303" y="26"/>
                  </a:lnTo>
                  <a:lnTo>
                    <a:pt x="293" y="29"/>
                  </a:lnTo>
                  <a:lnTo>
                    <a:pt x="285" y="33"/>
                  </a:lnTo>
                  <a:lnTo>
                    <a:pt x="274" y="39"/>
                  </a:lnTo>
                  <a:lnTo>
                    <a:pt x="261" y="44"/>
                  </a:lnTo>
                  <a:lnTo>
                    <a:pt x="249" y="48"/>
                  </a:lnTo>
                  <a:lnTo>
                    <a:pt x="238" y="52"/>
                  </a:lnTo>
                  <a:lnTo>
                    <a:pt x="225" y="56"/>
                  </a:lnTo>
                  <a:lnTo>
                    <a:pt x="214" y="61"/>
                  </a:lnTo>
                  <a:lnTo>
                    <a:pt x="202" y="66"/>
                  </a:lnTo>
                  <a:lnTo>
                    <a:pt x="191" y="71"/>
                  </a:lnTo>
                  <a:lnTo>
                    <a:pt x="173" y="76"/>
                  </a:lnTo>
                  <a:lnTo>
                    <a:pt x="156" y="79"/>
                  </a:lnTo>
                  <a:lnTo>
                    <a:pt x="138" y="83"/>
                  </a:lnTo>
                  <a:lnTo>
                    <a:pt x="119" y="84"/>
                  </a:lnTo>
                  <a:lnTo>
                    <a:pt x="101" y="83"/>
                  </a:lnTo>
                  <a:lnTo>
                    <a:pt x="82" y="79"/>
                  </a:lnTo>
                  <a:lnTo>
                    <a:pt x="66" y="73"/>
                  </a:lnTo>
                  <a:lnTo>
                    <a:pt x="51" y="62"/>
                  </a:lnTo>
                  <a:lnTo>
                    <a:pt x="44" y="59"/>
                  </a:lnTo>
                  <a:lnTo>
                    <a:pt x="37" y="54"/>
                  </a:lnTo>
                  <a:lnTo>
                    <a:pt x="30" y="50"/>
                  </a:lnTo>
                  <a:lnTo>
                    <a:pt x="25" y="45"/>
                  </a:lnTo>
                  <a:lnTo>
                    <a:pt x="18" y="39"/>
                  </a:lnTo>
                  <a:lnTo>
                    <a:pt x="12" y="35"/>
                  </a:lnTo>
                  <a:lnTo>
                    <a:pt x="6" y="29"/>
                  </a:lnTo>
                  <a:lnTo>
                    <a:pt x="0" y="23"/>
                  </a:lnTo>
                  <a:lnTo>
                    <a:pt x="4" y="14"/>
                  </a:lnTo>
                  <a:lnTo>
                    <a:pt x="11" y="8"/>
                  </a:lnTo>
                  <a:lnTo>
                    <a:pt x="21" y="3"/>
                  </a:lnTo>
                  <a:lnTo>
                    <a:pt x="30" y="0"/>
                  </a:lnTo>
                  <a:lnTo>
                    <a:pt x="42" y="1"/>
                  </a:lnTo>
                  <a:lnTo>
                    <a:pt x="53" y="6"/>
                  </a:lnTo>
                  <a:lnTo>
                    <a:pt x="63" y="12"/>
                  </a:lnTo>
                  <a:lnTo>
                    <a:pt x="73" y="18"/>
                  </a:lnTo>
                  <a:lnTo>
                    <a:pt x="82" y="25"/>
                  </a:lnTo>
                  <a:lnTo>
                    <a:pt x="91" y="31"/>
                  </a:lnTo>
                  <a:lnTo>
                    <a:pt x="103" y="36"/>
                  </a:lnTo>
                  <a:lnTo>
                    <a:pt x="115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80" name="Freeform 892"/>
            <p:cNvSpPr>
              <a:spLocks/>
            </p:cNvSpPr>
            <p:nvPr/>
          </p:nvSpPr>
          <p:spPr bwMode="auto">
            <a:xfrm flipH="1">
              <a:off x="8762" y="1836"/>
              <a:ext cx="11" cy="20"/>
            </a:xfrm>
            <a:custGeom>
              <a:avLst/>
              <a:gdLst>
                <a:gd name="T0" fmla="*/ 0 w 127"/>
                <a:gd name="T1" fmla="*/ 0 h 167"/>
                <a:gd name="T2" fmla="*/ 0 w 127"/>
                <a:gd name="T3" fmla="*/ 0 h 167"/>
                <a:gd name="T4" fmla="*/ 0 w 127"/>
                <a:gd name="T5" fmla="*/ 0 h 167"/>
                <a:gd name="T6" fmla="*/ 0 w 127"/>
                <a:gd name="T7" fmla="*/ 0 h 167"/>
                <a:gd name="T8" fmla="*/ 0 w 127"/>
                <a:gd name="T9" fmla="*/ 0 h 167"/>
                <a:gd name="T10" fmla="*/ 0 w 127"/>
                <a:gd name="T11" fmla="*/ 0 h 167"/>
                <a:gd name="T12" fmla="*/ 0 w 127"/>
                <a:gd name="T13" fmla="*/ 0 h 167"/>
                <a:gd name="T14" fmla="*/ 0 w 127"/>
                <a:gd name="T15" fmla="*/ 0 h 167"/>
                <a:gd name="T16" fmla="*/ 0 w 127"/>
                <a:gd name="T17" fmla="*/ 0 h 167"/>
                <a:gd name="T18" fmla="*/ 0 w 127"/>
                <a:gd name="T19" fmla="*/ 0 h 167"/>
                <a:gd name="T20" fmla="*/ 0 w 127"/>
                <a:gd name="T21" fmla="*/ 0 h 167"/>
                <a:gd name="T22" fmla="*/ 0 w 127"/>
                <a:gd name="T23" fmla="*/ 0 h 167"/>
                <a:gd name="T24" fmla="*/ 0 w 127"/>
                <a:gd name="T25" fmla="*/ 0 h 167"/>
                <a:gd name="T26" fmla="*/ 0 w 127"/>
                <a:gd name="T27" fmla="*/ 0 h 167"/>
                <a:gd name="T28" fmla="*/ 0 w 127"/>
                <a:gd name="T29" fmla="*/ 0 h 167"/>
                <a:gd name="T30" fmla="*/ 0 w 127"/>
                <a:gd name="T31" fmla="*/ 0 h 167"/>
                <a:gd name="T32" fmla="*/ 0 w 127"/>
                <a:gd name="T33" fmla="*/ 0 h 167"/>
                <a:gd name="T34" fmla="*/ 0 w 127"/>
                <a:gd name="T35" fmla="*/ 0 h 167"/>
                <a:gd name="T36" fmla="*/ 0 w 127"/>
                <a:gd name="T37" fmla="*/ 0 h 167"/>
                <a:gd name="T38" fmla="*/ 0 w 127"/>
                <a:gd name="T39" fmla="*/ 0 h 167"/>
                <a:gd name="T40" fmla="*/ 0 w 127"/>
                <a:gd name="T41" fmla="*/ 0 h 167"/>
                <a:gd name="T42" fmla="*/ 0 w 127"/>
                <a:gd name="T43" fmla="*/ 0 h 167"/>
                <a:gd name="T44" fmla="*/ 0 w 127"/>
                <a:gd name="T45" fmla="*/ 0 h 167"/>
                <a:gd name="T46" fmla="*/ 0 w 127"/>
                <a:gd name="T47" fmla="*/ 0 h 167"/>
                <a:gd name="T48" fmla="*/ 0 w 127"/>
                <a:gd name="T49" fmla="*/ 0 h 167"/>
                <a:gd name="T50" fmla="*/ 0 w 127"/>
                <a:gd name="T51" fmla="*/ 0 h 167"/>
                <a:gd name="T52" fmla="*/ 0 w 127"/>
                <a:gd name="T53" fmla="*/ 0 h 167"/>
                <a:gd name="T54" fmla="*/ 0 w 127"/>
                <a:gd name="T55" fmla="*/ 0 h 167"/>
                <a:gd name="T56" fmla="*/ 0 w 127"/>
                <a:gd name="T57" fmla="*/ 0 h 167"/>
                <a:gd name="T58" fmla="*/ 0 w 127"/>
                <a:gd name="T59" fmla="*/ 0 h 167"/>
                <a:gd name="T60" fmla="*/ 0 w 127"/>
                <a:gd name="T61" fmla="*/ 0 h 167"/>
                <a:gd name="T62" fmla="*/ 0 w 127"/>
                <a:gd name="T63" fmla="*/ 0 h 167"/>
                <a:gd name="T64" fmla="*/ 0 w 127"/>
                <a:gd name="T65" fmla="*/ 0 h 167"/>
                <a:gd name="T66" fmla="*/ 0 w 127"/>
                <a:gd name="T67" fmla="*/ 0 h 167"/>
                <a:gd name="T68" fmla="*/ 0 w 127"/>
                <a:gd name="T69" fmla="*/ 0 h 167"/>
                <a:gd name="T70" fmla="*/ 0 w 127"/>
                <a:gd name="T71" fmla="*/ 0 h 167"/>
                <a:gd name="T72" fmla="*/ 0 w 127"/>
                <a:gd name="T73" fmla="*/ 0 h 167"/>
                <a:gd name="T74" fmla="*/ 0 w 127"/>
                <a:gd name="T75" fmla="*/ 0 h 167"/>
                <a:gd name="T76" fmla="*/ 0 w 127"/>
                <a:gd name="T77" fmla="*/ 0 h 167"/>
                <a:gd name="T78" fmla="*/ 0 w 127"/>
                <a:gd name="T79" fmla="*/ 0 h 167"/>
                <a:gd name="T80" fmla="*/ 0 w 127"/>
                <a:gd name="T81" fmla="*/ 0 h 167"/>
                <a:gd name="T82" fmla="*/ 0 w 127"/>
                <a:gd name="T83" fmla="*/ 0 h 167"/>
                <a:gd name="T84" fmla="*/ 0 w 127"/>
                <a:gd name="T85" fmla="*/ 0 h 167"/>
                <a:gd name="T86" fmla="*/ 0 w 127"/>
                <a:gd name="T87" fmla="*/ 0 h 167"/>
                <a:gd name="T88" fmla="*/ 0 w 127"/>
                <a:gd name="T89" fmla="*/ 0 h 167"/>
                <a:gd name="T90" fmla="*/ 0 w 127"/>
                <a:gd name="T91" fmla="*/ 0 h 167"/>
                <a:gd name="T92" fmla="*/ 0 w 127"/>
                <a:gd name="T93" fmla="*/ 0 h 167"/>
                <a:gd name="T94" fmla="*/ 0 w 127"/>
                <a:gd name="T95" fmla="*/ 0 h 167"/>
                <a:gd name="T96" fmla="*/ 0 w 127"/>
                <a:gd name="T97" fmla="*/ 0 h 167"/>
                <a:gd name="T98" fmla="*/ 0 w 127"/>
                <a:gd name="T99" fmla="*/ 0 h 167"/>
                <a:gd name="T100" fmla="*/ 0 w 127"/>
                <a:gd name="T101" fmla="*/ 0 h 167"/>
                <a:gd name="T102" fmla="*/ 0 w 127"/>
                <a:gd name="T103" fmla="*/ 0 h 167"/>
                <a:gd name="T104" fmla="*/ 0 w 127"/>
                <a:gd name="T105" fmla="*/ 0 h 16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7"/>
                <a:gd name="T160" fmla="*/ 0 h 167"/>
                <a:gd name="T161" fmla="*/ 127 w 127"/>
                <a:gd name="T162" fmla="*/ 167 h 16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7" h="167">
                  <a:moveTo>
                    <a:pt x="56" y="45"/>
                  </a:moveTo>
                  <a:lnTo>
                    <a:pt x="57" y="59"/>
                  </a:lnTo>
                  <a:lnTo>
                    <a:pt x="57" y="74"/>
                  </a:lnTo>
                  <a:lnTo>
                    <a:pt x="60" y="88"/>
                  </a:lnTo>
                  <a:lnTo>
                    <a:pt x="69" y="97"/>
                  </a:lnTo>
                  <a:lnTo>
                    <a:pt x="75" y="92"/>
                  </a:lnTo>
                  <a:lnTo>
                    <a:pt x="81" y="89"/>
                  </a:lnTo>
                  <a:lnTo>
                    <a:pt x="88" y="86"/>
                  </a:lnTo>
                  <a:lnTo>
                    <a:pt x="96" y="85"/>
                  </a:lnTo>
                  <a:lnTo>
                    <a:pt x="105" y="86"/>
                  </a:lnTo>
                  <a:lnTo>
                    <a:pt x="113" y="90"/>
                  </a:lnTo>
                  <a:lnTo>
                    <a:pt x="121" y="94"/>
                  </a:lnTo>
                  <a:lnTo>
                    <a:pt x="127" y="101"/>
                  </a:lnTo>
                  <a:lnTo>
                    <a:pt x="126" y="108"/>
                  </a:lnTo>
                  <a:lnTo>
                    <a:pt x="121" y="111"/>
                  </a:lnTo>
                  <a:lnTo>
                    <a:pt x="114" y="112"/>
                  </a:lnTo>
                  <a:lnTo>
                    <a:pt x="109" y="114"/>
                  </a:lnTo>
                  <a:lnTo>
                    <a:pt x="100" y="113"/>
                  </a:lnTo>
                  <a:lnTo>
                    <a:pt x="94" y="115"/>
                  </a:lnTo>
                  <a:lnTo>
                    <a:pt x="88" y="120"/>
                  </a:lnTo>
                  <a:lnTo>
                    <a:pt x="82" y="124"/>
                  </a:lnTo>
                  <a:lnTo>
                    <a:pt x="74" y="134"/>
                  </a:lnTo>
                  <a:lnTo>
                    <a:pt x="70" y="144"/>
                  </a:lnTo>
                  <a:lnTo>
                    <a:pt x="68" y="156"/>
                  </a:lnTo>
                  <a:lnTo>
                    <a:pt x="66" y="167"/>
                  </a:lnTo>
                  <a:lnTo>
                    <a:pt x="57" y="167"/>
                  </a:lnTo>
                  <a:lnTo>
                    <a:pt x="50" y="161"/>
                  </a:lnTo>
                  <a:lnTo>
                    <a:pt x="44" y="153"/>
                  </a:lnTo>
                  <a:lnTo>
                    <a:pt x="39" y="146"/>
                  </a:lnTo>
                  <a:lnTo>
                    <a:pt x="35" y="132"/>
                  </a:lnTo>
                  <a:lnTo>
                    <a:pt x="35" y="117"/>
                  </a:lnTo>
                  <a:lnTo>
                    <a:pt x="32" y="104"/>
                  </a:lnTo>
                  <a:lnTo>
                    <a:pt x="26" y="91"/>
                  </a:lnTo>
                  <a:lnTo>
                    <a:pt x="19" y="85"/>
                  </a:lnTo>
                  <a:lnTo>
                    <a:pt x="11" y="81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1" y="55"/>
                  </a:lnTo>
                  <a:lnTo>
                    <a:pt x="7" y="45"/>
                  </a:lnTo>
                  <a:lnTo>
                    <a:pt x="13" y="36"/>
                  </a:lnTo>
                  <a:lnTo>
                    <a:pt x="11" y="23"/>
                  </a:lnTo>
                  <a:lnTo>
                    <a:pt x="8" y="18"/>
                  </a:lnTo>
                  <a:lnTo>
                    <a:pt x="6" y="14"/>
                  </a:lnTo>
                  <a:lnTo>
                    <a:pt x="5" y="9"/>
                  </a:lnTo>
                  <a:lnTo>
                    <a:pt x="6" y="5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4" y="3"/>
                  </a:lnTo>
                  <a:lnTo>
                    <a:pt x="35" y="13"/>
                  </a:lnTo>
                  <a:lnTo>
                    <a:pt x="42" y="22"/>
                  </a:lnTo>
                  <a:lnTo>
                    <a:pt x="49" y="33"/>
                  </a:lnTo>
                  <a:lnTo>
                    <a:pt x="56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81" name="Freeform 893"/>
            <p:cNvSpPr>
              <a:spLocks/>
            </p:cNvSpPr>
            <p:nvPr/>
          </p:nvSpPr>
          <p:spPr bwMode="auto">
            <a:xfrm flipH="1">
              <a:off x="8777" y="1845"/>
              <a:ext cx="8" cy="6"/>
            </a:xfrm>
            <a:custGeom>
              <a:avLst/>
              <a:gdLst>
                <a:gd name="T0" fmla="*/ 0 w 102"/>
                <a:gd name="T1" fmla="*/ 0 h 53"/>
                <a:gd name="T2" fmla="*/ 0 w 102"/>
                <a:gd name="T3" fmla="*/ 0 h 53"/>
                <a:gd name="T4" fmla="*/ 0 w 102"/>
                <a:gd name="T5" fmla="*/ 0 h 53"/>
                <a:gd name="T6" fmla="*/ 0 w 102"/>
                <a:gd name="T7" fmla="*/ 0 h 53"/>
                <a:gd name="T8" fmla="*/ 0 w 102"/>
                <a:gd name="T9" fmla="*/ 0 h 53"/>
                <a:gd name="T10" fmla="*/ 0 w 102"/>
                <a:gd name="T11" fmla="*/ 0 h 53"/>
                <a:gd name="T12" fmla="*/ 0 w 102"/>
                <a:gd name="T13" fmla="*/ 0 h 53"/>
                <a:gd name="T14" fmla="*/ 0 w 102"/>
                <a:gd name="T15" fmla="*/ 0 h 53"/>
                <a:gd name="T16" fmla="*/ 0 w 102"/>
                <a:gd name="T17" fmla="*/ 0 h 53"/>
                <a:gd name="T18" fmla="*/ 0 w 102"/>
                <a:gd name="T19" fmla="*/ 0 h 53"/>
                <a:gd name="T20" fmla="*/ 0 w 102"/>
                <a:gd name="T21" fmla="*/ 0 h 53"/>
                <a:gd name="T22" fmla="*/ 0 w 102"/>
                <a:gd name="T23" fmla="*/ 0 h 53"/>
                <a:gd name="T24" fmla="*/ 0 w 102"/>
                <a:gd name="T25" fmla="*/ 0 h 53"/>
                <a:gd name="T26" fmla="*/ 0 w 102"/>
                <a:gd name="T27" fmla="*/ 0 h 53"/>
                <a:gd name="T28" fmla="*/ 0 w 102"/>
                <a:gd name="T29" fmla="*/ 0 h 53"/>
                <a:gd name="T30" fmla="*/ 0 w 102"/>
                <a:gd name="T31" fmla="*/ 0 h 53"/>
                <a:gd name="T32" fmla="*/ 0 w 102"/>
                <a:gd name="T33" fmla="*/ 0 h 53"/>
                <a:gd name="T34" fmla="*/ 0 w 102"/>
                <a:gd name="T35" fmla="*/ 0 h 53"/>
                <a:gd name="T36" fmla="*/ 0 w 102"/>
                <a:gd name="T37" fmla="*/ 0 h 53"/>
                <a:gd name="T38" fmla="*/ 0 w 102"/>
                <a:gd name="T39" fmla="*/ 0 h 53"/>
                <a:gd name="T40" fmla="*/ 0 w 102"/>
                <a:gd name="T41" fmla="*/ 0 h 53"/>
                <a:gd name="T42" fmla="*/ 0 w 102"/>
                <a:gd name="T43" fmla="*/ 0 h 53"/>
                <a:gd name="T44" fmla="*/ 0 w 102"/>
                <a:gd name="T45" fmla="*/ 0 h 53"/>
                <a:gd name="T46" fmla="*/ 0 w 102"/>
                <a:gd name="T47" fmla="*/ 0 h 53"/>
                <a:gd name="T48" fmla="*/ 0 w 102"/>
                <a:gd name="T49" fmla="*/ 0 h 53"/>
                <a:gd name="T50" fmla="*/ 0 w 102"/>
                <a:gd name="T51" fmla="*/ 0 h 53"/>
                <a:gd name="T52" fmla="*/ 0 w 102"/>
                <a:gd name="T53" fmla="*/ 0 h 53"/>
                <a:gd name="T54" fmla="*/ 0 w 102"/>
                <a:gd name="T55" fmla="*/ 0 h 53"/>
                <a:gd name="T56" fmla="*/ 0 w 102"/>
                <a:gd name="T57" fmla="*/ 0 h 53"/>
                <a:gd name="T58" fmla="*/ 0 w 102"/>
                <a:gd name="T59" fmla="*/ 0 h 53"/>
                <a:gd name="T60" fmla="*/ 0 w 102"/>
                <a:gd name="T61" fmla="*/ 0 h 53"/>
                <a:gd name="T62" fmla="*/ 0 w 102"/>
                <a:gd name="T63" fmla="*/ 0 h 53"/>
                <a:gd name="T64" fmla="*/ 0 w 102"/>
                <a:gd name="T65" fmla="*/ 0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"/>
                <a:gd name="T100" fmla="*/ 0 h 53"/>
                <a:gd name="T101" fmla="*/ 102 w 102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" h="53">
                  <a:moveTo>
                    <a:pt x="101" y="39"/>
                  </a:moveTo>
                  <a:lnTo>
                    <a:pt x="102" y="43"/>
                  </a:lnTo>
                  <a:lnTo>
                    <a:pt x="102" y="46"/>
                  </a:lnTo>
                  <a:lnTo>
                    <a:pt x="101" y="50"/>
                  </a:lnTo>
                  <a:lnTo>
                    <a:pt x="98" y="53"/>
                  </a:lnTo>
                  <a:lnTo>
                    <a:pt x="92" y="50"/>
                  </a:lnTo>
                  <a:lnTo>
                    <a:pt x="87" y="44"/>
                  </a:lnTo>
                  <a:lnTo>
                    <a:pt x="82" y="38"/>
                  </a:lnTo>
                  <a:lnTo>
                    <a:pt x="75" y="35"/>
                  </a:lnTo>
                  <a:lnTo>
                    <a:pt x="67" y="32"/>
                  </a:lnTo>
                  <a:lnTo>
                    <a:pt x="59" y="30"/>
                  </a:lnTo>
                  <a:lnTo>
                    <a:pt x="51" y="29"/>
                  </a:lnTo>
                  <a:lnTo>
                    <a:pt x="42" y="27"/>
                  </a:lnTo>
                  <a:lnTo>
                    <a:pt x="34" y="27"/>
                  </a:lnTo>
                  <a:lnTo>
                    <a:pt x="26" y="28"/>
                  </a:lnTo>
                  <a:lnTo>
                    <a:pt x="18" y="30"/>
                  </a:lnTo>
                  <a:lnTo>
                    <a:pt x="11" y="35"/>
                  </a:lnTo>
                  <a:lnTo>
                    <a:pt x="7" y="34"/>
                  </a:lnTo>
                  <a:lnTo>
                    <a:pt x="4" y="30"/>
                  </a:lnTo>
                  <a:lnTo>
                    <a:pt x="3" y="27"/>
                  </a:lnTo>
                  <a:lnTo>
                    <a:pt x="0" y="23"/>
                  </a:lnTo>
                  <a:lnTo>
                    <a:pt x="3" y="15"/>
                  </a:lnTo>
                  <a:lnTo>
                    <a:pt x="6" y="8"/>
                  </a:lnTo>
                  <a:lnTo>
                    <a:pt x="12" y="4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43" y="1"/>
                  </a:lnTo>
                  <a:lnTo>
                    <a:pt x="54" y="4"/>
                  </a:lnTo>
                  <a:lnTo>
                    <a:pt x="66" y="7"/>
                  </a:lnTo>
                  <a:lnTo>
                    <a:pt x="76" y="13"/>
                  </a:lnTo>
                  <a:lnTo>
                    <a:pt x="86" y="20"/>
                  </a:lnTo>
                  <a:lnTo>
                    <a:pt x="94" y="29"/>
                  </a:lnTo>
                  <a:lnTo>
                    <a:pt x="101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82" name="Freeform 894"/>
            <p:cNvSpPr>
              <a:spLocks/>
            </p:cNvSpPr>
            <p:nvPr/>
          </p:nvSpPr>
          <p:spPr bwMode="auto">
            <a:xfrm flipH="1">
              <a:off x="8781" y="1848"/>
              <a:ext cx="11" cy="26"/>
            </a:xfrm>
            <a:custGeom>
              <a:avLst/>
              <a:gdLst>
                <a:gd name="T0" fmla="*/ 0 w 133"/>
                <a:gd name="T1" fmla="*/ 0 h 219"/>
                <a:gd name="T2" fmla="*/ 0 w 133"/>
                <a:gd name="T3" fmla="*/ 0 h 219"/>
                <a:gd name="T4" fmla="*/ 0 w 133"/>
                <a:gd name="T5" fmla="*/ 0 h 219"/>
                <a:gd name="T6" fmla="*/ 0 w 133"/>
                <a:gd name="T7" fmla="*/ 0 h 219"/>
                <a:gd name="T8" fmla="*/ 0 w 133"/>
                <a:gd name="T9" fmla="*/ 0 h 219"/>
                <a:gd name="T10" fmla="*/ 0 w 133"/>
                <a:gd name="T11" fmla="*/ 0 h 219"/>
                <a:gd name="T12" fmla="*/ 0 w 133"/>
                <a:gd name="T13" fmla="*/ 0 h 219"/>
                <a:gd name="T14" fmla="*/ 0 w 133"/>
                <a:gd name="T15" fmla="*/ 0 h 219"/>
                <a:gd name="T16" fmla="*/ 0 w 133"/>
                <a:gd name="T17" fmla="*/ 0 h 219"/>
                <a:gd name="T18" fmla="*/ 0 w 133"/>
                <a:gd name="T19" fmla="*/ 0 h 219"/>
                <a:gd name="T20" fmla="*/ 0 w 133"/>
                <a:gd name="T21" fmla="*/ 0 h 219"/>
                <a:gd name="T22" fmla="*/ 0 w 133"/>
                <a:gd name="T23" fmla="*/ 0 h 219"/>
                <a:gd name="T24" fmla="*/ 0 w 133"/>
                <a:gd name="T25" fmla="*/ 0 h 219"/>
                <a:gd name="T26" fmla="*/ 0 w 133"/>
                <a:gd name="T27" fmla="*/ 0 h 219"/>
                <a:gd name="T28" fmla="*/ 0 w 133"/>
                <a:gd name="T29" fmla="*/ 0 h 219"/>
                <a:gd name="T30" fmla="*/ 0 w 133"/>
                <a:gd name="T31" fmla="*/ 0 h 219"/>
                <a:gd name="T32" fmla="*/ 0 w 133"/>
                <a:gd name="T33" fmla="*/ 0 h 219"/>
                <a:gd name="T34" fmla="*/ 0 w 133"/>
                <a:gd name="T35" fmla="*/ 0 h 219"/>
                <a:gd name="T36" fmla="*/ 0 w 133"/>
                <a:gd name="T37" fmla="*/ 0 h 219"/>
                <a:gd name="T38" fmla="*/ 0 w 133"/>
                <a:gd name="T39" fmla="*/ 0 h 219"/>
                <a:gd name="T40" fmla="*/ 0 w 133"/>
                <a:gd name="T41" fmla="*/ 0 h 219"/>
                <a:gd name="T42" fmla="*/ 0 w 133"/>
                <a:gd name="T43" fmla="*/ 0 h 219"/>
                <a:gd name="T44" fmla="*/ 0 w 133"/>
                <a:gd name="T45" fmla="*/ 0 h 219"/>
                <a:gd name="T46" fmla="*/ 0 w 133"/>
                <a:gd name="T47" fmla="*/ 0 h 219"/>
                <a:gd name="T48" fmla="*/ 0 w 133"/>
                <a:gd name="T49" fmla="*/ 0 h 219"/>
                <a:gd name="T50" fmla="*/ 0 w 133"/>
                <a:gd name="T51" fmla="*/ 0 h 219"/>
                <a:gd name="T52" fmla="*/ 0 w 133"/>
                <a:gd name="T53" fmla="*/ 0 h 219"/>
                <a:gd name="T54" fmla="*/ 0 w 133"/>
                <a:gd name="T55" fmla="*/ 0 h 219"/>
                <a:gd name="T56" fmla="*/ 0 w 133"/>
                <a:gd name="T57" fmla="*/ 0 h 219"/>
                <a:gd name="T58" fmla="*/ 0 w 133"/>
                <a:gd name="T59" fmla="*/ 0 h 219"/>
                <a:gd name="T60" fmla="*/ 0 w 133"/>
                <a:gd name="T61" fmla="*/ 0 h 219"/>
                <a:gd name="T62" fmla="*/ 0 w 133"/>
                <a:gd name="T63" fmla="*/ 0 h 219"/>
                <a:gd name="T64" fmla="*/ 0 w 133"/>
                <a:gd name="T65" fmla="*/ 0 h 219"/>
                <a:gd name="T66" fmla="*/ 0 w 133"/>
                <a:gd name="T67" fmla="*/ 0 h 219"/>
                <a:gd name="T68" fmla="*/ 0 w 133"/>
                <a:gd name="T69" fmla="*/ 0 h 219"/>
                <a:gd name="T70" fmla="*/ 0 w 133"/>
                <a:gd name="T71" fmla="*/ 0 h 219"/>
                <a:gd name="T72" fmla="*/ 0 w 133"/>
                <a:gd name="T73" fmla="*/ 0 h 219"/>
                <a:gd name="T74" fmla="*/ 0 w 133"/>
                <a:gd name="T75" fmla="*/ 0 h 219"/>
                <a:gd name="T76" fmla="*/ 0 w 133"/>
                <a:gd name="T77" fmla="*/ 0 h 219"/>
                <a:gd name="T78" fmla="*/ 0 w 133"/>
                <a:gd name="T79" fmla="*/ 0 h 219"/>
                <a:gd name="T80" fmla="*/ 0 w 133"/>
                <a:gd name="T81" fmla="*/ 0 h 2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3"/>
                <a:gd name="T124" fmla="*/ 0 h 219"/>
                <a:gd name="T125" fmla="*/ 133 w 133"/>
                <a:gd name="T126" fmla="*/ 219 h 2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3" h="219">
                  <a:moveTo>
                    <a:pt x="20" y="30"/>
                  </a:moveTo>
                  <a:lnTo>
                    <a:pt x="28" y="65"/>
                  </a:lnTo>
                  <a:lnTo>
                    <a:pt x="33" y="102"/>
                  </a:lnTo>
                  <a:lnTo>
                    <a:pt x="40" y="139"/>
                  </a:lnTo>
                  <a:lnTo>
                    <a:pt x="51" y="174"/>
                  </a:lnTo>
                  <a:lnTo>
                    <a:pt x="60" y="181"/>
                  </a:lnTo>
                  <a:lnTo>
                    <a:pt x="69" y="184"/>
                  </a:lnTo>
                  <a:lnTo>
                    <a:pt x="80" y="185"/>
                  </a:lnTo>
                  <a:lnTo>
                    <a:pt x="91" y="183"/>
                  </a:lnTo>
                  <a:lnTo>
                    <a:pt x="101" y="181"/>
                  </a:lnTo>
                  <a:lnTo>
                    <a:pt x="112" y="178"/>
                  </a:lnTo>
                  <a:lnTo>
                    <a:pt x="121" y="175"/>
                  </a:lnTo>
                  <a:lnTo>
                    <a:pt x="130" y="173"/>
                  </a:lnTo>
                  <a:lnTo>
                    <a:pt x="133" y="176"/>
                  </a:lnTo>
                  <a:lnTo>
                    <a:pt x="133" y="179"/>
                  </a:lnTo>
                  <a:lnTo>
                    <a:pt x="130" y="183"/>
                  </a:lnTo>
                  <a:lnTo>
                    <a:pt x="128" y="186"/>
                  </a:lnTo>
                  <a:lnTo>
                    <a:pt x="120" y="194"/>
                  </a:lnTo>
                  <a:lnTo>
                    <a:pt x="112" y="201"/>
                  </a:lnTo>
                  <a:lnTo>
                    <a:pt x="103" y="206"/>
                  </a:lnTo>
                  <a:lnTo>
                    <a:pt x="93" y="211"/>
                  </a:lnTo>
                  <a:lnTo>
                    <a:pt x="83" y="215"/>
                  </a:lnTo>
                  <a:lnTo>
                    <a:pt x="73" y="218"/>
                  </a:lnTo>
                  <a:lnTo>
                    <a:pt x="61" y="219"/>
                  </a:lnTo>
                  <a:lnTo>
                    <a:pt x="50" y="219"/>
                  </a:lnTo>
                  <a:lnTo>
                    <a:pt x="35" y="212"/>
                  </a:lnTo>
                  <a:lnTo>
                    <a:pt x="24" y="201"/>
                  </a:lnTo>
                  <a:lnTo>
                    <a:pt x="18" y="189"/>
                  </a:lnTo>
                  <a:lnTo>
                    <a:pt x="14" y="174"/>
                  </a:lnTo>
                  <a:lnTo>
                    <a:pt x="12" y="159"/>
                  </a:lnTo>
                  <a:lnTo>
                    <a:pt x="10" y="143"/>
                  </a:lnTo>
                  <a:lnTo>
                    <a:pt x="9" y="128"/>
                  </a:lnTo>
                  <a:lnTo>
                    <a:pt x="6" y="114"/>
                  </a:lnTo>
                  <a:lnTo>
                    <a:pt x="6" y="86"/>
                  </a:lnTo>
                  <a:lnTo>
                    <a:pt x="5" y="59"/>
                  </a:lnTo>
                  <a:lnTo>
                    <a:pt x="2" y="32"/>
                  </a:lnTo>
                  <a:lnTo>
                    <a:pt x="0" y="4"/>
                  </a:lnTo>
                  <a:lnTo>
                    <a:pt x="9" y="0"/>
                  </a:lnTo>
                  <a:lnTo>
                    <a:pt x="14" y="7"/>
                  </a:lnTo>
                  <a:lnTo>
                    <a:pt x="16" y="19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83" name="Freeform 895"/>
            <p:cNvSpPr>
              <a:spLocks/>
            </p:cNvSpPr>
            <p:nvPr/>
          </p:nvSpPr>
          <p:spPr bwMode="auto">
            <a:xfrm flipH="1">
              <a:off x="8795" y="1848"/>
              <a:ext cx="4" cy="7"/>
            </a:xfrm>
            <a:custGeom>
              <a:avLst/>
              <a:gdLst>
                <a:gd name="T0" fmla="*/ 0 w 51"/>
                <a:gd name="T1" fmla="*/ 0 h 61"/>
                <a:gd name="T2" fmla="*/ 0 w 51"/>
                <a:gd name="T3" fmla="*/ 0 h 61"/>
                <a:gd name="T4" fmla="*/ 0 w 51"/>
                <a:gd name="T5" fmla="*/ 0 h 61"/>
                <a:gd name="T6" fmla="*/ 0 w 51"/>
                <a:gd name="T7" fmla="*/ 0 h 61"/>
                <a:gd name="T8" fmla="*/ 0 w 51"/>
                <a:gd name="T9" fmla="*/ 0 h 61"/>
                <a:gd name="T10" fmla="*/ 0 w 51"/>
                <a:gd name="T11" fmla="*/ 0 h 61"/>
                <a:gd name="T12" fmla="*/ 0 w 51"/>
                <a:gd name="T13" fmla="*/ 0 h 61"/>
                <a:gd name="T14" fmla="*/ 0 w 51"/>
                <a:gd name="T15" fmla="*/ 0 h 61"/>
                <a:gd name="T16" fmla="*/ 0 w 51"/>
                <a:gd name="T17" fmla="*/ 0 h 61"/>
                <a:gd name="T18" fmla="*/ 0 w 51"/>
                <a:gd name="T19" fmla="*/ 0 h 61"/>
                <a:gd name="T20" fmla="*/ 0 w 51"/>
                <a:gd name="T21" fmla="*/ 0 h 61"/>
                <a:gd name="T22" fmla="*/ 0 w 51"/>
                <a:gd name="T23" fmla="*/ 0 h 61"/>
                <a:gd name="T24" fmla="*/ 0 w 51"/>
                <a:gd name="T25" fmla="*/ 0 h 61"/>
                <a:gd name="T26" fmla="*/ 0 w 51"/>
                <a:gd name="T27" fmla="*/ 0 h 61"/>
                <a:gd name="T28" fmla="*/ 0 w 51"/>
                <a:gd name="T29" fmla="*/ 0 h 61"/>
                <a:gd name="T30" fmla="*/ 0 w 51"/>
                <a:gd name="T31" fmla="*/ 0 h 61"/>
                <a:gd name="T32" fmla="*/ 0 w 51"/>
                <a:gd name="T33" fmla="*/ 0 h 61"/>
                <a:gd name="T34" fmla="*/ 0 w 51"/>
                <a:gd name="T35" fmla="*/ 0 h 61"/>
                <a:gd name="T36" fmla="*/ 0 w 51"/>
                <a:gd name="T37" fmla="*/ 0 h 61"/>
                <a:gd name="T38" fmla="*/ 0 w 51"/>
                <a:gd name="T39" fmla="*/ 0 h 61"/>
                <a:gd name="T40" fmla="*/ 0 w 51"/>
                <a:gd name="T41" fmla="*/ 0 h 61"/>
                <a:gd name="T42" fmla="*/ 0 w 51"/>
                <a:gd name="T43" fmla="*/ 0 h 61"/>
                <a:gd name="T44" fmla="*/ 0 w 51"/>
                <a:gd name="T45" fmla="*/ 0 h 61"/>
                <a:gd name="T46" fmla="*/ 0 w 51"/>
                <a:gd name="T47" fmla="*/ 0 h 61"/>
                <a:gd name="T48" fmla="*/ 0 w 51"/>
                <a:gd name="T49" fmla="*/ 0 h 61"/>
                <a:gd name="T50" fmla="*/ 0 w 51"/>
                <a:gd name="T51" fmla="*/ 0 h 61"/>
                <a:gd name="T52" fmla="*/ 0 w 51"/>
                <a:gd name="T53" fmla="*/ 0 h 61"/>
                <a:gd name="T54" fmla="*/ 0 w 51"/>
                <a:gd name="T55" fmla="*/ 0 h 61"/>
                <a:gd name="T56" fmla="*/ 0 w 51"/>
                <a:gd name="T57" fmla="*/ 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61"/>
                <a:gd name="T89" fmla="*/ 51 w 51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61">
                  <a:moveTo>
                    <a:pt x="51" y="6"/>
                  </a:moveTo>
                  <a:lnTo>
                    <a:pt x="49" y="13"/>
                  </a:lnTo>
                  <a:lnTo>
                    <a:pt x="44" y="18"/>
                  </a:lnTo>
                  <a:lnTo>
                    <a:pt x="38" y="21"/>
                  </a:lnTo>
                  <a:lnTo>
                    <a:pt x="32" y="25"/>
                  </a:lnTo>
                  <a:lnTo>
                    <a:pt x="26" y="33"/>
                  </a:lnTo>
                  <a:lnTo>
                    <a:pt x="24" y="41"/>
                  </a:lnTo>
                  <a:lnTo>
                    <a:pt x="23" y="50"/>
                  </a:lnTo>
                  <a:lnTo>
                    <a:pt x="23" y="59"/>
                  </a:lnTo>
                  <a:lnTo>
                    <a:pt x="19" y="61"/>
                  </a:lnTo>
                  <a:lnTo>
                    <a:pt x="16" y="61"/>
                  </a:lnTo>
                  <a:lnTo>
                    <a:pt x="12" y="61"/>
                  </a:lnTo>
                  <a:lnTo>
                    <a:pt x="9" y="60"/>
                  </a:lnTo>
                  <a:lnTo>
                    <a:pt x="4" y="53"/>
                  </a:lnTo>
                  <a:lnTo>
                    <a:pt x="2" y="45"/>
                  </a:lnTo>
                  <a:lnTo>
                    <a:pt x="0" y="37"/>
                  </a:lnTo>
                  <a:lnTo>
                    <a:pt x="1" y="29"/>
                  </a:lnTo>
                  <a:lnTo>
                    <a:pt x="3" y="23"/>
                  </a:lnTo>
                  <a:lnTo>
                    <a:pt x="7" y="19"/>
                  </a:lnTo>
                  <a:lnTo>
                    <a:pt x="11" y="14"/>
                  </a:lnTo>
                  <a:lnTo>
                    <a:pt x="16" y="10"/>
                  </a:lnTo>
                  <a:lnTo>
                    <a:pt x="21" y="6"/>
                  </a:lnTo>
                  <a:lnTo>
                    <a:pt x="26" y="3"/>
                  </a:lnTo>
                  <a:lnTo>
                    <a:pt x="32" y="2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5" y="2"/>
                  </a:lnTo>
                  <a:lnTo>
                    <a:pt x="48" y="4"/>
                  </a:lnTo>
                  <a:lnTo>
                    <a:pt x="5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84" name="Freeform 896"/>
            <p:cNvSpPr>
              <a:spLocks/>
            </p:cNvSpPr>
            <p:nvPr/>
          </p:nvSpPr>
          <p:spPr bwMode="auto">
            <a:xfrm flipH="1">
              <a:off x="8779" y="1853"/>
              <a:ext cx="6" cy="4"/>
            </a:xfrm>
            <a:custGeom>
              <a:avLst/>
              <a:gdLst>
                <a:gd name="T0" fmla="*/ 0 w 69"/>
                <a:gd name="T1" fmla="*/ 0 h 34"/>
                <a:gd name="T2" fmla="*/ 0 w 69"/>
                <a:gd name="T3" fmla="*/ 0 h 34"/>
                <a:gd name="T4" fmla="*/ 0 w 69"/>
                <a:gd name="T5" fmla="*/ 0 h 34"/>
                <a:gd name="T6" fmla="*/ 0 w 69"/>
                <a:gd name="T7" fmla="*/ 0 h 34"/>
                <a:gd name="T8" fmla="*/ 0 w 69"/>
                <a:gd name="T9" fmla="*/ 0 h 34"/>
                <a:gd name="T10" fmla="*/ 0 w 69"/>
                <a:gd name="T11" fmla="*/ 0 h 34"/>
                <a:gd name="T12" fmla="*/ 0 w 69"/>
                <a:gd name="T13" fmla="*/ 0 h 34"/>
                <a:gd name="T14" fmla="*/ 0 w 69"/>
                <a:gd name="T15" fmla="*/ 0 h 34"/>
                <a:gd name="T16" fmla="*/ 0 w 69"/>
                <a:gd name="T17" fmla="*/ 0 h 34"/>
                <a:gd name="T18" fmla="*/ 0 w 69"/>
                <a:gd name="T19" fmla="*/ 0 h 34"/>
                <a:gd name="T20" fmla="*/ 0 w 69"/>
                <a:gd name="T21" fmla="*/ 0 h 34"/>
                <a:gd name="T22" fmla="*/ 0 w 69"/>
                <a:gd name="T23" fmla="*/ 0 h 34"/>
                <a:gd name="T24" fmla="*/ 0 w 69"/>
                <a:gd name="T25" fmla="*/ 0 h 34"/>
                <a:gd name="T26" fmla="*/ 0 w 69"/>
                <a:gd name="T27" fmla="*/ 0 h 34"/>
                <a:gd name="T28" fmla="*/ 0 w 69"/>
                <a:gd name="T29" fmla="*/ 0 h 34"/>
                <a:gd name="T30" fmla="*/ 0 w 69"/>
                <a:gd name="T31" fmla="*/ 0 h 34"/>
                <a:gd name="T32" fmla="*/ 0 w 69"/>
                <a:gd name="T33" fmla="*/ 0 h 34"/>
                <a:gd name="T34" fmla="*/ 0 w 69"/>
                <a:gd name="T35" fmla="*/ 0 h 34"/>
                <a:gd name="T36" fmla="*/ 0 w 69"/>
                <a:gd name="T37" fmla="*/ 0 h 34"/>
                <a:gd name="T38" fmla="*/ 0 w 69"/>
                <a:gd name="T39" fmla="*/ 0 h 34"/>
                <a:gd name="T40" fmla="*/ 0 w 69"/>
                <a:gd name="T41" fmla="*/ 0 h 34"/>
                <a:gd name="T42" fmla="*/ 0 w 69"/>
                <a:gd name="T43" fmla="*/ 0 h 34"/>
                <a:gd name="T44" fmla="*/ 0 w 69"/>
                <a:gd name="T45" fmla="*/ 0 h 34"/>
                <a:gd name="T46" fmla="*/ 0 w 69"/>
                <a:gd name="T47" fmla="*/ 0 h 34"/>
                <a:gd name="T48" fmla="*/ 0 w 69"/>
                <a:gd name="T49" fmla="*/ 0 h 34"/>
                <a:gd name="T50" fmla="*/ 0 w 69"/>
                <a:gd name="T51" fmla="*/ 0 h 34"/>
                <a:gd name="T52" fmla="*/ 0 w 69"/>
                <a:gd name="T53" fmla="*/ 0 h 34"/>
                <a:gd name="T54" fmla="*/ 0 w 69"/>
                <a:gd name="T55" fmla="*/ 0 h 34"/>
                <a:gd name="T56" fmla="*/ 0 w 69"/>
                <a:gd name="T57" fmla="*/ 0 h 34"/>
                <a:gd name="T58" fmla="*/ 0 w 69"/>
                <a:gd name="T59" fmla="*/ 0 h 34"/>
                <a:gd name="T60" fmla="*/ 0 w 69"/>
                <a:gd name="T61" fmla="*/ 0 h 34"/>
                <a:gd name="T62" fmla="*/ 0 w 69"/>
                <a:gd name="T63" fmla="*/ 0 h 34"/>
                <a:gd name="T64" fmla="*/ 0 w 69"/>
                <a:gd name="T65" fmla="*/ 0 h 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34"/>
                <a:gd name="T101" fmla="*/ 69 w 69"/>
                <a:gd name="T102" fmla="*/ 34 h 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34">
                  <a:moveTo>
                    <a:pt x="42" y="2"/>
                  </a:moveTo>
                  <a:lnTo>
                    <a:pt x="45" y="3"/>
                  </a:lnTo>
                  <a:lnTo>
                    <a:pt x="47" y="3"/>
                  </a:lnTo>
                  <a:lnTo>
                    <a:pt x="50" y="3"/>
                  </a:lnTo>
                  <a:lnTo>
                    <a:pt x="53" y="4"/>
                  </a:lnTo>
                  <a:lnTo>
                    <a:pt x="57" y="6"/>
                  </a:lnTo>
                  <a:lnTo>
                    <a:pt x="62" y="8"/>
                  </a:lnTo>
                  <a:lnTo>
                    <a:pt x="65" y="11"/>
                  </a:lnTo>
                  <a:lnTo>
                    <a:pt x="69" y="14"/>
                  </a:lnTo>
                  <a:lnTo>
                    <a:pt x="69" y="19"/>
                  </a:lnTo>
                  <a:lnTo>
                    <a:pt x="69" y="25"/>
                  </a:lnTo>
                  <a:lnTo>
                    <a:pt x="67" y="29"/>
                  </a:lnTo>
                  <a:lnTo>
                    <a:pt x="64" y="34"/>
                  </a:lnTo>
                  <a:lnTo>
                    <a:pt x="59" y="30"/>
                  </a:lnTo>
                  <a:lnTo>
                    <a:pt x="53" y="28"/>
                  </a:lnTo>
                  <a:lnTo>
                    <a:pt x="46" y="26"/>
                  </a:lnTo>
                  <a:lnTo>
                    <a:pt x="39" y="25"/>
                  </a:lnTo>
                  <a:lnTo>
                    <a:pt x="32" y="25"/>
                  </a:lnTo>
                  <a:lnTo>
                    <a:pt x="26" y="26"/>
                  </a:lnTo>
                  <a:lnTo>
                    <a:pt x="19" y="27"/>
                  </a:lnTo>
                  <a:lnTo>
                    <a:pt x="12" y="30"/>
                  </a:lnTo>
                  <a:lnTo>
                    <a:pt x="8" y="29"/>
                  </a:lnTo>
                  <a:lnTo>
                    <a:pt x="4" y="28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2" y="15"/>
                  </a:lnTo>
                  <a:lnTo>
                    <a:pt x="7" y="11"/>
                  </a:lnTo>
                  <a:lnTo>
                    <a:pt x="12" y="6"/>
                  </a:lnTo>
                  <a:lnTo>
                    <a:pt x="19" y="4"/>
                  </a:lnTo>
                  <a:lnTo>
                    <a:pt x="25" y="3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85" name="Freeform 897"/>
            <p:cNvSpPr>
              <a:spLocks/>
            </p:cNvSpPr>
            <p:nvPr/>
          </p:nvSpPr>
          <p:spPr bwMode="auto">
            <a:xfrm flipH="1">
              <a:off x="8792" y="1855"/>
              <a:ext cx="6" cy="6"/>
            </a:xfrm>
            <a:custGeom>
              <a:avLst/>
              <a:gdLst>
                <a:gd name="T0" fmla="*/ 0 w 62"/>
                <a:gd name="T1" fmla="*/ 0 h 41"/>
                <a:gd name="T2" fmla="*/ 0 w 62"/>
                <a:gd name="T3" fmla="*/ 0 h 41"/>
                <a:gd name="T4" fmla="*/ 0 w 62"/>
                <a:gd name="T5" fmla="*/ 0 h 41"/>
                <a:gd name="T6" fmla="*/ 0 w 62"/>
                <a:gd name="T7" fmla="*/ 0 h 41"/>
                <a:gd name="T8" fmla="*/ 0 w 62"/>
                <a:gd name="T9" fmla="*/ 0 h 41"/>
                <a:gd name="T10" fmla="*/ 0 w 62"/>
                <a:gd name="T11" fmla="*/ 0 h 41"/>
                <a:gd name="T12" fmla="*/ 0 w 62"/>
                <a:gd name="T13" fmla="*/ 0 h 41"/>
                <a:gd name="T14" fmla="*/ 0 w 62"/>
                <a:gd name="T15" fmla="*/ 0 h 41"/>
                <a:gd name="T16" fmla="*/ 0 w 62"/>
                <a:gd name="T17" fmla="*/ 0 h 41"/>
                <a:gd name="T18" fmla="*/ 0 w 62"/>
                <a:gd name="T19" fmla="*/ 0 h 41"/>
                <a:gd name="T20" fmla="*/ 0 w 62"/>
                <a:gd name="T21" fmla="*/ 0 h 41"/>
                <a:gd name="T22" fmla="*/ 0 w 62"/>
                <a:gd name="T23" fmla="*/ 0 h 41"/>
                <a:gd name="T24" fmla="*/ 0 w 62"/>
                <a:gd name="T25" fmla="*/ 0 h 41"/>
                <a:gd name="T26" fmla="*/ 0 w 62"/>
                <a:gd name="T27" fmla="*/ 0 h 41"/>
                <a:gd name="T28" fmla="*/ 0 w 62"/>
                <a:gd name="T29" fmla="*/ 0 h 41"/>
                <a:gd name="T30" fmla="*/ 0 w 62"/>
                <a:gd name="T31" fmla="*/ 0 h 41"/>
                <a:gd name="T32" fmla="*/ 0 w 62"/>
                <a:gd name="T33" fmla="*/ 0 h 41"/>
                <a:gd name="T34" fmla="*/ 0 w 62"/>
                <a:gd name="T35" fmla="*/ 0 h 41"/>
                <a:gd name="T36" fmla="*/ 0 w 62"/>
                <a:gd name="T37" fmla="*/ 0 h 41"/>
                <a:gd name="T38" fmla="*/ 0 w 62"/>
                <a:gd name="T39" fmla="*/ 0 h 41"/>
                <a:gd name="T40" fmla="*/ 0 w 62"/>
                <a:gd name="T41" fmla="*/ 0 h 41"/>
                <a:gd name="T42" fmla="*/ 0 w 62"/>
                <a:gd name="T43" fmla="*/ 0 h 41"/>
                <a:gd name="T44" fmla="*/ 0 w 62"/>
                <a:gd name="T45" fmla="*/ 0 h 41"/>
                <a:gd name="T46" fmla="*/ 0 w 62"/>
                <a:gd name="T47" fmla="*/ 0 h 41"/>
                <a:gd name="T48" fmla="*/ 0 w 62"/>
                <a:gd name="T49" fmla="*/ 0 h 41"/>
                <a:gd name="T50" fmla="*/ 0 w 62"/>
                <a:gd name="T51" fmla="*/ 0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"/>
                <a:gd name="T79" fmla="*/ 0 h 41"/>
                <a:gd name="T80" fmla="*/ 62 w 62"/>
                <a:gd name="T81" fmla="*/ 41 h 4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" h="41">
                  <a:moveTo>
                    <a:pt x="54" y="7"/>
                  </a:moveTo>
                  <a:lnTo>
                    <a:pt x="62" y="22"/>
                  </a:lnTo>
                  <a:lnTo>
                    <a:pt x="54" y="22"/>
                  </a:lnTo>
                  <a:lnTo>
                    <a:pt x="46" y="23"/>
                  </a:lnTo>
                  <a:lnTo>
                    <a:pt x="39" y="25"/>
                  </a:lnTo>
                  <a:lnTo>
                    <a:pt x="32" y="27"/>
                  </a:lnTo>
                  <a:lnTo>
                    <a:pt x="25" y="30"/>
                  </a:lnTo>
                  <a:lnTo>
                    <a:pt x="18" y="33"/>
                  </a:lnTo>
                  <a:lnTo>
                    <a:pt x="11" y="36"/>
                  </a:lnTo>
                  <a:lnTo>
                    <a:pt x="5" y="41"/>
                  </a:lnTo>
                  <a:lnTo>
                    <a:pt x="4" y="35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3" y="12"/>
                  </a:lnTo>
                  <a:lnTo>
                    <a:pt x="8" y="7"/>
                  </a:lnTo>
                  <a:lnTo>
                    <a:pt x="13" y="4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2" y="2"/>
                  </a:lnTo>
                  <a:lnTo>
                    <a:pt x="47" y="3"/>
                  </a:lnTo>
                  <a:lnTo>
                    <a:pt x="50" y="4"/>
                  </a:lnTo>
                  <a:lnTo>
                    <a:pt x="5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86" name="Freeform 898"/>
            <p:cNvSpPr>
              <a:spLocks/>
            </p:cNvSpPr>
            <p:nvPr/>
          </p:nvSpPr>
          <p:spPr bwMode="auto">
            <a:xfrm flipH="1">
              <a:off x="8796" y="1876"/>
              <a:ext cx="9" cy="31"/>
            </a:xfrm>
            <a:custGeom>
              <a:avLst/>
              <a:gdLst>
                <a:gd name="T0" fmla="*/ 0 w 110"/>
                <a:gd name="T1" fmla="*/ 0 h 250"/>
                <a:gd name="T2" fmla="*/ 0 w 110"/>
                <a:gd name="T3" fmla="*/ 0 h 250"/>
                <a:gd name="T4" fmla="*/ 0 w 110"/>
                <a:gd name="T5" fmla="*/ 0 h 250"/>
                <a:gd name="T6" fmla="*/ 0 w 110"/>
                <a:gd name="T7" fmla="*/ 0 h 250"/>
                <a:gd name="T8" fmla="*/ 0 w 110"/>
                <a:gd name="T9" fmla="*/ 0 h 250"/>
                <a:gd name="T10" fmla="*/ 0 w 110"/>
                <a:gd name="T11" fmla="*/ 0 h 250"/>
                <a:gd name="T12" fmla="*/ 0 w 110"/>
                <a:gd name="T13" fmla="*/ 0 h 250"/>
                <a:gd name="T14" fmla="*/ 0 w 110"/>
                <a:gd name="T15" fmla="*/ 0 h 250"/>
                <a:gd name="T16" fmla="*/ 0 w 110"/>
                <a:gd name="T17" fmla="*/ 0 h 250"/>
                <a:gd name="T18" fmla="*/ 0 w 110"/>
                <a:gd name="T19" fmla="*/ 0 h 250"/>
                <a:gd name="T20" fmla="*/ 0 w 110"/>
                <a:gd name="T21" fmla="*/ 0 h 250"/>
                <a:gd name="T22" fmla="*/ 0 w 110"/>
                <a:gd name="T23" fmla="*/ 0 h 250"/>
                <a:gd name="T24" fmla="*/ 0 w 110"/>
                <a:gd name="T25" fmla="*/ 0 h 250"/>
                <a:gd name="T26" fmla="*/ 0 w 110"/>
                <a:gd name="T27" fmla="*/ 0 h 250"/>
                <a:gd name="T28" fmla="*/ 0 w 110"/>
                <a:gd name="T29" fmla="*/ 0 h 250"/>
                <a:gd name="T30" fmla="*/ 0 w 110"/>
                <a:gd name="T31" fmla="*/ 0 h 250"/>
                <a:gd name="T32" fmla="*/ 0 w 110"/>
                <a:gd name="T33" fmla="*/ 0 h 250"/>
                <a:gd name="T34" fmla="*/ 0 w 110"/>
                <a:gd name="T35" fmla="*/ 0 h 250"/>
                <a:gd name="T36" fmla="*/ 0 w 110"/>
                <a:gd name="T37" fmla="*/ 0 h 250"/>
                <a:gd name="T38" fmla="*/ 0 w 110"/>
                <a:gd name="T39" fmla="*/ 0 h 250"/>
                <a:gd name="T40" fmla="*/ 0 w 110"/>
                <a:gd name="T41" fmla="*/ 0 h 250"/>
                <a:gd name="T42" fmla="*/ 0 w 110"/>
                <a:gd name="T43" fmla="*/ 0 h 250"/>
                <a:gd name="T44" fmla="*/ 0 w 110"/>
                <a:gd name="T45" fmla="*/ 0 h 250"/>
                <a:gd name="T46" fmla="*/ 0 w 110"/>
                <a:gd name="T47" fmla="*/ 0 h 250"/>
                <a:gd name="T48" fmla="*/ 0 w 110"/>
                <a:gd name="T49" fmla="*/ 0 h 250"/>
                <a:gd name="T50" fmla="*/ 0 w 110"/>
                <a:gd name="T51" fmla="*/ 0 h 250"/>
                <a:gd name="T52" fmla="*/ 0 w 110"/>
                <a:gd name="T53" fmla="*/ 0 h 250"/>
                <a:gd name="T54" fmla="*/ 0 w 110"/>
                <a:gd name="T55" fmla="*/ 0 h 250"/>
                <a:gd name="T56" fmla="*/ 0 w 110"/>
                <a:gd name="T57" fmla="*/ 0 h 250"/>
                <a:gd name="T58" fmla="*/ 0 w 110"/>
                <a:gd name="T59" fmla="*/ 0 h 250"/>
                <a:gd name="T60" fmla="*/ 0 w 110"/>
                <a:gd name="T61" fmla="*/ 0 h 250"/>
                <a:gd name="T62" fmla="*/ 0 w 110"/>
                <a:gd name="T63" fmla="*/ 0 h 250"/>
                <a:gd name="T64" fmla="*/ 0 w 110"/>
                <a:gd name="T65" fmla="*/ 0 h 250"/>
                <a:gd name="T66" fmla="*/ 0 w 110"/>
                <a:gd name="T67" fmla="*/ 0 h 250"/>
                <a:gd name="T68" fmla="*/ 0 w 110"/>
                <a:gd name="T69" fmla="*/ 0 h 250"/>
                <a:gd name="T70" fmla="*/ 0 w 110"/>
                <a:gd name="T71" fmla="*/ 0 h 250"/>
                <a:gd name="T72" fmla="*/ 0 w 110"/>
                <a:gd name="T73" fmla="*/ 0 h 250"/>
                <a:gd name="T74" fmla="*/ 0 w 110"/>
                <a:gd name="T75" fmla="*/ 0 h 250"/>
                <a:gd name="T76" fmla="*/ 0 w 110"/>
                <a:gd name="T77" fmla="*/ 0 h 250"/>
                <a:gd name="T78" fmla="*/ 0 w 110"/>
                <a:gd name="T79" fmla="*/ 0 h 250"/>
                <a:gd name="T80" fmla="*/ 0 w 110"/>
                <a:gd name="T81" fmla="*/ 0 h 250"/>
                <a:gd name="T82" fmla="*/ 0 w 110"/>
                <a:gd name="T83" fmla="*/ 0 h 250"/>
                <a:gd name="T84" fmla="*/ 0 w 110"/>
                <a:gd name="T85" fmla="*/ 0 h 250"/>
                <a:gd name="T86" fmla="*/ 0 w 110"/>
                <a:gd name="T87" fmla="*/ 0 h 250"/>
                <a:gd name="T88" fmla="*/ 0 w 110"/>
                <a:gd name="T89" fmla="*/ 0 h 250"/>
                <a:gd name="T90" fmla="*/ 0 w 110"/>
                <a:gd name="T91" fmla="*/ 0 h 250"/>
                <a:gd name="T92" fmla="*/ 0 w 110"/>
                <a:gd name="T93" fmla="*/ 0 h 250"/>
                <a:gd name="T94" fmla="*/ 0 w 110"/>
                <a:gd name="T95" fmla="*/ 0 h 250"/>
                <a:gd name="T96" fmla="*/ 0 w 110"/>
                <a:gd name="T97" fmla="*/ 0 h 2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250"/>
                <a:gd name="T149" fmla="*/ 110 w 110"/>
                <a:gd name="T150" fmla="*/ 250 h 2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250">
                  <a:moveTo>
                    <a:pt x="104" y="7"/>
                  </a:moveTo>
                  <a:lnTo>
                    <a:pt x="103" y="15"/>
                  </a:lnTo>
                  <a:lnTo>
                    <a:pt x="98" y="17"/>
                  </a:lnTo>
                  <a:lnTo>
                    <a:pt x="90" y="19"/>
                  </a:lnTo>
                  <a:lnTo>
                    <a:pt x="84" y="21"/>
                  </a:lnTo>
                  <a:lnTo>
                    <a:pt x="72" y="32"/>
                  </a:lnTo>
                  <a:lnTo>
                    <a:pt x="60" y="46"/>
                  </a:lnTo>
                  <a:lnTo>
                    <a:pt x="52" y="60"/>
                  </a:lnTo>
                  <a:lnTo>
                    <a:pt x="45" y="75"/>
                  </a:lnTo>
                  <a:lnTo>
                    <a:pt x="41" y="92"/>
                  </a:lnTo>
                  <a:lnTo>
                    <a:pt x="38" y="108"/>
                  </a:lnTo>
                  <a:lnTo>
                    <a:pt x="37" y="125"/>
                  </a:lnTo>
                  <a:lnTo>
                    <a:pt x="39" y="144"/>
                  </a:lnTo>
                  <a:lnTo>
                    <a:pt x="45" y="158"/>
                  </a:lnTo>
                  <a:lnTo>
                    <a:pt x="51" y="171"/>
                  </a:lnTo>
                  <a:lnTo>
                    <a:pt x="57" y="185"/>
                  </a:lnTo>
                  <a:lnTo>
                    <a:pt x="65" y="199"/>
                  </a:lnTo>
                  <a:lnTo>
                    <a:pt x="73" y="211"/>
                  </a:lnTo>
                  <a:lnTo>
                    <a:pt x="83" y="222"/>
                  </a:lnTo>
                  <a:lnTo>
                    <a:pt x="95" y="231"/>
                  </a:lnTo>
                  <a:lnTo>
                    <a:pt x="110" y="237"/>
                  </a:lnTo>
                  <a:lnTo>
                    <a:pt x="110" y="241"/>
                  </a:lnTo>
                  <a:lnTo>
                    <a:pt x="109" y="244"/>
                  </a:lnTo>
                  <a:lnTo>
                    <a:pt x="106" y="248"/>
                  </a:lnTo>
                  <a:lnTo>
                    <a:pt x="104" y="250"/>
                  </a:lnTo>
                  <a:lnTo>
                    <a:pt x="91" y="250"/>
                  </a:lnTo>
                  <a:lnTo>
                    <a:pt x="80" y="249"/>
                  </a:lnTo>
                  <a:lnTo>
                    <a:pt x="68" y="245"/>
                  </a:lnTo>
                  <a:lnTo>
                    <a:pt x="58" y="241"/>
                  </a:lnTo>
                  <a:lnTo>
                    <a:pt x="49" y="234"/>
                  </a:lnTo>
                  <a:lnTo>
                    <a:pt x="39" y="227"/>
                  </a:lnTo>
                  <a:lnTo>
                    <a:pt x="31" y="218"/>
                  </a:lnTo>
                  <a:lnTo>
                    <a:pt x="26" y="207"/>
                  </a:lnTo>
                  <a:lnTo>
                    <a:pt x="12" y="186"/>
                  </a:lnTo>
                  <a:lnTo>
                    <a:pt x="5" y="163"/>
                  </a:lnTo>
                  <a:lnTo>
                    <a:pt x="3" y="139"/>
                  </a:lnTo>
                  <a:lnTo>
                    <a:pt x="0" y="114"/>
                  </a:lnTo>
                  <a:lnTo>
                    <a:pt x="5" y="98"/>
                  </a:lnTo>
                  <a:lnTo>
                    <a:pt x="9" y="80"/>
                  </a:lnTo>
                  <a:lnTo>
                    <a:pt x="16" y="63"/>
                  </a:lnTo>
                  <a:lnTo>
                    <a:pt x="24" y="48"/>
                  </a:lnTo>
                  <a:lnTo>
                    <a:pt x="34" y="33"/>
                  </a:lnTo>
                  <a:lnTo>
                    <a:pt x="46" y="19"/>
                  </a:lnTo>
                  <a:lnTo>
                    <a:pt x="60" y="9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90" y="2"/>
                  </a:lnTo>
                  <a:lnTo>
                    <a:pt x="97" y="4"/>
                  </a:lnTo>
                  <a:lnTo>
                    <a:pt x="10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87" name="Freeform 899"/>
            <p:cNvSpPr>
              <a:spLocks/>
            </p:cNvSpPr>
            <p:nvPr/>
          </p:nvSpPr>
          <p:spPr bwMode="auto">
            <a:xfrm flipH="1">
              <a:off x="8779" y="1878"/>
              <a:ext cx="7" cy="5"/>
            </a:xfrm>
            <a:custGeom>
              <a:avLst/>
              <a:gdLst>
                <a:gd name="T0" fmla="*/ 0 w 82"/>
                <a:gd name="T1" fmla="*/ 0 h 39"/>
                <a:gd name="T2" fmla="*/ 0 w 82"/>
                <a:gd name="T3" fmla="*/ 0 h 39"/>
                <a:gd name="T4" fmla="*/ 0 w 82"/>
                <a:gd name="T5" fmla="*/ 0 h 39"/>
                <a:gd name="T6" fmla="*/ 0 w 82"/>
                <a:gd name="T7" fmla="*/ 0 h 39"/>
                <a:gd name="T8" fmla="*/ 0 w 82"/>
                <a:gd name="T9" fmla="*/ 0 h 39"/>
                <a:gd name="T10" fmla="*/ 0 w 82"/>
                <a:gd name="T11" fmla="*/ 0 h 39"/>
                <a:gd name="T12" fmla="*/ 0 w 82"/>
                <a:gd name="T13" fmla="*/ 0 h 39"/>
                <a:gd name="T14" fmla="*/ 0 w 82"/>
                <a:gd name="T15" fmla="*/ 0 h 39"/>
                <a:gd name="T16" fmla="*/ 0 w 82"/>
                <a:gd name="T17" fmla="*/ 0 h 39"/>
                <a:gd name="T18" fmla="*/ 0 w 82"/>
                <a:gd name="T19" fmla="*/ 0 h 39"/>
                <a:gd name="T20" fmla="*/ 0 w 82"/>
                <a:gd name="T21" fmla="*/ 0 h 39"/>
                <a:gd name="T22" fmla="*/ 0 w 82"/>
                <a:gd name="T23" fmla="*/ 0 h 39"/>
                <a:gd name="T24" fmla="*/ 0 w 82"/>
                <a:gd name="T25" fmla="*/ 0 h 39"/>
                <a:gd name="T26" fmla="*/ 0 w 82"/>
                <a:gd name="T27" fmla="*/ 0 h 39"/>
                <a:gd name="T28" fmla="*/ 0 w 82"/>
                <a:gd name="T29" fmla="*/ 0 h 39"/>
                <a:gd name="T30" fmla="*/ 0 w 82"/>
                <a:gd name="T31" fmla="*/ 0 h 39"/>
                <a:gd name="T32" fmla="*/ 0 w 82"/>
                <a:gd name="T33" fmla="*/ 0 h 39"/>
                <a:gd name="T34" fmla="*/ 0 w 82"/>
                <a:gd name="T35" fmla="*/ 0 h 39"/>
                <a:gd name="T36" fmla="*/ 0 w 82"/>
                <a:gd name="T37" fmla="*/ 0 h 39"/>
                <a:gd name="T38" fmla="*/ 0 w 82"/>
                <a:gd name="T39" fmla="*/ 0 h 39"/>
                <a:gd name="T40" fmla="*/ 0 w 82"/>
                <a:gd name="T41" fmla="*/ 0 h 39"/>
                <a:gd name="T42" fmla="*/ 0 w 82"/>
                <a:gd name="T43" fmla="*/ 0 h 39"/>
                <a:gd name="T44" fmla="*/ 0 w 82"/>
                <a:gd name="T45" fmla="*/ 0 h 39"/>
                <a:gd name="T46" fmla="*/ 0 w 82"/>
                <a:gd name="T47" fmla="*/ 0 h 39"/>
                <a:gd name="T48" fmla="*/ 0 w 82"/>
                <a:gd name="T49" fmla="*/ 0 h 39"/>
                <a:gd name="T50" fmla="*/ 0 w 82"/>
                <a:gd name="T51" fmla="*/ 0 h 39"/>
                <a:gd name="T52" fmla="*/ 0 w 82"/>
                <a:gd name="T53" fmla="*/ 0 h 39"/>
                <a:gd name="T54" fmla="*/ 0 w 82"/>
                <a:gd name="T55" fmla="*/ 0 h 39"/>
                <a:gd name="T56" fmla="*/ 0 w 82"/>
                <a:gd name="T57" fmla="*/ 0 h 39"/>
                <a:gd name="T58" fmla="*/ 0 w 82"/>
                <a:gd name="T59" fmla="*/ 0 h 39"/>
                <a:gd name="T60" fmla="*/ 0 w 82"/>
                <a:gd name="T61" fmla="*/ 0 h 39"/>
                <a:gd name="T62" fmla="*/ 0 w 82"/>
                <a:gd name="T63" fmla="*/ 0 h 39"/>
                <a:gd name="T64" fmla="*/ 0 w 82"/>
                <a:gd name="T65" fmla="*/ 0 h 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2"/>
                <a:gd name="T100" fmla="*/ 0 h 39"/>
                <a:gd name="T101" fmla="*/ 82 w 82"/>
                <a:gd name="T102" fmla="*/ 39 h 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2" h="39">
                  <a:moveTo>
                    <a:pt x="82" y="20"/>
                  </a:moveTo>
                  <a:lnTo>
                    <a:pt x="77" y="28"/>
                  </a:lnTo>
                  <a:lnTo>
                    <a:pt x="68" y="29"/>
                  </a:lnTo>
                  <a:lnTo>
                    <a:pt x="57" y="28"/>
                  </a:lnTo>
                  <a:lnTo>
                    <a:pt x="48" y="29"/>
                  </a:lnTo>
                  <a:lnTo>
                    <a:pt x="42" y="29"/>
                  </a:lnTo>
                  <a:lnTo>
                    <a:pt x="37" y="30"/>
                  </a:lnTo>
                  <a:lnTo>
                    <a:pt x="31" y="33"/>
                  </a:lnTo>
                  <a:lnTo>
                    <a:pt x="26" y="35"/>
                  </a:lnTo>
                  <a:lnTo>
                    <a:pt x="21" y="37"/>
                  </a:lnTo>
                  <a:lnTo>
                    <a:pt x="15" y="39"/>
                  </a:lnTo>
                  <a:lnTo>
                    <a:pt x="10" y="39"/>
                  </a:lnTo>
                  <a:lnTo>
                    <a:pt x="4" y="37"/>
                  </a:lnTo>
                  <a:lnTo>
                    <a:pt x="2" y="32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4" y="9"/>
                  </a:lnTo>
                  <a:lnTo>
                    <a:pt x="9" y="6"/>
                  </a:lnTo>
                  <a:lnTo>
                    <a:pt x="15" y="4"/>
                  </a:lnTo>
                  <a:lnTo>
                    <a:pt x="21" y="3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5" y="4"/>
                  </a:lnTo>
                  <a:lnTo>
                    <a:pt x="60" y="6"/>
                  </a:lnTo>
                  <a:lnTo>
                    <a:pt x="64" y="9"/>
                  </a:lnTo>
                  <a:lnTo>
                    <a:pt x="69" y="12"/>
                  </a:lnTo>
                  <a:lnTo>
                    <a:pt x="74" y="15"/>
                  </a:lnTo>
                  <a:lnTo>
                    <a:pt x="77" y="18"/>
                  </a:lnTo>
                  <a:lnTo>
                    <a:pt x="82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88" name="Freeform 900"/>
            <p:cNvSpPr>
              <a:spLocks/>
            </p:cNvSpPr>
            <p:nvPr/>
          </p:nvSpPr>
          <p:spPr bwMode="auto">
            <a:xfrm flipH="1">
              <a:off x="8752" y="1882"/>
              <a:ext cx="17" cy="31"/>
            </a:xfrm>
            <a:custGeom>
              <a:avLst/>
              <a:gdLst>
                <a:gd name="T0" fmla="*/ 0 w 197"/>
                <a:gd name="T1" fmla="*/ 0 h 249"/>
                <a:gd name="T2" fmla="*/ 0 w 197"/>
                <a:gd name="T3" fmla="*/ 0 h 249"/>
                <a:gd name="T4" fmla="*/ 0 w 197"/>
                <a:gd name="T5" fmla="*/ 0 h 249"/>
                <a:gd name="T6" fmla="*/ 0 w 197"/>
                <a:gd name="T7" fmla="*/ 0 h 249"/>
                <a:gd name="T8" fmla="*/ 0 w 197"/>
                <a:gd name="T9" fmla="*/ 0 h 249"/>
                <a:gd name="T10" fmla="*/ 0 w 197"/>
                <a:gd name="T11" fmla="*/ 0 h 249"/>
                <a:gd name="T12" fmla="*/ 0 w 197"/>
                <a:gd name="T13" fmla="*/ 0 h 249"/>
                <a:gd name="T14" fmla="*/ 0 w 197"/>
                <a:gd name="T15" fmla="*/ 0 h 249"/>
                <a:gd name="T16" fmla="*/ 0 w 197"/>
                <a:gd name="T17" fmla="*/ 0 h 249"/>
                <a:gd name="T18" fmla="*/ 0 w 197"/>
                <a:gd name="T19" fmla="*/ 0 h 249"/>
                <a:gd name="T20" fmla="*/ 0 w 197"/>
                <a:gd name="T21" fmla="*/ 0 h 249"/>
                <a:gd name="T22" fmla="*/ 0 w 197"/>
                <a:gd name="T23" fmla="*/ 0 h 249"/>
                <a:gd name="T24" fmla="*/ 0 w 197"/>
                <a:gd name="T25" fmla="*/ 0 h 249"/>
                <a:gd name="T26" fmla="*/ 0 w 197"/>
                <a:gd name="T27" fmla="*/ 0 h 249"/>
                <a:gd name="T28" fmla="*/ 0 w 197"/>
                <a:gd name="T29" fmla="*/ 0 h 249"/>
                <a:gd name="T30" fmla="*/ 0 w 197"/>
                <a:gd name="T31" fmla="*/ 0 h 249"/>
                <a:gd name="T32" fmla="*/ 0 w 197"/>
                <a:gd name="T33" fmla="*/ 0 h 249"/>
                <a:gd name="T34" fmla="*/ 0 w 197"/>
                <a:gd name="T35" fmla="*/ 0 h 249"/>
                <a:gd name="T36" fmla="*/ 0 w 197"/>
                <a:gd name="T37" fmla="*/ 0 h 249"/>
                <a:gd name="T38" fmla="*/ 0 w 197"/>
                <a:gd name="T39" fmla="*/ 0 h 249"/>
                <a:gd name="T40" fmla="*/ 0 w 197"/>
                <a:gd name="T41" fmla="*/ 0 h 249"/>
                <a:gd name="T42" fmla="*/ 0 w 197"/>
                <a:gd name="T43" fmla="*/ 0 h 249"/>
                <a:gd name="T44" fmla="*/ 0 w 197"/>
                <a:gd name="T45" fmla="*/ 0 h 249"/>
                <a:gd name="T46" fmla="*/ 0 w 197"/>
                <a:gd name="T47" fmla="*/ 0 h 249"/>
                <a:gd name="T48" fmla="*/ 0 w 197"/>
                <a:gd name="T49" fmla="*/ 0 h 249"/>
                <a:gd name="T50" fmla="*/ 0 w 197"/>
                <a:gd name="T51" fmla="*/ 0 h 249"/>
                <a:gd name="T52" fmla="*/ 0 w 197"/>
                <a:gd name="T53" fmla="*/ 0 h 249"/>
                <a:gd name="T54" fmla="*/ 0 w 197"/>
                <a:gd name="T55" fmla="*/ 0 h 249"/>
                <a:gd name="T56" fmla="*/ 0 w 197"/>
                <a:gd name="T57" fmla="*/ 0 h 249"/>
                <a:gd name="T58" fmla="*/ 0 w 197"/>
                <a:gd name="T59" fmla="*/ 0 h 249"/>
                <a:gd name="T60" fmla="*/ 0 w 197"/>
                <a:gd name="T61" fmla="*/ 0 h 249"/>
                <a:gd name="T62" fmla="*/ 0 w 197"/>
                <a:gd name="T63" fmla="*/ 0 h 249"/>
                <a:gd name="T64" fmla="*/ 0 w 197"/>
                <a:gd name="T65" fmla="*/ 0 h 249"/>
                <a:gd name="T66" fmla="*/ 0 w 197"/>
                <a:gd name="T67" fmla="*/ 0 h 249"/>
                <a:gd name="T68" fmla="*/ 0 w 197"/>
                <a:gd name="T69" fmla="*/ 0 h 249"/>
                <a:gd name="T70" fmla="*/ 0 w 197"/>
                <a:gd name="T71" fmla="*/ 0 h 249"/>
                <a:gd name="T72" fmla="*/ 0 w 197"/>
                <a:gd name="T73" fmla="*/ 0 h 249"/>
                <a:gd name="T74" fmla="*/ 0 w 197"/>
                <a:gd name="T75" fmla="*/ 0 h 249"/>
                <a:gd name="T76" fmla="*/ 0 w 197"/>
                <a:gd name="T77" fmla="*/ 0 h 249"/>
                <a:gd name="T78" fmla="*/ 0 w 197"/>
                <a:gd name="T79" fmla="*/ 0 h 249"/>
                <a:gd name="T80" fmla="*/ 0 w 197"/>
                <a:gd name="T81" fmla="*/ 0 h 249"/>
                <a:gd name="T82" fmla="*/ 0 w 197"/>
                <a:gd name="T83" fmla="*/ 0 h 249"/>
                <a:gd name="T84" fmla="*/ 0 w 197"/>
                <a:gd name="T85" fmla="*/ 0 h 2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7"/>
                <a:gd name="T130" fmla="*/ 0 h 249"/>
                <a:gd name="T131" fmla="*/ 197 w 197"/>
                <a:gd name="T132" fmla="*/ 249 h 2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7" h="249">
                  <a:moveTo>
                    <a:pt x="153" y="31"/>
                  </a:moveTo>
                  <a:lnTo>
                    <a:pt x="158" y="29"/>
                  </a:lnTo>
                  <a:lnTo>
                    <a:pt x="163" y="27"/>
                  </a:lnTo>
                  <a:lnTo>
                    <a:pt x="169" y="23"/>
                  </a:lnTo>
                  <a:lnTo>
                    <a:pt x="173" y="19"/>
                  </a:lnTo>
                  <a:lnTo>
                    <a:pt x="178" y="14"/>
                  </a:lnTo>
                  <a:lnTo>
                    <a:pt x="183" y="10"/>
                  </a:lnTo>
                  <a:lnTo>
                    <a:pt x="187" y="5"/>
                  </a:lnTo>
                  <a:lnTo>
                    <a:pt x="191" y="0"/>
                  </a:lnTo>
                  <a:lnTo>
                    <a:pt x="196" y="5"/>
                  </a:lnTo>
                  <a:lnTo>
                    <a:pt x="197" y="11"/>
                  </a:lnTo>
                  <a:lnTo>
                    <a:pt x="196" y="18"/>
                  </a:lnTo>
                  <a:lnTo>
                    <a:pt x="195" y="25"/>
                  </a:lnTo>
                  <a:lnTo>
                    <a:pt x="191" y="33"/>
                  </a:lnTo>
                  <a:lnTo>
                    <a:pt x="186" y="41"/>
                  </a:lnTo>
                  <a:lnTo>
                    <a:pt x="181" y="50"/>
                  </a:lnTo>
                  <a:lnTo>
                    <a:pt x="176" y="58"/>
                  </a:lnTo>
                  <a:lnTo>
                    <a:pt x="169" y="66"/>
                  </a:lnTo>
                  <a:lnTo>
                    <a:pt x="162" y="73"/>
                  </a:lnTo>
                  <a:lnTo>
                    <a:pt x="154" y="78"/>
                  </a:lnTo>
                  <a:lnTo>
                    <a:pt x="143" y="81"/>
                  </a:lnTo>
                  <a:lnTo>
                    <a:pt x="138" y="74"/>
                  </a:lnTo>
                  <a:lnTo>
                    <a:pt x="132" y="66"/>
                  </a:lnTo>
                  <a:lnTo>
                    <a:pt x="125" y="59"/>
                  </a:lnTo>
                  <a:lnTo>
                    <a:pt x="118" y="53"/>
                  </a:lnTo>
                  <a:lnTo>
                    <a:pt x="110" y="48"/>
                  </a:lnTo>
                  <a:lnTo>
                    <a:pt x="102" y="44"/>
                  </a:lnTo>
                  <a:lnTo>
                    <a:pt x="93" y="42"/>
                  </a:lnTo>
                  <a:lnTo>
                    <a:pt x="83" y="42"/>
                  </a:lnTo>
                  <a:lnTo>
                    <a:pt x="76" y="42"/>
                  </a:lnTo>
                  <a:lnTo>
                    <a:pt x="70" y="42"/>
                  </a:lnTo>
                  <a:lnTo>
                    <a:pt x="63" y="42"/>
                  </a:lnTo>
                  <a:lnTo>
                    <a:pt x="56" y="43"/>
                  </a:lnTo>
                  <a:lnTo>
                    <a:pt x="49" y="44"/>
                  </a:lnTo>
                  <a:lnTo>
                    <a:pt x="43" y="46"/>
                  </a:lnTo>
                  <a:lnTo>
                    <a:pt x="37" y="50"/>
                  </a:lnTo>
                  <a:lnTo>
                    <a:pt x="33" y="53"/>
                  </a:lnTo>
                  <a:lnTo>
                    <a:pt x="40" y="55"/>
                  </a:lnTo>
                  <a:lnTo>
                    <a:pt x="45" y="57"/>
                  </a:lnTo>
                  <a:lnTo>
                    <a:pt x="51" y="60"/>
                  </a:lnTo>
                  <a:lnTo>
                    <a:pt x="57" y="63"/>
                  </a:lnTo>
                  <a:lnTo>
                    <a:pt x="62" y="67"/>
                  </a:lnTo>
                  <a:lnTo>
                    <a:pt x="67" y="72"/>
                  </a:lnTo>
                  <a:lnTo>
                    <a:pt x="71" y="76"/>
                  </a:lnTo>
                  <a:lnTo>
                    <a:pt x="75" y="82"/>
                  </a:lnTo>
                  <a:lnTo>
                    <a:pt x="86" y="114"/>
                  </a:lnTo>
                  <a:lnTo>
                    <a:pt x="86" y="149"/>
                  </a:lnTo>
                  <a:lnTo>
                    <a:pt x="79" y="184"/>
                  </a:lnTo>
                  <a:lnTo>
                    <a:pt x="67" y="216"/>
                  </a:lnTo>
                  <a:lnTo>
                    <a:pt x="64" y="225"/>
                  </a:lnTo>
                  <a:lnTo>
                    <a:pt x="62" y="235"/>
                  </a:lnTo>
                  <a:lnTo>
                    <a:pt x="58" y="245"/>
                  </a:lnTo>
                  <a:lnTo>
                    <a:pt x="49" y="249"/>
                  </a:lnTo>
                  <a:lnTo>
                    <a:pt x="43" y="243"/>
                  </a:lnTo>
                  <a:lnTo>
                    <a:pt x="45" y="223"/>
                  </a:lnTo>
                  <a:lnTo>
                    <a:pt x="48" y="201"/>
                  </a:lnTo>
                  <a:lnTo>
                    <a:pt x="51" y="178"/>
                  </a:lnTo>
                  <a:lnTo>
                    <a:pt x="52" y="155"/>
                  </a:lnTo>
                  <a:lnTo>
                    <a:pt x="51" y="133"/>
                  </a:lnTo>
                  <a:lnTo>
                    <a:pt x="45" y="113"/>
                  </a:lnTo>
                  <a:lnTo>
                    <a:pt x="33" y="95"/>
                  </a:lnTo>
                  <a:lnTo>
                    <a:pt x="14" y="81"/>
                  </a:lnTo>
                  <a:lnTo>
                    <a:pt x="10" y="80"/>
                  </a:lnTo>
                  <a:lnTo>
                    <a:pt x="6" y="79"/>
                  </a:lnTo>
                  <a:lnTo>
                    <a:pt x="3" y="76"/>
                  </a:lnTo>
                  <a:lnTo>
                    <a:pt x="0" y="73"/>
                  </a:lnTo>
                  <a:lnTo>
                    <a:pt x="4" y="58"/>
                  </a:lnTo>
                  <a:lnTo>
                    <a:pt x="11" y="45"/>
                  </a:lnTo>
                  <a:lnTo>
                    <a:pt x="20" y="33"/>
                  </a:lnTo>
                  <a:lnTo>
                    <a:pt x="30" y="21"/>
                  </a:lnTo>
                  <a:lnTo>
                    <a:pt x="38" y="15"/>
                  </a:lnTo>
                  <a:lnTo>
                    <a:pt x="49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9" y="0"/>
                  </a:lnTo>
                  <a:lnTo>
                    <a:pt x="90" y="0"/>
                  </a:lnTo>
                  <a:lnTo>
                    <a:pt x="101" y="0"/>
                  </a:lnTo>
                  <a:lnTo>
                    <a:pt x="111" y="3"/>
                  </a:lnTo>
                  <a:lnTo>
                    <a:pt x="117" y="5"/>
                  </a:lnTo>
                  <a:lnTo>
                    <a:pt x="123" y="8"/>
                  </a:lnTo>
                  <a:lnTo>
                    <a:pt x="128" y="11"/>
                  </a:lnTo>
                  <a:lnTo>
                    <a:pt x="134" y="14"/>
                  </a:lnTo>
                  <a:lnTo>
                    <a:pt x="140" y="18"/>
                  </a:lnTo>
                  <a:lnTo>
                    <a:pt x="144" y="21"/>
                  </a:lnTo>
                  <a:lnTo>
                    <a:pt x="149" y="26"/>
                  </a:lnTo>
                  <a:lnTo>
                    <a:pt x="15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89" name="Freeform 901"/>
            <p:cNvSpPr>
              <a:spLocks/>
            </p:cNvSpPr>
            <p:nvPr/>
          </p:nvSpPr>
          <p:spPr bwMode="auto">
            <a:xfrm flipH="1">
              <a:off x="8752" y="1890"/>
              <a:ext cx="6" cy="23"/>
            </a:xfrm>
            <a:custGeom>
              <a:avLst/>
              <a:gdLst>
                <a:gd name="T0" fmla="*/ 0 w 69"/>
                <a:gd name="T1" fmla="*/ 0 h 189"/>
                <a:gd name="T2" fmla="*/ 0 w 69"/>
                <a:gd name="T3" fmla="*/ 0 h 189"/>
                <a:gd name="T4" fmla="*/ 0 w 69"/>
                <a:gd name="T5" fmla="*/ 0 h 189"/>
                <a:gd name="T6" fmla="*/ 0 w 69"/>
                <a:gd name="T7" fmla="*/ 0 h 189"/>
                <a:gd name="T8" fmla="*/ 0 w 69"/>
                <a:gd name="T9" fmla="*/ 0 h 189"/>
                <a:gd name="T10" fmla="*/ 0 w 69"/>
                <a:gd name="T11" fmla="*/ 0 h 189"/>
                <a:gd name="T12" fmla="*/ 0 w 69"/>
                <a:gd name="T13" fmla="*/ 0 h 189"/>
                <a:gd name="T14" fmla="*/ 0 w 69"/>
                <a:gd name="T15" fmla="*/ 0 h 189"/>
                <a:gd name="T16" fmla="*/ 0 w 69"/>
                <a:gd name="T17" fmla="*/ 0 h 189"/>
                <a:gd name="T18" fmla="*/ 0 w 69"/>
                <a:gd name="T19" fmla="*/ 0 h 189"/>
                <a:gd name="T20" fmla="*/ 0 w 69"/>
                <a:gd name="T21" fmla="*/ 0 h 189"/>
                <a:gd name="T22" fmla="*/ 0 w 69"/>
                <a:gd name="T23" fmla="*/ 0 h 189"/>
                <a:gd name="T24" fmla="*/ 0 w 69"/>
                <a:gd name="T25" fmla="*/ 0 h 189"/>
                <a:gd name="T26" fmla="*/ 0 w 69"/>
                <a:gd name="T27" fmla="*/ 0 h 189"/>
                <a:gd name="T28" fmla="*/ 0 w 69"/>
                <a:gd name="T29" fmla="*/ 0 h 189"/>
                <a:gd name="T30" fmla="*/ 0 w 69"/>
                <a:gd name="T31" fmla="*/ 0 h 189"/>
                <a:gd name="T32" fmla="*/ 0 w 69"/>
                <a:gd name="T33" fmla="*/ 0 h 189"/>
                <a:gd name="T34" fmla="*/ 0 w 69"/>
                <a:gd name="T35" fmla="*/ 0 h 189"/>
                <a:gd name="T36" fmla="*/ 0 w 69"/>
                <a:gd name="T37" fmla="*/ 0 h 189"/>
                <a:gd name="T38" fmla="*/ 0 w 69"/>
                <a:gd name="T39" fmla="*/ 0 h 189"/>
                <a:gd name="T40" fmla="*/ 0 w 69"/>
                <a:gd name="T41" fmla="*/ 0 h 189"/>
                <a:gd name="T42" fmla="*/ 0 w 69"/>
                <a:gd name="T43" fmla="*/ 0 h 189"/>
                <a:gd name="T44" fmla="*/ 0 w 69"/>
                <a:gd name="T45" fmla="*/ 0 h 189"/>
                <a:gd name="T46" fmla="*/ 0 w 69"/>
                <a:gd name="T47" fmla="*/ 0 h 189"/>
                <a:gd name="T48" fmla="*/ 0 w 69"/>
                <a:gd name="T49" fmla="*/ 0 h 189"/>
                <a:gd name="T50" fmla="*/ 0 w 69"/>
                <a:gd name="T51" fmla="*/ 0 h 189"/>
                <a:gd name="T52" fmla="*/ 0 w 69"/>
                <a:gd name="T53" fmla="*/ 0 h 189"/>
                <a:gd name="T54" fmla="*/ 0 w 69"/>
                <a:gd name="T55" fmla="*/ 0 h 189"/>
                <a:gd name="T56" fmla="*/ 0 w 69"/>
                <a:gd name="T57" fmla="*/ 0 h 189"/>
                <a:gd name="T58" fmla="*/ 0 w 69"/>
                <a:gd name="T59" fmla="*/ 0 h 189"/>
                <a:gd name="T60" fmla="*/ 0 w 69"/>
                <a:gd name="T61" fmla="*/ 0 h 189"/>
                <a:gd name="T62" fmla="*/ 0 w 69"/>
                <a:gd name="T63" fmla="*/ 0 h 189"/>
                <a:gd name="T64" fmla="*/ 0 w 69"/>
                <a:gd name="T65" fmla="*/ 0 h 1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189"/>
                <a:gd name="T101" fmla="*/ 69 w 69"/>
                <a:gd name="T102" fmla="*/ 189 h 1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189">
                  <a:moveTo>
                    <a:pt x="69" y="29"/>
                  </a:moveTo>
                  <a:lnTo>
                    <a:pt x="68" y="49"/>
                  </a:lnTo>
                  <a:lnTo>
                    <a:pt x="67" y="69"/>
                  </a:lnTo>
                  <a:lnTo>
                    <a:pt x="65" y="89"/>
                  </a:lnTo>
                  <a:lnTo>
                    <a:pt x="61" y="107"/>
                  </a:lnTo>
                  <a:lnTo>
                    <a:pt x="57" y="127"/>
                  </a:lnTo>
                  <a:lnTo>
                    <a:pt x="51" y="145"/>
                  </a:lnTo>
                  <a:lnTo>
                    <a:pt x="44" y="163"/>
                  </a:lnTo>
                  <a:lnTo>
                    <a:pt x="35" y="179"/>
                  </a:lnTo>
                  <a:lnTo>
                    <a:pt x="28" y="185"/>
                  </a:lnTo>
                  <a:lnTo>
                    <a:pt x="21" y="188"/>
                  </a:lnTo>
                  <a:lnTo>
                    <a:pt x="12" y="189"/>
                  </a:lnTo>
                  <a:lnTo>
                    <a:pt x="4" y="188"/>
                  </a:lnTo>
                  <a:lnTo>
                    <a:pt x="1" y="185"/>
                  </a:lnTo>
                  <a:lnTo>
                    <a:pt x="0" y="181"/>
                  </a:lnTo>
                  <a:lnTo>
                    <a:pt x="1" y="178"/>
                  </a:lnTo>
                  <a:lnTo>
                    <a:pt x="4" y="174"/>
                  </a:lnTo>
                  <a:lnTo>
                    <a:pt x="14" y="155"/>
                  </a:lnTo>
                  <a:lnTo>
                    <a:pt x="22" y="134"/>
                  </a:lnTo>
                  <a:lnTo>
                    <a:pt x="30" y="114"/>
                  </a:lnTo>
                  <a:lnTo>
                    <a:pt x="37" y="92"/>
                  </a:lnTo>
                  <a:lnTo>
                    <a:pt x="43" y="72"/>
                  </a:lnTo>
                  <a:lnTo>
                    <a:pt x="47" y="50"/>
                  </a:lnTo>
                  <a:lnTo>
                    <a:pt x="51" y="27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2" y="1"/>
                  </a:lnTo>
                  <a:lnTo>
                    <a:pt x="66" y="7"/>
                  </a:lnTo>
                  <a:lnTo>
                    <a:pt x="68" y="14"/>
                  </a:lnTo>
                  <a:lnTo>
                    <a:pt x="69" y="22"/>
                  </a:lnTo>
                  <a:lnTo>
                    <a:pt x="69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90" name="Freeform 902"/>
            <p:cNvSpPr>
              <a:spLocks/>
            </p:cNvSpPr>
            <p:nvPr/>
          </p:nvSpPr>
          <p:spPr bwMode="auto">
            <a:xfrm flipH="1">
              <a:off x="8740" y="1897"/>
              <a:ext cx="11" cy="74"/>
            </a:xfrm>
            <a:custGeom>
              <a:avLst/>
              <a:gdLst>
                <a:gd name="T0" fmla="*/ 0 w 129"/>
                <a:gd name="T1" fmla="*/ 0 h 606"/>
                <a:gd name="T2" fmla="*/ 0 w 129"/>
                <a:gd name="T3" fmla="*/ 0 h 606"/>
                <a:gd name="T4" fmla="*/ 0 w 129"/>
                <a:gd name="T5" fmla="*/ 0 h 606"/>
                <a:gd name="T6" fmla="*/ 0 w 129"/>
                <a:gd name="T7" fmla="*/ 0 h 606"/>
                <a:gd name="T8" fmla="*/ 0 w 129"/>
                <a:gd name="T9" fmla="*/ 0 h 606"/>
                <a:gd name="T10" fmla="*/ 0 w 129"/>
                <a:gd name="T11" fmla="*/ 0 h 606"/>
                <a:gd name="T12" fmla="*/ 0 w 129"/>
                <a:gd name="T13" fmla="*/ 0 h 606"/>
                <a:gd name="T14" fmla="*/ 0 w 129"/>
                <a:gd name="T15" fmla="*/ 0 h 606"/>
                <a:gd name="T16" fmla="*/ 0 w 129"/>
                <a:gd name="T17" fmla="*/ 0 h 606"/>
                <a:gd name="T18" fmla="*/ 0 w 129"/>
                <a:gd name="T19" fmla="*/ 0 h 606"/>
                <a:gd name="T20" fmla="*/ 0 w 129"/>
                <a:gd name="T21" fmla="*/ 0 h 606"/>
                <a:gd name="T22" fmla="*/ 0 w 129"/>
                <a:gd name="T23" fmla="*/ 0 h 606"/>
                <a:gd name="T24" fmla="*/ 0 w 129"/>
                <a:gd name="T25" fmla="*/ 0 h 606"/>
                <a:gd name="T26" fmla="*/ 0 w 129"/>
                <a:gd name="T27" fmla="*/ 0 h 606"/>
                <a:gd name="T28" fmla="*/ 0 w 129"/>
                <a:gd name="T29" fmla="*/ 0 h 606"/>
                <a:gd name="T30" fmla="*/ 0 w 129"/>
                <a:gd name="T31" fmla="*/ 0 h 606"/>
                <a:gd name="T32" fmla="*/ 0 w 129"/>
                <a:gd name="T33" fmla="*/ 0 h 606"/>
                <a:gd name="T34" fmla="*/ 0 w 129"/>
                <a:gd name="T35" fmla="*/ 0 h 606"/>
                <a:gd name="T36" fmla="*/ 0 w 129"/>
                <a:gd name="T37" fmla="*/ 0 h 606"/>
                <a:gd name="T38" fmla="*/ 0 w 129"/>
                <a:gd name="T39" fmla="*/ 0 h 606"/>
                <a:gd name="T40" fmla="*/ 0 w 129"/>
                <a:gd name="T41" fmla="*/ 0 h 606"/>
                <a:gd name="T42" fmla="*/ 0 w 129"/>
                <a:gd name="T43" fmla="*/ 0 h 606"/>
                <a:gd name="T44" fmla="*/ 0 w 129"/>
                <a:gd name="T45" fmla="*/ 0 h 606"/>
                <a:gd name="T46" fmla="*/ 0 w 129"/>
                <a:gd name="T47" fmla="*/ 0 h 606"/>
                <a:gd name="T48" fmla="*/ 0 w 129"/>
                <a:gd name="T49" fmla="*/ 0 h 606"/>
                <a:gd name="T50" fmla="*/ 0 w 129"/>
                <a:gd name="T51" fmla="*/ 0 h 606"/>
                <a:gd name="T52" fmla="*/ 0 w 129"/>
                <a:gd name="T53" fmla="*/ 0 h 606"/>
                <a:gd name="T54" fmla="*/ 0 w 129"/>
                <a:gd name="T55" fmla="*/ 0 h 606"/>
                <a:gd name="T56" fmla="*/ 0 w 129"/>
                <a:gd name="T57" fmla="*/ 0 h 606"/>
                <a:gd name="T58" fmla="*/ 0 w 129"/>
                <a:gd name="T59" fmla="*/ 0 h 606"/>
                <a:gd name="T60" fmla="*/ 0 w 129"/>
                <a:gd name="T61" fmla="*/ 0 h 606"/>
                <a:gd name="T62" fmla="*/ 0 w 129"/>
                <a:gd name="T63" fmla="*/ 0 h 606"/>
                <a:gd name="T64" fmla="*/ 0 w 129"/>
                <a:gd name="T65" fmla="*/ 0 h 606"/>
                <a:gd name="T66" fmla="*/ 0 w 129"/>
                <a:gd name="T67" fmla="*/ 0 h 606"/>
                <a:gd name="T68" fmla="*/ 0 w 129"/>
                <a:gd name="T69" fmla="*/ 0 h 606"/>
                <a:gd name="T70" fmla="*/ 0 w 129"/>
                <a:gd name="T71" fmla="*/ 0 h 606"/>
                <a:gd name="T72" fmla="*/ 0 w 129"/>
                <a:gd name="T73" fmla="*/ 0 h 606"/>
                <a:gd name="T74" fmla="*/ 0 w 129"/>
                <a:gd name="T75" fmla="*/ 0 h 606"/>
                <a:gd name="T76" fmla="*/ 0 w 129"/>
                <a:gd name="T77" fmla="*/ 0 h 606"/>
                <a:gd name="T78" fmla="*/ 0 w 129"/>
                <a:gd name="T79" fmla="*/ 0 h 606"/>
                <a:gd name="T80" fmla="*/ 0 w 129"/>
                <a:gd name="T81" fmla="*/ 0 h 606"/>
                <a:gd name="T82" fmla="*/ 0 w 129"/>
                <a:gd name="T83" fmla="*/ 0 h 606"/>
                <a:gd name="T84" fmla="*/ 0 w 129"/>
                <a:gd name="T85" fmla="*/ 0 h 606"/>
                <a:gd name="T86" fmla="*/ 0 w 129"/>
                <a:gd name="T87" fmla="*/ 0 h 606"/>
                <a:gd name="T88" fmla="*/ 0 w 129"/>
                <a:gd name="T89" fmla="*/ 0 h 606"/>
                <a:gd name="T90" fmla="*/ 0 w 129"/>
                <a:gd name="T91" fmla="*/ 0 h 606"/>
                <a:gd name="T92" fmla="*/ 0 w 129"/>
                <a:gd name="T93" fmla="*/ 0 h 606"/>
                <a:gd name="T94" fmla="*/ 0 w 129"/>
                <a:gd name="T95" fmla="*/ 0 h 606"/>
                <a:gd name="T96" fmla="*/ 0 w 129"/>
                <a:gd name="T97" fmla="*/ 0 h 606"/>
                <a:gd name="T98" fmla="*/ 0 w 129"/>
                <a:gd name="T99" fmla="*/ 0 h 606"/>
                <a:gd name="T100" fmla="*/ 0 w 129"/>
                <a:gd name="T101" fmla="*/ 0 h 606"/>
                <a:gd name="T102" fmla="*/ 0 w 129"/>
                <a:gd name="T103" fmla="*/ 0 h 606"/>
                <a:gd name="T104" fmla="*/ 0 w 129"/>
                <a:gd name="T105" fmla="*/ 0 h 606"/>
                <a:gd name="T106" fmla="*/ 0 w 129"/>
                <a:gd name="T107" fmla="*/ 0 h 606"/>
                <a:gd name="T108" fmla="*/ 0 w 129"/>
                <a:gd name="T109" fmla="*/ 0 h 606"/>
                <a:gd name="T110" fmla="*/ 0 w 129"/>
                <a:gd name="T111" fmla="*/ 0 h 606"/>
                <a:gd name="T112" fmla="*/ 0 w 129"/>
                <a:gd name="T113" fmla="*/ 0 h 606"/>
                <a:gd name="T114" fmla="*/ 0 w 129"/>
                <a:gd name="T115" fmla="*/ 0 h 606"/>
                <a:gd name="T116" fmla="*/ 0 w 129"/>
                <a:gd name="T117" fmla="*/ 0 h 606"/>
                <a:gd name="T118" fmla="*/ 0 w 129"/>
                <a:gd name="T119" fmla="*/ 0 h 606"/>
                <a:gd name="T120" fmla="*/ 0 w 129"/>
                <a:gd name="T121" fmla="*/ 0 h 6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9"/>
                <a:gd name="T184" fmla="*/ 0 h 606"/>
                <a:gd name="T185" fmla="*/ 129 w 129"/>
                <a:gd name="T186" fmla="*/ 606 h 6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9" h="606">
                  <a:moveTo>
                    <a:pt x="36" y="21"/>
                  </a:moveTo>
                  <a:lnTo>
                    <a:pt x="47" y="35"/>
                  </a:lnTo>
                  <a:lnTo>
                    <a:pt x="57" y="50"/>
                  </a:lnTo>
                  <a:lnTo>
                    <a:pt x="66" y="65"/>
                  </a:lnTo>
                  <a:lnTo>
                    <a:pt x="74" y="81"/>
                  </a:lnTo>
                  <a:lnTo>
                    <a:pt x="81" y="96"/>
                  </a:lnTo>
                  <a:lnTo>
                    <a:pt x="88" y="112"/>
                  </a:lnTo>
                  <a:lnTo>
                    <a:pt x="95" y="128"/>
                  </a:lnTo>
                  <a:lnTo>
                    <a:pt x="102" y="144"/>
                  </a:lnTo>
                  <a:lnTo>
                    <a:pt x="112" y="175"/>
                  </a:lnTo>
                  <a:lnTo>
                    <a:pt x="119" y="208"/>
                  </a:lnTo>
                  <a:lnTo>
                    <a:pt x="125" y="240"/>
                  </a:lnTo>
                  <a:lnTo>
                    <a:pt x="128" y="272"/>
                  </a:lnTo>
                  <a:lnTo>
                    <a:pt x="129" y="309"/>
                  </a:lnTo>
                  <a:lnTo>
                    <a:pt x="129" y="345"/>
                  </a:lnTo>
                  <a:lnTo>
                    <a:pt x="128" y="380"/>
                  </a:lnTo>
                  <a:lnTo>
                    <a:pt x="125" y="414"/>
                  </a:lnTo>
                  <a:lnTo>
                    <a:pt x="120" y="448"/>
                  </a:lnTo>
                  <a:lnTo>
                    <a:pt x="112" y="481"/>
                  </a:lnTo>
                  <a:lnTo>
                    <a:pt x="103" y="513"/>
                  </a:lnTo>
                  <a:lnTo>
                    <a:pt x="91" y="543"/>
                  </a:lnTo>
                  <a:lnTo>
                    <a:pt x="84" y="551"/>
                  </a:lnTo>
                  <a:lnTo>
                    <a:pt x="79" y="560"/>
                  </a:lnTo>
                  <a:lnTo>
                    <a:pt x="73" y="568"/>
                  </a:lnTo>
                  <a:lnTo>
                    <a:pt x="68" y="577"/>
                  </a:lnTo>
                  <a:lnTo>
                    <a:pt x="62" y="587"/>
                  </a:lnTo>
                  <a:lnTo>
                    <a:pt x="55" y="594"/>
                  </a:lnTo>
                  <a:lnTo>
                    <a:pt x="47" y="601"/>
                  </a:lnTo>
                  <a:lnTo>
                    <a:pt x="38" y="606"/>
                  </a:lnTo>
                  <a:lnTo>
                    <a:pt x="34" y="606"/>
                  </a:lnTo>
                  <a:lnTo>
                    <a:pt x="30" y="605"/>
                  </a:lnTo>
                  <a:lnTo>
                    <a:pt x="27" y="603"/>
                  </a:lnTo>
                  <a:lnTo>
                    <a:pt x="27" y="598"/>
                  </a:lnTo>
                  <a:lnTo>
                    <a:pt x="44" y="575"/>
                  </a:lnTo>
                  <a:lnTo>
                    <a:pt x="58" y="551"/>
                  </a:lnTo>
                  <a:lnTo>
                    <a:pt x="68" y="526"/>
                  </a:lnTo>
                  <a:lnTo>
                    <a:pt x="76" y="499"/>
                  </a:lnTo>
                  <a:lnTo>
                    <a:pt x="82" y="471"/>
                  </a:lnTo>
                  <a:lnTo>
                    <a:pt x="85" y="443"/>
                  </a:lnTo>
                  <a:lnTo>
                    <a:pt x="89" y="413"/>
                  </a:lnTo>
                  <a:lnTo>
                    <a:pt x="91" y="384"/>
                  </a:lnTo>
                  <a:lnTo>
                    <a:pt x="91" y="344"/>
                  </a:lnTo>
                  <a:lnTo>
                    <a:pt x="90" y="303"/>
                  </a:lnTo>
                  <a:lnTo>
                    <a:pt x="85" y="264"/>
                  </a:lnTo>
                  <a:lnTo>
                    <a:pt x="80" y="224"/>
                  </a:lnTo>
                  <a:lnTo>
                    <a:pt x="73" y="186"/>
                  </a:lnTo>
                  <a:lnTo>
                    <a:pt x="62" y="148"/>
                  </a:lnTo>
                  <a:lnTo>
                    <a:pt x="51" y="111"/>
                  </a:lnTo>
                  <a:lnTo>
                    <a:pt x="37" y="75"/>
                  </a:lnTo>
                  <a:lnTo>
                    <a:pt x="31" y="68"/>
                  </a:lnTo>
                  <a:lnTo>
                    <a:pt x="28" y="59"/>
                  </a:lnTo>
                  <a:lnTo>
                    <a:pt x="26" y="51"/>
                  </a:lnTo>
                  <a:lnTo>
                    <a:pt x="22" y="43"/>
                  </a:lnTo>
                  <a:lnTo>
                    <a:pt x="15" y="32"/>
                  </a:lnTo>
                  <a:lnTo>
                    <a:pt x="6" y="22"/>
                  </a:lnTo>
                  <a:lnTo>
                    <a:pt x="0" y="12"/>
                  </a:lnTo>
                  <a:lnTo>
                    <a:pt x="5" y="0"/>
                  </a:lnTo>
                  <a:lnTo>
                    <a:pt x="14" y="1"/>
                  </a:lnTo>
                  <a:lnTo>
                    <a:pt x="22" y="7"/>
                  </a:lnTo>
                  <a:lnTo>
                    <a:pt x="29" y="14"/>
                  </a:lnTo>
                  <a:lnTo>
                    <a:pt x="36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91" name="Freeform 903"/>
            <p:cNvSpPr>
              <a:spLocks/>
            </p:cNvSpPr>
            <p:nvPr/>
          </p:nvSpPr>
          <p:spPr bwMode="auto">
            <a:xfrm flipH="1">
              <a:off x="8796" y="1903"/>
              <a:ext cx="12" cy="16"/>
            </a:xfrm>
            <a:custGeom>
              <a:avLst/>
              <a:gdLst>
                <a:gd name="T0" fmla="*/ 0 w 143"/>
                <a:gd name="T1" fmla="*/ 0 h 126"/>
                <a:gd name="T2" fmla="*/ 0 w 143"/>
                <a:gd name="T3" fmla="*/ 0 h 126"/>
                <a:gd name="T4" fmla="*/ 0 w 143"/>
                <a:gd name="T5" fmla="*/ 0 h 126"/>
                <a:gd name="T6" fmla="*/ 0 w 143"/>
                <a:gd name="T7" fmla="*/ 0 h 126"/>
                <a:gd name="T8" fmla="*/ 0 w 143"/>
                <a:gd name="T9" fmla="*/ 0 h 126"/>
                <a:gd name="T10" fmla="*/ 0 w 143"/>
                <a:gd name="T11" fmla="*/ 0 h 126"/>
                <a:gd name="T12" fmla="*/ 0 w 143"/>
                <a:gd name="T13" fmla="*/ 0 h 126"/>
                <a:gd name="T14" fmla="*/ 0 w 143"/>
                <a:gd name="T15" fmla="*/ 0 h 126"/>
                <a:gd name="T16" fmla="*/ 0 w 143"/>
                <a:gd name="T17" fmla="*/ 0 h 126"/>
                <a:gd name="T18" fmla="*/ 0 w 143"/>
                <a:gd name="T19" fmla="*/ 0 h 126"/>
                <a:gd name="T20" fmla="*/ 0 w 143"/>
                <a:gd name="T21" fmla="*/ 0 h 126"/>
                <a:gd name="T22" fmla="*/ 0 w 143"/>
                <a:gd name="T23" fmla="*/ 0 h 126"/>
                <a:gd name="T24" fmla="*/ 0 w 143"/>
                <a:gd name="T25" fmla="*/ 0 h 126"/>
                <a:gd name="T26" fmla="*/ 0 w 143"/>
                <a:gd name="T27" fmla="*/ 0 h 126"/>
                <a:gd name="T28" fmla="*/ 0 w 143"/>
                <a:gd name="T29" fmla="*/ 0 h 126"/>
                <a:gd name="T30" fmla="*/ 0 w 143"/>
                <a:gd name="T31" fmla="*/ 0 h 126"/>
                <a:gd name="T32" fmla="*/ 0 w 143"/>
                <a:gd name="T33" fmla="*/ 0 h 126"/>
                <a:gd name="T34" fmla="*/ 0 w 143"/>
                <a:gd name="T35" fmla="*/ 0 h 126"/>
                <a:gd name="T36" fmla="*/ 0 w 143"/>
                <a:gd name="T37" fmla="*/ 0 h 126"/>
                <a:gd name="T38" fmla="*/ 0 w 143"/>
                <a:gd name="T39" fmla="*/ 0 h 126"/>
                <a:gd name="T40" fmla="*/ 0 w 143"/>
                <a:gd name="T41" fmla="*/ 0 h 126"/>
                <a:gd name="T42" fmla="*/ 0 w 143"/>
                <a:gd name="T43" fmla="*/ 0 h 126"/>
                <a:gd name="T44" fmla="*/ 0 w 143"/>
                <a:gd name="T45" fmla="*/ 0 h 126"/>
                <a:gd name="T46" fmla="*/ 0 w 143"/>
                <a:gd name="T47" fmla="*/ 0 h 126"/>
                <a:gd name="T48" fmla="*/ 0 w 143"/>
                <a:gd name="T49" fmla="*/ 0 h 126"/>
                <a:gd name="T50" fmla="*/ 0 w 143"/>
                <a:gd name="T51" fmla="*/ 0 h 126"/>
                <a:gd name="T52" fmla="*/ 0 w 143"/>
                <a:gd name="T53" fmla="*/ 0 h 126"/>
                <a:gd name="T54" fmla="*/ 0 w 143"/>
                <a:gd name="T55" fmla="*/ 0 h 126"/>
                <a:gd name="T56" fmla="*/ 0 w 143"/>
                <a:gd name="T57" fmla="*/ 0 h 126"/>
                <a:gd name="T58" fmla="*/ 0 w 143"/>
                <a:gd name="T59" fmla="*/ 0 h 126"/>
                <a:gd name="T60" fmla="*/ 0 w 143"/>
                <a:gd name="T61" fmla="*/ 0 h 126"/>
                <a:gd name="T62" fmla="*/ 0 w 143"/>
                <a:gd name="T63" fmla="*/ 0 h 126"/>
                <a:gd name="T64" fmla="*/ 0 w 143"/>
                <a:gd name="T65" fmla="*/ 0 h 126"/>
                <a:gd name="T66" fmla="*/ 0 w 143"/>
                <a:gd name="T67" fmla="*/ 0 h 126"/>
                <a:gd name="T68" fmla="*/ 0 w 143"/>
                <a:gd name="T69" fmla="*/ 0 h 126"/>
                <a:gd name="T70" fmla="*/ 0 w 143"/>
                <a:gd name="T71" fmla="*/ 0 h 126"/>
                <a:gd name="T72" fmla="*/ 0 w 143"/>
                <a:gd name="T73" fmla="*/ 0 h 126"/>
                <a:gd name="T74" fmla="*/ 0 w 143"/>
                <a:gd name="T75" fmla="*/ 0 h 126"/>
                <a:gd name="T76" fmla="*/ 0 w 143"/>
                <a:gd name="T77" fmla="*/ 0 h 126"/>
                <a:gd name="T78" fmla="*/ 0 w 143"/>
                <a:gd name="T79" fmla="*/ 0 h 126"/>
                <a:gd name="T80" fmla="*/ 0 w 143"/>
                <a:gd name="T81" fmla="*/ 0 h 126"/>
                <a:gd name="T82" fmla="*/ 0 w 143"/>
                <a:gd name="T83" fmla="*/ 0 h 126"/>
                <a:gd name="T84" fmla="*/ 0 w 143"/>
                <a:gd name="T85" fmla="*/ 0 h 126"/>
                <a:gd name="T86" fmla="*/ 0 w 143"/>
                <a:gd name="T87" fmla="*/ 0 h 126"/>
                <a:gd name="T88" fmla="*/ 0 w 143"/>
                <a:gd name="T89" fmla="*/ 0 h 126"/>
                <a:gd name="T90" fmla="*/ 0 w 143"/>
                <a:gd name="T91" fmla="*/ 0 h 126"/>
                <a:gd name="T92" fmla="*/ 0 w 143"/>
                <a:gd name="T93" fmla="*/ 0 h 126"/>
                <a:gd name="T94" fmla="*/ 0 w 143"/>
                <a:gd name="T95" fmla="*/ 0 h 126"/>
                <a:gd name="T96" fmla="*/ 0 w 143"/>
                <a:gd name="T97" fmla="*/ 0 h 126"/>
                <a:gd name="T98" fmla="*/ 0 w 143"/>
                <a:gd name="T99" fmla="*/ 0 h 12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3"/>
                <a:gd name="T151" fmla="*/ 0 h 126"/>
                <a:gd name="T152" fmla="*/ 143 w 143"/>
                <a:gd name="T153" fmla="*/ 126 h 12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3" h="126">
                  <a:moveTo>
                    <a:pt x="48" y="4"/>
                  </a:moveTo>
                  <a:lnTo>
                    <a:pt x="45" y="13"/>
                  </a:lnTo>
                  <a:lnTo>
                    <a:pt x="40" y="24"/>
                  </a:lnTo>
                  <a:lnTo>
                    <a:pt x="37" y="34"/>
                  </a:lnTo>
                  <a:lnTo>
                    <a:pt x="37" y="46"/>
                  </a:lnTo>
                  <a:lnTo>
                    <a:pt x="38" y="51"/>
                  </a:lnTo>
                  <a:lnTo>
                    <a:pt x="38" y="54"/>
                  </a:lnTo>
                  <a:lnTo>
                    <a:pt x="39" y="56"/>
                  </a:lnTo>
                  <a:lnTo>
                    <a:pt x="41" y="58"/>
                  </a:lnTo>
                  <a:lnTo>
                    <a:pt x="50" y="70"/>
                  </a:lnTo>
                  <a:lnTo>
                    <a:pt x="61" y="79"/>
                  </a:lnTo>
                  <a:lnTo>
                    <a:pt x="72" y="87"/>
                  </a:lnTo>
                  <a:lnTo>
                    <a:pt x="85" y="93"/>
                  </a:lnTo>
                  <a:lnTo>
                    <a:pt x="99" y="98"/>
                  </a:lnTo>
                  <a:lnTo>
                    <a:pt x="112" y="100"/>
                  </a:lnTo>
                  <a:lnTo>
                    <a:pt x="127" y="101"/>
                  </a:lnTo>
                  <a:lnTo>
                    <a:pt x="140" y="101"/>
                  </a:lnTo>
                  <a:lnTo>
                    <a:pt x="143" y="106"/>
                  </a:lnTo>
                  <a:lnTo>
                    <a:pt x="142" y="110"/>
                  </a:lnTo>
                  <a:lnTo>
                    <a:pt x="137" y="114"/>
                  </a:lnTo>
                  <a:lnTo>
                    <a:pt x="133" y="116"/>
                  </a:lnTo>
                  <a:lnTo>
                    <a:pt x="128" y="119"/>
                  </a:lnTo>
                  <a:lnTo>
                    <a:pt x="121" y="122"/>
                  </a:lnTo>
                  <a:lnTo>
                    <a:pt x="114" y="124"/>
                  </a:lnTo>
                  <a:lnTo>
                    <a:pt x="106" y="125"/>
                  </a:lnTo>
                  <a:lnTo>
                    <a:pt x="99" y="126"/>
                  </a:lnTo>
                  <a:lnTo>
                    <a:pt x="91" y="126"/>
                  </a:lnTo>
                  <a:lnTo>
                    <a:pt x="83" y="126"/>
                  </a:lnTo>
                  <a:lnTo>
                    <a:pt x="76" y="126"/>
                  </a:lnTo>
                  <a:lnTo>
                    <a:pt x="65" y="124"/>
                  </a:lnTo>
                  <a:lnTo>
                    <a:pt x="55" y="122"/>
                  </a:lnTo>
                  <a:lnTo>
                    <a:pt x="45" y="118"/>
                  </a:lnTo>
                  <a:lnTo>
                    <a:pt x="34" y="114"/>
                  </a:lnTo>
                  <a:lnTo>
                    <a:pt x="25" y="108"/>
                  </a:lnTo>
                  <a:lnTo>
                    <a:pt x="17" y="101"/>
                  </a:lnTo>
                  <a:lnTo>
                    <a:pt x="10" y="92"/>
                  </a:lnTo>
                  <a:lnTo>
                    <a:pt x="3" y="83"/>
                  </a:lnTo>
                  <a:lnTo>
                    <a:pt x="0" y="68"/>
                  </a:lnTo>
                  <a:lnTo>
                    <a:pt x="0" y="51"/>
                  </a:lnTo>
                  <a:lnTo>
                    <a:pt x="3" y="36"/>
                  </a:lnTo>
                  <a:lnTo>
                    <a:pt x="10" y="24"/>
                  </a:lnTo>
                  <a:lnTo>
                    <a:pt x="15" y="20"/>
                  </a:lnTo>
                  <a:lnTo>
                    <a:pt x="18" y="16"/>
                  </a:lnTo>
                  <a:lnTo>
                    <a:pt x="22" y="12"/>
                  </a:lnTo>
                  <a:lnTo>
                    <a:pt x="26" y="9"/>
                  </a:lnTo>
                  <a:lnTo>
                    <a:pt x="30" y="5"/>
                  </a:lnTo>
                  <a:lnTo>
                    <a:pt x="34" y="3"/>
                  </a:lnTo>
                  <a:lnTo>
                    <a:pt x="39" y="1"/>
                  </a:lnTo>
                  <a:lnTo>
                    <a:pt x="45" y="0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92" name="Freeform 904"/>
            <p:cNvSpPr>
              <a:spLocks/>
            </p:cNvSpPr>
            <p:nvPr/>
          </p:nvSpPr>
          <p:spPr bwMode="auto">
            <a:xfrm flipH="1">
              <a:off x="8796" y="1913"/>
              <a:ext cx="23" cy="42"/>
            </a:xfrm>
            <a:custGeom>
              <a:avLst/>
              <a:gdLst>
                <a:gd name="T0" fmla="*/ 0 w 268"/>
                <a:gd name="T1" fmla="*/ 0 h 337"/>
                <a:gd name="T2" fmla="*/ 0 w 268"/>
                <a:gd name="T3" fmla="*/ 0 h 337"/>
                <a:gd name="T4" fmla="*/ 0 w 268"/>
                <a:gd name="T5" fmla="*/ 0 h 337"/>
                <a:gd name="T6" fmla="*/ 0 w 268"/>
                <a:gd name="T7" fmla="*/ 0 h 337"/>
                <a:gd name="T8" fmla="*/ 0 w 268"/>
                <a:gd name="T9" fmla="*/ 0 h 337"/>
                <a:gd name="T10" fmla="*/ 0 w 268"/>
                <a:gd name="T11" fmla="*/ 0 h 337"/>
                <a:gd name="T12" fmla="*/ 0 w 268"/>
                <a:gd name="T13" fmla="*/ 0 h 337"/>
                <a:gd name="T14" fmla="*/ 0 w 268"/>
                <a:gd name="T15" fmla="*/ 0 h 337"/>
                <a:gd name="T16" fmla="*/ 0 w 268"/>
                <a:gd name="T17" fmla="*/ 0 h 337"/>
                <a:gd name="T18" fmla="*/ 0 w 268"/>
                <a:gd name="T19" fmla="*/ 0 h 337"/>
                <a:gd name="T20" fmla="*/ 0 w 268"/>
                <a:gd name="T21" fmla="*/ 0 h 337"/>
                <a:gd name="T22" fmla="*/ 0 w 268"/>
                <a:gd name="T23" fmla="*/ 0 h 337"/>
                <a:gd name="T24" fmla="*/ 0 w 268"/>
                <a:gd name="T25" fmla="*/ 0 h 337"/>
                <a:gd name="T26" fmla="*/ 0 w 268"/>
                <a:gd name="T27" fmla="*/ 0 h 337"/>
                <a:gd name="T28" fmla="*/ 0 w 268"/>
                <a:gd name="T29" fmla="*/ 0 h 337"/>
                <a:gd name="T30" fmla="*/ 0 w 268"/>
                <a:gd name="T31" fmla="*/ 0 h 337"/>
                <a:gd name="T32" fmla="*/ 0 w 268"/>
                <a:gd name="T33" fmla="*/ 0 h 337"/>
                <a:gd name="T34" fmla="*/ 0 w 268"/>
                <a:gd name="T35" fmla="*/ 0 h 337"/>
                <a:gd name="T36" fmla="*/ 0 w 268"/>
                <a:gd name="T37" fmla="*/ 0 h 337"/>
                <a:gd name="T38" fmla="*/ 0 w 268"/>
                <a:gd name="T39" fmla="*/ 0 h 337"/>
                <a:gd name="T40" fmla="*/ 0 w 268"/>
                <a:gd name="T41" fmla="*/ 0 h 337"/>
                <a:gd name="T42" fmla="*/ 0 w 268"/>
                <a:gd name="T43" fmla="*/ 0 h 337"/>
                <a:gd name="T44" fmla="*/ 0 w 268"/>
                <a:gd name="T45" fmla="*/ 0 h 337"/>
                <a:gd name="T46" fmla="*/ 0 w 268"/>
                <a:gd name="T47" fmla="*/ 0 h 337"/>
                <a:gd name="T48" fmla="*/ 0 w 268"/>
                <a:gd name="T49" fmla="*/ 0 h 337"/>
                <a:gd name="T50" fmla="*/ 0 w 268"/>
                <a:gd name="T51" fmla="*/ 0 h 337"/>
                <a:gd name="T52" fmla="*/ 0 w 268"/>
                <a:gd name="T53" fmla="*/ 0 h 337"/>
                <a:gd name="T54" fmla="*/ 0 w 268"/>
                <a:gd name="T55" fmla="*/ 0 h 337"/>
                <a:gd name="T56" fmla="*/ 0 w 268"/>
                <a:gd name="T57" fmla="*/ 0 h 337"/>
                <a:gd name="T58" fmla="*/ 0 w 268"/>
                <a:gd name="T59" fmla="*/ 0 h 337"/>
                <a:gd name="T60" fmla="*/ 0 w 268"/>
                <a:gd name="T61" fmla="*/ 0 h 337"/>
                <a:gd name="T62" fmla="*/ 0 w 268"/>
                <a:gd name="T63" fmla="*/ 0 h 337"/>
                <a:gd name="T64" fmla="*/ 0 w 268"/>
                <a:gd name="T65" fmla="*/ 0 h 337"/>
                <a:gd name="T66" fmla="*/ 0 w 268"/>
                <a:gd name="T67" fmla="*/ 0 h 337"/>
                <a:gd name="T68" fmla="*/ 0 w 268"/>
                <a:gd name="T69" fmla="*/ 0 h 337"/>
                <a:gd name="T70" fmla="*/ 0 w 268"/>
                <a:gd name="T71" fmla="*/ 0 h 337"/>
                <a:gd name="T72" fmla="*/ 0 w 268"/>
                <a:gd name="T73" fmla="*/ 0 h 337"/>
                <a:gd name="T74" fmla="*/ 0 w 268"/>
                <a:gd name="T75" fmla="*/ 0 h 337"/>
                <a:gd name="T76" fmla="*/ 0 w 268"/>
                <a:gd name="T77" fmla="*/ 0 h 337"/>
                <a:gd name="T78" fmla="*/ 0 w 268"/>
                <a:gd name="T79" fmla="*/ 0 h 3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68"/>
                <a:gd name="T121" fmla="*/ 0 h 337"/>
                <a:gd name="T122" fmla="*/ 268 w 268"/>
                <a:gd name="T123" fmla="*/ 337 h 33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68" h="337">
                  <a:moveTo>
                    <a:pt x="114" y="12"/>
                  </a:moveTo>
                  <a:lnTo>
                    <a:pt x="95" y="35"/>
                  </a:lnTo>
                  <a:lnTo>
                    <a:pt x="81" y="60"/>
                  </a:lnTo>
                  <a:lnTo>
                    <a:pt x="70" y="86"/>
                  </a:lnTo>
                  <a:lnTo>
                    <a:pt x="61" y="113"/>
                  </a:lnTo>
                  <a:lnTo>
                    <a:pt x="55" y="140"/>
                  </a:lnTo>
                  <a:lnTo>
                    <a:pt x="53" y="169"/>
                  </a:lnTo>
                  <a:lnTo>
                    <a:pt x="51" y="199"/>
                  </a:lnTo>
                  <a:lnTo>
                    <a:pt x="53" y="229"/>
                  </a:lnTo>
                  <a:lnTo>
                    <a:pt x="56" y="237"/>
                  </a:lnTo>
                  <a:lnTo>
                    <a:pt x="60" y="245"/>
                  </a:lnTo>
                  <a:lnTo>
                    <a:pt x="63" y="253"/>
                  </a:lnTo>
                  <a:lnTo>
                    <a:pt x="69" y="261"/>
                  </a:lnTo>
                  <a:lnTo>
                    <a:pt x="74" y="268"/>
                  </a:lnTo>
                  <a:lnTo>
                    <a:pt x="81" y="274"/>
                  </a:lnTo>
                  <a:lnTo>
                    <a:pt x="89" y="277"/>
                  </a:lnTo>
                  <a:lnTo>
                    <a:pt x="99" y="280"/>
                  </a:lnTo>
                  <a:lnTo>
                    <a:pt x="117" y="276"/>
                  </a:lnTo>
                  <a:lnTo>
                    <a:pt x="134" y="270"/>
                  </a:lnTo>
                  <a:lnTo>
                    <a:pt x="151" y="261"/>
                  </a:lnTo>
                  <a:lnTo>
                    <a:pt x="166" y="250"/>
                  </a:lnTo>
                  <a:lnTo>
                    <a:pt x="179" y="237"/>
                  </a:lnTo>
                  <a:lnTo>
                    <a:pt x="192" y="223"/>
                  </a:lnTo>
                  <a:lnTo>
                    <a:pt x="204" y="209"/>
                  </a:lnTo>
                  <a:lnTo>
                    <a:pt x="215" y="194"/>
                  </a:lnTo>
                  <a:lnTo>
                    <a:pt x="220" y="186"/>
                  </a:lnTo>
                  <a:lnTo>
                    <a:pt x="224" y="178"/>
                  </a:lnTo>
                  <a:lnTo>
                    <a:pt x="230" y="171"/>
                  </a:lnTo>
                  <a:lnTo>
                    <a:pt x="235" y="163"/>
                  </a:lnTo>
                  <a:lnTo>
                    <a:pt x="240" y="156"/>
                  </a:lnTo>
                  <a:lnTo>
                    <a:pt x="245" y="150"/>
                  </a:lnTo>
                  <a:lnTo>
                    <a:pt x="250" y="141"/>
                  </a:lnTo>
                  <a:lnTo>
                    <a:pt x="253" y="133"/>
                  </a:lnTo>
                  <a:lnTo>
                    <a:pt x="255" y="131"/>
                  </a:lnTo>
                  <a:lnTo>
                    <a:pt x="259" y="130"/>
                  </a:lnTo>
                  <a:lnTo>
                    <a:pt x="262" y="131"/>
                  </a:lnTo>
                  <a:lnTo>
                    <a:pt x="266" y="131"/>
                  </a:lnTo>
                  <a:lnTo>
                    <a:pt x="268" y="135"/>
                  </a:lnTo>
                  <a:lnTo>
                    <a:pt x="246" y="211"/>
                  </a:lnTo>
                  <a:lnTo>
                    <a:pt x="239" y="224"/>
                  </a:lnTo>
                  <a:lnTo>
                    <a:pt x="231" y="238"/>
                  </a:lnTo>
                  <a:lnTo>
                    <a:pt x="224" y="253"/>
                  </a:lnTo>
                  <a:lnTo>
                    <a:pt x="216" y="267"/>
                  </a:lnTo>
                  <a:lnTo>
                    <a:pt x="207" y="281"/>
                  </a:lnTo>
                  <a:lnTo>
                    <a:pt x="197" y="292"/>
                  </a:lnTo>
                  <a:lnTo>
                    <a:pt x="185" y="304"/>
                  </a:lnTo>
                  <a:lnTo>
                    <a:pt x="170" y="312"/>
                  </a:lnTo>
                  <a:lnTo>
                    <a:pt x="159" y="318"/>
                  </a:lnTo>
                  <a:lnTo>
                    <a:pt x="147" y="325"/>
                  </a:lnTo>
                  <a:lnTo>
                    <a:pt x="134" y="329"/>
                  </a:lnTo>
                  <a:lnTo>
                    <a:pt x="122" y="334"/>
                  </a:lnTo>
                  <a:lnTo>
                    <a:pt x="108" y="337"/>
                  </a:lnTo>
                  <a:lnTo>
                    <a:pt x="95" y="337"/>
                  </a:lnTo>
                  <a:lnTo>
                    <a:pt x="81" y="335"/>
                  </a:lnTo>
                  <a:lnTo>
                    <a:pt x="69" y="330"/>
                  </a:lnTo>
                  <a:lnTo>
                    <a:pt x="54" y="322"/>
                  </a:lnTo>
                  <a:lnTo>
                    <a:pt x="41" y="312"/>
                  </a:lnTo>
                  <a:lnTo>
                    <a:pt x="30" y="300"/>
                  </a:lnTo>
                  <a:lnTo>
                    <a:pt x="20" y="288"/>
                  </a:lnTo>
                  <a:lnTo>
                    <a:pt x="12" y="274"/>
                  </a:lnTo>
                  <a:lnTo>
                    <a:pt x="7" y="258"/>
                  </a:lnTo>
                  <a:lnTo>
                    <a:pt x="2" y="243"/>
                  </a:lnTo>
                  <a:lnTo>
                    <a:pt x="0" y="227"/>
                  </a:lnTo>
                  <a:lnTo>
                    <a:pt x="0" y="206"/>
                  </a:lnTo>
                  <a:lnTo>
                    <a:pt x="1" y="186"/>
                  </a:lnTo>
                  <a:lnTo>
                    <a:pt x="4" y="167"/>
                  </a:lnTo>
                  <a:lnTo>
                    <a:pt x="10" y="147"/>
                  </a:lnTo>
                  <a:lnTo>
                    <a:pt x="17" y="129"/>
                  </a:lnTo>
                  <a:lnTo>
                    <a:pt x="24" y="110"/>
                  </a:lnTo>
                  <a:lnTo>
                    <a:pt x="33" y="92"/>
                  </a:lnTo>
                  <a:lnTo>
                    <a:pt x="42" y="75"/>
                  </a:lnTo>
                  <a:lnTo>
                    <a:pt x="50" y="64"/>
                  </a:lnTo>
                  <a:lnTo>
                    <a:pt x="56" y="57"/>
                  </a:lnTo>
                  <a:lnTo>
                    <a:pt x="60" y="52"/>
                  </a:lnTo>
                  <a:lnTo>
                    <a:pt x="65" y="41"/>
                  </a:lnTo>
                  <a:lnTo>
                    <a:pt x="84" y="19"/>
                  </a:lnTo>
                  <a:lnTo>
                    <a:pt x="87" y="17"/>
                  </a:lnTo>
                  <a:lnTo>
                    <a:pt x="94" y="10"/>
                  </a:lnTo>
                  <a:lnTo>
                    <a:pt x="103" y="3"/>
                  </a:lnTo>
                  <a:lnTo>
                    <a:pt x="114" y="0"/>
                  </a:lnTo>
                  <a:lnTo>
                    <a:pt x="11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93" name="Freeform 905"/>
            <p:cNvSpPr>
              <a:spLocks/>
            </p:cNvSpPr>
            <p:nvPr/>
          </p:nvSpPr>
          <p:spPr bwMode="auto">
            <a:xfrm flipH="1">
              <a:off x="8754" y="1914"/>
              <a:ext cx="13" cy="8"/>
            </a:xfrm>
            <a:custGeom>
              <a:avLst/>
              <a:gdLst>
                <a:gd name="T0" fmla="*/ 0 w 142"/>
                <a:gd name="T1" fmla="*/ 0 h 62"/>
                <a:gd name="T2" fmla="*/ 0 w 142"/>
                <a:gd name="T3" fmla="*/ 0 h 62"/>
                <a:gd name="T4" fmla="*/ 0 w 142"/>
                <a:gd name="T5" fmla="*/ 0 h 62"/>
                <a:gd name="T6" fmla="*/ 0 w 142"/>
                <a:gd name="T7" fmla="*/ 0 h 62"/>
                <a:gd name="T8" fmla="*/ 0 w 142"/>
                <a:gd name="T9" fmla="*/ 0 h 62"/>
                <a:gd name="T10" fmla="*/ 0 w 142"/>
                <a:gd name="T11" fmla="*/ 0 h 62"/>
                <a:gd name="T12" fmla="*/ 0 w 142"/>
                <a:gd name="T13" fmla="*/ 0 h 62"/>
                <a:gd name="T14" fmla="*/ 0 w 142"/>
                <a:gd name="T15" fmla="*/ 0 h 62"/>
                <a:gd name="T16" fmla="*/ 0 w 142"/>
                <a:gd name="T17" fmla="*/ 0 h 62"/>
                <a:gd name="T18" fmla="*/ 0 w 142"/>
                <a:gd name="T19" fmla="*/ 0 h 62"/>
                <a:gd name="T20" fmla="*/ 0 w 142"/>
                <a:gd name="T21" fmla="*/ 0 h 62"/>
                <a:gd name="T22" fmla="*/ 0 w 142"/>
                <a:gd name="T23" fmla="*/ 0 h 62"/>
                <a:gd name="T24" fmla="*/ 0 w 142"/>
                <a:gd name="T25" fmla="*/ 0 h 62"/>
                <a:gd name="T26" fmla="*/ 0 w 142"/>
                <a:gd name="T27" fmla="*/ 0 h 62"/>
                <a:gd name="T28" fmla="*/ 0 w 142"/>
                <a:gd name="T29" fmla="*/ 0 h 62"/>
                <a:gd name="T30" fmla="*/ 0 w 142"/>
                <a:gd name="T31" fmla="*/ 0 h 62"/>
                <a:gd name="T32" fmla="*/ 0 w 142"/>
                <a:gd name="T33" fmla="*/ 0 h 62"/>
                <a:gd name="T34" fmla="*/ 0 w 142"/>
                <a:gd name="T35" fmla="*/ 0 h 62"/>
                <a:gd name="T36" fmla="*/ 0 w 142"/>
                <a:gd name="T37" fmla="*/ 0 h 62"/>
                <a:gd name="T38" fmla="*/ 0 w 142"/>
                <a:gd name="T39" fmla="*/ 0 h 62"/>
                <a:gd name="T40" fmla="*/ 0 w 142"/>
                <a:gd name="T41" fmla="*/ 0 h 62"/>
                <a:gd name="T42" fmla="*/ 0 w 142"/>
                <a:gd name="T43" fmla="*/ 0 h 62"/>
                <a:gd name="T44" fmla="*/ 0 w 142"/>
                <a:gd name="T45" fmla="*/ 0 h 62"/>
                <a:gd name="T46" fmla="*/ 0 w 142"/>
                <a:gd name="T47" fmla="*/ 0 h 62"/>
                <a:gd name="T48" fmla="*/ 0 w 142"/>
                <a:gd name="T49" fmla="*/ 0 h 62"/>
                <a:gd name="T50" fmla="*/ 0 w 142"/>
                <a:gd name="T51" fmla="*/ 0 h 62"/>
                <a:gd name="T52" fmla="*/ 0 w 142"/>
                <a:gd name="T53" fmla="*/ 0 h 62"/>
                <a:gd name="T54" fmla="*/ 0 w 142"/>
                <a:gd name="T55" fmla="*/ 0 h 62"/>
                <a:gd name="T56" fmla="*/ 0 w 142"/>
                <a:gd name="T57" fmla="*/ 0 h 62"/>
                <a:gd name="T58" fmla="*/ 0 w 142"/>
                <a:gd name="T59" fmla="*/ 0 h 62"/>
                <a:gd name="T60" fmla="*/ 0 w 142"/>
                <a:gd name="T61" fmla="*/ 0 h 62"/>
                <a:gd name="T62" fmla="*/ 0 w 142"/>
                <a:gd name="T63" fmla="*/ 0 h 62"/>
                <a:gd name="T64" fmla="*/ 0 w 142"/>
                <a:gd name="T65" fmla="*/ 0 h 62"/>
                <a:gd name="T66" fmla="*/ 0 w 142"/>
                <a:gd name="T67" fmla="*/ 0 h 62"/>
                <a:gd name="T68" fmla="*/ 0 w 142"/>
                <a:gd name="T69" fmla="*/ 0 h 62"/>
                <a:gd name="T70" fmla="*/ 0 w 142"/>
                <a:gd name="T71" fmla="*/ 0 h 62"/>
                <a:gd name="T72" fmla="*/ 0 w 142"/>
                <a:gd name="T73" fmla="*/ 0 h 62"/>
                <a:gd name="T74" fmla="*/ 0 w 142"/>
                <a:gd name="T75" fmla="*/ 0 h 62"/>
                <a:gd name="T76" fmla="*/ 0 w 142"/>
                <a:gd name="T77" fmla="*/ 0 h 62"/>
                <a:gd name="T78" fmla="*/ 0 w 142"/>
                <a:gd name="T79" fmla="*/ 0 h 62"/>
                <a:gd name="T80" fmla="*/ 0 w 142"/>
                <a:gd name="T81" fmla="*/ 0 h 62"/>
                <a:gd name="T82" fmla="*/ 0 w 142"/>
                <a:gd name="T83" fmla="*/ 0 h 62"/>
                <a:gd name="T84" fmla="*/ 0 w 142"/>
                <a:gd name="T85" fmla="*/ 0 h 62"/>
                <a:gd name="T86" fmla="*/ 0 w 142"/>
                <a:gd name="T87" fmla="*/ 0 h 62"/>
                <a:gd name="T88" fmla="*/ 0 w 142"/>
                <a:gd name="T89" fmla="*/ 0 h 6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2"/>
                <a:gd name="T136" fmla="*/ 0 h 62"/>
                <a:gd name="T137" fmla="*/ 142 w 142"/>
                <a:gd name="T138" fmla="*/ 62 h 6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2" h="62">
                  <a:moveTo>
                    <a:pt x="138" y="4"/>
                  </a:moveTo>
                  <a:lnTo>
                    <a:pt x="142" y="14"/>
                  </a:lnTo>
                  <a:lnTo>
                    <a:pt x="141" y="23"/>
                  </a:lnTo>
                  <a:lnTo>
                    <a:pt x="137" y="32"/>
                  </a:lnTo>
                  <a:lnTo>
                    <a:pt x="134" y="41"/>
                  </a:lnTo>
                  <a:lnTo>
                    <a:pt x="130" y="46"/>
                  </a:lnTo>
                  <a:lnTo>
                    <a:pt x="126" y="50"/>
                  </a:lnTo>
                  <a:lnTo>
                    <a:pt x="121" y="53"/>
                  </a:lnTo>
                  <a:lnTo>
                    <a:pt x="115" y="54"/>
                  </a:lnTo>
                  <a:lnTo>
                    <a:pt x="110" y="55"/>
                  </a:lnTo>
                  <a:lnTo>
                    <a:pt x="104" y="56"/>
                  </a:lnTo>
                  <a:lnTo>
                    <a:pt x="99" y="59"/>
                  </a:lnTo>
                  <a:lnTo>
                    <a:pt x="93" y="61"/>
                  </a:lnTo>
                  <a:lnTo>
                    <a:pt x="82" y="62"/>
                  </a:lnTo>
                  <a:lnTo>
                    <a:pt x="69" y="62"/>
                  </a:lnTo>
                  <a:lnTo>
                    <a:pt x="58" y="62"/>
                  </a:lnTo>
                  <a:lnTo>
                    <a:pt x="46" y="60"/>
                  </a:lnTo>
                  <a:lnTo>
                    <a:pt x="35" y="57"/>
                  </a:lnTo>
                  <a:lnTo>
                    <a:pt x="24" y="55"/>
                  </a:lnTo>
                  <a:lnTo>
                    <a:pt x="14" y="50"/>
                  </a:lnTo>
                  <a:lnTo>
                    <a:pt x="4" y="46"/>
                  </a:lnTo>
                  <a:lnTo>
                    <a:pt x="2" y="44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1" y="34"/>
                  </a:lnTo>
                  <a:lnTo>
                    <a:pt x="8" y="32"/>
                  </a:lnTo>
                  <a:lnTo>
                    <a:pt x="15" y="33"/>
                  </a:lnTo>
                  <a:lnTo>
                    <a:pt x="22" y="34"/>
                  </a:lnTo>
                  <a:lnTo>
                    <a:pt x="30" y="35"/>
                  </a:lnTo>
                  <a:lnTo>
                    <a:pt x="39" y="37"/>
                  </a:lnTo>
                  <a:lnTo>
                    <a:pt x="48" y="35"/>
                  </a:lnTo>
                  <a:lnTo>
                    <a:pt x="58" y="33"/>
                  </a:lnTo>
                  <a:lnTo>
                    <a:pt x="66" y="31"/>
                  </a:lnTo>
                  <a:lnTo>
                    <a:pt x="74" y="29"/>
                  </a:lnTo>
                  <a:lnTo>
                    <a:pt x="83" y="25"/>
                  </a:lnTo>
                  <a:lnTo>
                    <a:pt x="91" y="22"/>
                  </a:lnTo>
                  <a:lnTo>
                    <a:pt x="99" y="18"/>
                  </a:lnTo>
                  <a:lnTo>
                    <a:pt x="103" y="14"/>
                  </a:lnTo>
                  <a:lnTo>
                    <a:pt x="107" y="9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2" y="0"/>
                  </a:lnTo>
                  <a:lnTo>
                    <a:pt x="128" y="0"/>
                  </a:lnTo>
                  <a:lnTo>
                    <a:pt x="133" y="1"/>
                  </a:lnTo>
                  <a:lnTo>
                    <a:pt x="13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94" name="Freeform 906"/>
            <p:cNvSpPr>
              <a:spLocks/>
            </p:cNvSpPr>
            <p:nvPr/>
          </p:nvSpPr>
          <p:spPr bwMode="auto">
            <a:xfrm flipH="1">
              <a:off x="8747" y="1922"/>
              <a:ext cx="19" cy="33"/>
            </a:xfrm>
            <a:custGeom>
              <a:avLst/>
              <a:gdLst>
                <a:gd name="T0" fmla="*/ 0 w 227"/>
                <a:gd name="T1" fmla="*/ 0 h 269"/>
                <a:gd name="T2" fmla="*/ 0 w 227"/>
                <a:gd name="T3" fmla="*/ 0 h 269"/>
                <a:gd name="T4" fmla="*/ 0 w 227"/>
                <a:gd name="T5" fmla="*/ 0 h 269"/>
                <a:gd name="T6" fmla="*/ 0 w 227"/>
                <a:gd name="T7" fmla="*/ 0 h 269"/>
                <a:gd name="T8" fmla="*/ 0 w 227"/>
                <a:gd name="T9" fmla="*/ 0 h 269"/>
                <a:gd name="T10" fmla="*/ 0 w 227"/>
                <a:gd name="T11" fmla="*/ 0 h 269"/>
                <a:gd name="T12" fmla="*/ 0 w 227"/>
                <a:gd name="T13" fmla="*/ 0 h 269"/>
                <a:gd name="T14" fmla="*/ 0 w 227"/>
                <a:gd name="T15" fmla="*/ 0 h 269"/>
                <a:gd name="T16" fmla="*/ 0 w 227"/>
                <a:gd name="T17" fmla="*/ 0 h 269"/>
                <a:gd name="T18" fmla="*/ 0 w 227"/>
                <a:gd name="T19" fmla="*/ 0 h 269"/>
                <a:gd name="T20" fmla="*/ 0 w 227"/>
                <a:gd name="T21" fmla="*/ 0 h 269"/>
                <a:gd name="T22" fmla="*/ 0 w 227"/>
                <a:gd name="T23" fmla="*/ 0 h 269"/>
                <a:gd name="T24" fmla="*/ 0 w 227"/>
                <a:gd name="T25" fmla="*/ 0 h 269"/>
                <a:gd name="T26" fmla="*/ 0 w 227"/>
                <a:gd name="T27" fmla="*/ 0 h 269"/>
                <a:gd name="T28" fmla="*/ 0 w 227"/>
                <a:gd name="T29" fmla="*/ 0 h 269"/>
                <a:gd name="T30" fmla="*/ 0 w 227"/>
                <a:gd name="T31" fmla="*/ 0 h 269"/>
                <a:gd name="T32" fmla="*/ 0 w 227"/>
                <a:gd name="T33" fmla="*/ 0 h 269"/>
                <a:gd name="T34" fmla="*/ 0 w 227"/>
                <a:gd name="T35" fmla="*/ 0 h 269"/>
                <a:gd name="T36" fmla="*/ 0 w 227"/>
                <a:gd name="T37" fmla="*/ 0 h 269"/>
                <a:gd name="T38" fmla="*/ 0 w 227"/>
                <a:gd name="T39" fmla="*/ 0 h 269"/>
                <a:gd name="T40" fmla="*/ 0 w 227"/>
                <a:gd name="T41" fmla="*/ 0 h 269"/>
                <a:gd name="T42" fmla="*/ 0 w 227"/>
                <a:gd name="T43" fmla="*/ 0 h 269"/>
                <a:gd name="T44" fmla="*/ 0 w 227"/>
                <a:gd name="T45" fmla="*/ 0 h 269"/>
                <a:gd name="T46" fmla="*/ 0 w 227"/>
                <a:gd name="T47" fmla="*/ 0 h 269"/>
                <a:gd name="T48" fmla="*/ 0 w 227"/>
                <a:gd name="T49" fmla="*/ 0 h 269"/>
                <a:gd name="T50" fmla="*/ 0 w 227"/>
                <a:gd name="T51" fmla="*/ 0 h 269"/>
                <a:gd name="T52" fmla="*/ 0 w 227"/>
                <a:gd name="T53" fmla="*/ 0 h 269"/>
                <a:gd name="T54" fmla="*/ 0 w 227"/>
                <a:gd name="T55" fmla="*/ 0 h 269"/>
                <a:gd name="T56" fmla="*/ 0 w 227"/>
                <a:gd name="T57" fmla="*/ 0 h 269"/>
                <a:gd name="T58" fmla="*/ 0 w 227"/>
                <a:gd name="T59" fmla="*/ 0 h 269"/>
                <a:gd name="T60" fmla="*/ 0 w 227"/>
                <a:gd name="T61" fmla="*/ 0 h 269"/>
                <a:gd name="T62" fmla="*/ 0 w 227"/>
                <a:gd name="T63" fmla="*/ 0 h 269"/>
                <a:gd name="T64" fmla="*/ 0 w 227"/>
                <a:gd name="T65" fmla="*/ 0 h 269"/>
                <a:gd name="T66" fmla="*/ 0 w 227"/>
                <a:gd name="T67" fmla="*/ 0 h 2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7"/>
                <a:gd name="T103" fmla="*/ 0 h 269"/>
                <a:gd name="T104" fmla="*/ 227 w 227"/>
                <a:gd name="T105" fmla="*/ 269 h 26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7" h="269">
                  <a:moveTo>
                    <a:pt x="154" y="11"/>
                  </a:moveTo>
                  <a:lnTo>
                    <a:pt x="158" y="21"/>
                  </a:lnTo>
                  <a:lnTo>
                    <a:pt x="165" y="31"/>
                  </a:lnTo>
                  <a:lnTo>
                    <a:pt x="173" y="39"/>
                  </a:lnTo>
                  <a:lnTo>
                    <a:pt x="181" y="48"/>
                  </a:lnTo>
                  <a:lnTo>
                    <a:pt x="195" y="72"/>
                  </a:lnTo>
                  <a:lnTo>
                    <a:pt x="206" y="97"/>
                  </a:lnTo>
                  <a:lnTo>
                    <a:pt x="216" y="124"/>
                  </a:lnTo>
                  <a:lnTo>
                    <a:pt x="222" y="152"/>
                  </a:lnTo>
                  <a:lnTo>
                    <a:pt x="226" y="180"/>
                  </a:lnTo>
                  <a:lnTo>
                    <a:pt x="227" y="209"/>
                  </a:lnTo>
                  <a:lnTo>
                    <a:pt x="225" y="238"/>
                  </a:lnTo>
                  <a:lnTo>
                    <a:pt x="218" y="267"/>
                  </a:lnTo>
                  <a:lnTo>
                    <a:pt x="215" y="268"/>
                  </a:lnTo>
                  <a:lnTo>
                    <a:pt x="213" y="269"/>
                  </a:lnTo>
                  <a:lnTo>
                    <a:pt x="212" y="269"/>
                  </a:lnTo>
                  <a:lnTo>
                    <a:pt x="210" y="268"/>
                  </a:lnTo>
                  <a:lnTo>
                    <a:pt x="207" y="260"/>
                  </a:lnTo>
                  <a:lnTo>
                    <a:pt x="207" y="252"/>
                  </a:lnTo>
                  <a:lnTo>
                    <a:pt x="208" y="243"/>
                  </a:lnTo>
                  <a:lnTo>
                    <a:pt x="208" y="233"/>
                  </a:lnTo>
                  <a:lnTo>
                    <a:pt x="206" y="210"/>
                  </a:lnTo>
                  <a:lnTo>
                    <a:pt x="202" y="187"/>
                  </a:lnTo>
                  <a:lnTo>
                    <a:pt x="196" y="165"/>
                  </a:lnTo>
                  <a:lnTo>
                    <a:pt x="189" y="144"/>
                  </a:lnTo>
                  <a:lnTo>
                    <a:pt x="180" y="123"/>
                  </a:lnTo>
                  <a:lnTo>
                    <a:pt x="168" y="103"/>
                  </a:lnTo>
                  <a:lnTo>
                    <a:pt x="155" y="84"/>
                  </a:lnTo>
                  <a:lnTo>
                    <a:pt x="139" y="66"/>
                  </a:lnTo>
                  <a:lnTo>
                    <a:pt x="135" y="68"/>
                  </a:lnTo>
                  <a:lnTo>
                    <a:pt x="130" y="69"/>
                  </a:lnTo>
                  <a:lnTo>
                    <a:pt x="125" y="71"/>
                  </a:lnTo>
                  <a:lnTo>
                    <a:pt x="121" y="73"/>
                  </a:lnTo>
                  <a:lnTo>
                    <a:pt x="116" y="74"/>
                  </a:lnTo>
                  <a:lnTo>
                    <a:pt x="112" y="76"/>
                  </a:lnTo>
                  <a:lnTo>
                    <a:pt x="107" y="77"/>
                  </a:lnTo>
                  <a:lnTo>
                    <a:pt x="102" y="77"/>
                  </a:lnTo>
                  <a:lnTo>
                    <a:pt x="90" y="80"/>
                  </a:lnTo>
                  <a:lnTo>
                    <a:pt x="77" y="81"/>
                  </a:lnTo>
                  <a:lnTo>
                    <a:pt x="63" y="83"/>
                  </a:lnTo>
                  <a:lnTo>
                    <a:pt x="51" y="81"/>
                  </a:lnTo>
                  <a:lnTo>
                    <a:pt x="37" y="79"/>
                  </a:lnTo>
                  <a:lnTo>
                    <a:pt x="24" y="76"/>
                  </a:lnTo>
                  <a:lnTo>
                    <a:pt x="13" y="71"/>
                  </a:lnTo>
                  <a:lnTo>
                    <a:pt x="1" y="65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1" y="56"/>
                  </a:lnTo>
                  <a:lnTo>
                    <a:pt x="8" y="55"/>
                  </a:lnTo>
                  <a:lnTo>
                    <a:pt x="15" y="56"/>
                  </a:lnTo>
                  <a:lnTo>
                    <a:pt x="22" y="56"/>
                  </a:lnTo>
                  <a:lnTo>
                    <a:pt x="29" y="57"/>
                  </a:lnTo>
                  <a:lnTo>
                    <a:pt x="36" y="59"/>
                  </a:lnTo>
                  <a:lnTo>
                    <a:pt x="42" y="59"/>
                  </a:lnTo>
                  <a:lnTo>
                    <a:pt x="49" y="61"/>
                  </a:lnTo>
                  <a:lnTo>
                    <a:pt x="56" y="59"/>
                  </a:lnTo>
                  <a:lnTo>
                    <a:pt x="69" y="58"/>
                  </a:lnTo>
                  <a:lnTo>
                    <a:pt x="82" y="55"/>
                  </a:lnTo>
                  <a:lnTo>
                    <a:pt x="94" y="49"/>
                  </a:lnTo>
                  <a:lnTo>
                    <a:pt x="105" y="42"/>
                  </a:lnTo>
                  <a:lnTo>
                    <a:pt x="115" y="33"/>
                  </a:lnTo>
                  <a:lnTo>
                    <a:pt x="124" y="24"/>
                  </a:lnTo>
                  <a:lnTo>
                    <a:pt x="132" y="12"/>
                  </a:lnTo>
                  <a:lnTo>
                    <a:pt x="139" y="1"/>
                  </a:lnTo>
                  <a:lnTo>
                    <a:pt x="144" y="0"/>
                  </a:lnTo>
                  <a:lnTo>
                    <a:pt x="149" y="2"/>
                  </a:lnTo>
                  <a:lnTo>
                    <a:pt x="152" y="6"/>
                  </a:lnTo>
                  <a:lnTo>
                    <a:pt x="15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95" name="Freeform 907"/>
            <p:cNvSpPr>
              <a:spLocks/>
            </p:cNvSpPr>
            <p:nvPr/>
          </p:nvSpPr>
          <p:spPr bwMode="auto">
            <a:xfrm flipH="1">
              <a:off x="8774" y="1923"/>
              <a:ext cx="7" cy="35"/>
            </a:xfrm>
            <a:custGeom>
              <a:avLst/>
              <a:gdLst>
                <a:gd name="T0" fmla="*/ 0 w 83"/>
                <a:gd name="T1" fmla="*/ 0 h 289"/>
                <a:gd name="T2" fmla="*/ 0 w 83"/>
                <a:gd name="T3" fmla="*/ 0 h 289"/>
                <a:gd name="T4" fmla="*/ 0 w 83"/>
                <a:gd name="T5" fmla="*/ 0 h 289"/>
                <a:gd name="T6" fmla="*/ 0 w 83"/>
                <a:gd name="T7" fmla="*/ 0 h 289"/>
                <a:gd name="T8" fmla="*/ 0 w 83"/>
                <a:gd name="T9" fmla="*/ 0 h 289"/>
                <a:gd name="T10" fmla="*/ 0 w 83"/>
                <a:gd name="T11" fmla="*/ 0 h 289"/>
                <a:gd name="T12" fmla="*/ 0 w 83"/>
                <a:gd name="T13" fmla="*/ 0 h 289"/>
                <a:gd name="T14" fmla="*/ 0 w 83"/>
                <a:gd name="T15" fmla="*/ 0 h 289"/>
                <a:gd name="T16" fmla="*/ 0 w 83"/>
                <a:gd name="T17" fmla="*/ 0 h 289"/>
                <a:gd name="T18" fmla="*/ 0 w 83"/>
                <a:gd name="T19" fmla="*/ 0 h 289"/>
                <a:gd name="T20" fmla="*/ 0 w 83"/>
                <a:gd name="T21" fmla="*/ 0 h 289"/>
                <a:gd name="T22" fmla="*/ 0 w 83"/>
                <a:gd name="T23" fmla="*/ 0 h 289"/>
                <a:gd name="T24" fmla="*/ 0 w 83"/>
                <a:gd name="T25" fmla="*/ 0 h 289"/>
                <a:gd name="T26" fmla="*/ 0 w 83"/>
                <a:gd name="T27" fmla="*/ 0 h 289"/>
                <a:gd name="T28" fmla="*/ 0 w 83"/>
                <a:gd name="T29" fmla="*/ 0 h 289"/>
                <a:gd name="T30" fmla="*/ 0 w 83"/>
                <a:gd name="T31" fmla="*/ 0 h 289"/>
                <a:gd name="T32" fmla="*/ 0 w 83"/>
                <a:gd name="T33" fmla="*/ 0 h 289"/>
                <a:gd name="T34" fmla="*/ 0 w 83"/>
                <a:gd name="T35" fmla="*/ 0 h 289"/>
                <a:gd name="T36" fmla="*/ 0 w 83"/>
                <a:gd name="T37" fmla="*/ 0 h 289"/>
                <a:gd name="T38" fmla="*/ 0 w 83"/>
                <a:gd name="T39" fmla="*/ 0 h 289"/>
                <a:gd name="T40" fmla="*/ 0 w 83"/>
                <a:gd name="T41" fmla="*/ 0 h 289"/>
                <a:gd name="T42" fmla="*/ 0 w 83"/>
                <a:gd name="T43" fmla="*/ 0 h 289"/>
                <a:gd name="T44" fmla="*/ 0 w 83"/>
                <a:gd name="T45" fmla="*/ 0 h 289"/>
                <a:gd name="T46" fmla="*/ 0 w 83"/>
                <a:gd name="T47" fmla="*/ 0 h 289"/>
                <a:gd name="T48" fmla="*/ 0 w 83"/>
                <a:gd name="T49" fmla="*/ 0 h 289"/>
                <a:gd name="T50" fmla="*/ 0 w 83"/>
                <a:gd name="T51" fmla="*/ 0 h 289"/>
                <a:gd name="T52" fmla="*/ 0 w 83"/>
                <a:gd name="T53" fmla="*/ 0 h 289"/>
                <a:gd name="T54" fmla="*/ 0 w 83"/>
                <a:gd name="T55" fmla="*/ 0 h 289"/>
                <a:gd name="T56" fmla="*/ 0 w 83"/>
                <a:gd name="T57" fmla="*/ 0 h 289"/>
                <a:gd name="T58" fmla="*/ 0 w 83"/>
                <a:gd name="T59" fmla="*/ 0 h 289"/>
                <a:gd name="T60" fmla="*/ 0 w 83"/>
                <a:gd name="T61" fmla="*/ 0 h 289"/>
                <a:gd name="T62" fmla="*/ 0 w 83"/>
                <a:gd name="T63" fmla="*/ 0 h 289"/>
                <a:gd name="T64" fmla="*/ 0 w 83"/>
                <a:gd name="T65" fmla="*/ 0 h 289"/>
                <a:gd name="T66" fmla="*/ 0 w 83"/>
                <a:gd name="T67" fmla="*/ 0 h 289"/>
                <a:gd name="T68" fmla="*/ 0 w 83"/>
                <a:gd name="T69" fmla="*/ 0 h 289"/>
                <a:gd name="T70" fmla="*/ 0 w 83"/>
                <a:gd name="T71" fmla="*/ 0 h 289"/>
                <a:gd name="T72" fmla="*/ 0 w 83"/>
                <a:gd name="T73" fmla="*/ 0 h 289"/>
                <a:gd name="T74" fmla="*/ 0 w 83"/>
                <a:gd name="T75" fmla="*/ 0 h 289"/>
                <a:gd name="T76" fmla="*/ 0 w 83"/>
                <a:gd name="T77" fmla="*/ 0 h 289"/>
                <a:gd name="T78" fmla="*/ 0 w 83"/>
                <a:gd name="T79" fmla="*/ 0 h 289"/>
                <a:gd name="T80" fmla="*/ 0 w 83"/>
                <a:gd name="T81" fmla="*/ 0 h 289"/>
                <a:gd name="T82" fmla="*/ 0 w 83"/>
                <a:gd name="T83" fmla="*/ 0 h 289"/>
                <a:gd name="T84" fmla="*/ 0 w 83"/>
                <a:gd name="T85" fmla="*/ 0 h 289"/>
                <a:gd name="T86" fmla="*/ 0 w 83"/>
                <a:gd name="T87" fmla="*/ 0 h 289"/>
                <a:gd name="T88" fmla="*/ 0 w 83"/>
                <a:gd name="T89" fmla="*/ 0 h 289"/>
                <a:gd name="T90" fmla="*/ 0 w 83"/>
                <a:gd name="T91" fmla="*/ 0 h 289"/>
                <a:gd name="T92" fmla="*/ 0 w 83"/>
                <a:gd name="T93" fmla="*/ 0 h 289"/>
                <a:gd name="T94" fmla="*/ 0 w 83"/>
                <a:gd name="T95" fmla="*/ 0 h 289"/>
                <a:gd name="T96" fmla="*/ 0 w 83"/>
                <a:gd name="T97" fmla="*/ 0 h 289"/>
                <a:gd name="T98" fmla="*/ 0 w 83"/>
                <a:gd name="T99" fmla="*/ 0 h 289"/>
                <a:gd name="T100" fmla="*/ 0 w 83"/>
                <a:gd name="T101" fmla="*/ 0 h 289"/>
                <a:gd name="T102" fmla="*/ 0 w 83"/>
                <a:gd name="T103" fmla="*/ 0 h 289"/>
                <a:gd name="T104" fmla="*/ 0 w 83"/>
                <a:gd name="T105" fmla="*/ 0 h 289"/>
                <a:gd name="T106" fmla="*/ 0 w 83"/>
                <a:gd name="T107" fmla="*/ 0 h 289"/>
                <a:gd name="T108" fmla="*/ 0 w 83"/>
                <a:gd name="T109" fmla="*/ 0 h 289"/>
                <a:gd name="T110" fmla="*/ 0 w 83"/>
                <a:gd name="T111" fmla="*/ 0 h 289"/>
                <a:gd name="T112" fmla="*/ 0 w 83"/>
                <a:gd name="T113" fmla="*/ 0 h 289"/>
                <a:gd name="T114" fmla="*/ 0 w 83"/>
                <a:gd name="T115" fmla="*/ 0 h 289"/>
                <a:gd name="T116" fmla="*/ 0 w 83"/>
                <a:gd name="T117" fmla="*/ 0 h 289"/>
                <a:gd name="T118" fmla="*/ 0 w 83"/>
                <a:gd name="T119" fmla="*/ 0 h 289"/>
                <a:gd name="T120" fmla="*/ 0 w 83"/>
                <a:gd name="T121" fmla="*/ 0 h 289"/>
                <a:gd name="T122" fmla="*/ 0 w 83"/>
                <a:gd name="T123" fmla="*/ 0 h 289"/>
                <a:gd name="T124" fmla="*/ 0 w 83"/>
                <a:gd name="T125" fmla="*/ 0 h 28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3"/>
                <a:gd name="T190" fmla="*/ 0 h 289"/>
                <a:gd name="T191" fmla="*/ 83 w 83"/>
                <a:gd name="T192" fmla="*/ 289 h 28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3" h="289">
                  <a:moveTo>
                    <a:pt x="35" y="25"/>
                  </a:moveTo>
                  <a:lnTo>
                    <a:pt x="40" y="23"/>
                  </a:lnTo>
                  <a:lnTo>
                    <a:pt x="43" y="22"/>
                  </a:lnTo>
                  <a:lnTo>
                    <a:pt x="48" y="20"/>
                  </a:lnTo>
                  <a:lnTo>
                    <a:pt x="53" y="19"/>
                  </a:lnTo>
                  <a:lnTo>
                    <a:pt x="57" y="18"/>
                  </a:lnTo>
                  <a:lnTo>
                    <a:pt x="62" y="18"/>
                  </a:lnTo>
                  <a:lnTo>
                    <a:pt x="66" y="19"/>
                  </a:lnTo>
                  <a:lnTo>
                    <a:pt x="71" y="20"/>
                  </a:lnTo>
                  <a:lnTo>
                    <a:pt x="78" y="27"/>
                  </a:lnTo>
                  <a:lnTo>
                    <a:pt x="81" y="37"/>
                  </a:lnTo>
                  <a:lnTo>
                    <a:pt x="83" y="46"/>
                  </a:lnTo>
                  <a:lnTo>
                    <a:pt x="83" y="55"/>
                  </a:lnTo>
                  <a:lnTo>
                    <a:pt x="80" y="63"/>
                  </a:lnTo>
                  <a:lnTo>
                    <a:pt x="73" y="68"/>
                  </a:lnTo>
                  <a:lnTo>
                    <a:pt x="66" y="69"/>
                  </a:lnTo>
                  <a:lnTo>
                    <a:pt x="57" y="69"/>
                  </a:lnTo>
                  <a:lnTo>
                    <a:pt x="48" y="68"/>
                  </a:lnTo>
                  <a:lnTo>
                    <a:pt x="40" y="64"/>
                  </a:lnTo>
                  <a:lnTo>
                    <a:pt x="33" y="64"/>
                  </a:lnTo>
                  <a:lnTo>
                    <a:pt x="28" y="74"/>
                  </a:lnTo>
                  <a:lnTo>
                    <a:pt x="30" y="90"/>
                  </a:lnTo>
                  <a:lnTo>
                    <a:pt x="34" y="88"/>
                  </a:lnTo>
                  <a:lnTo>
                    <a:pt x="40" y="86"/>
                  </a:lnTo>
                  <a:lnTo>
                    <a:pt x="46" y="84"/>
                  </a:lnTo>
                  <a:lnTo>
                    <a:pt x="51" y="83"/>
                  </a:lnTo>
                  <a:lnTo>
                    <a:pt x="57" y="83"/>
                  </a:lnTo>
                  <a:lnTo>
                    <a:pt x="63" y="83"/>
                  </a:lnTo>
                  <a:lnTo>
                    <a:pt x="69" y="85"/>
                  </a:lnTo>
                  <a:lnTo>
                    <a:pt x="73" y="88"/>
                  </a:lnTo>
                  <a:lnTo>
                    <a:pt x="79" y="93"/>
                  </a:lnTo>
                  <a:lnTo>
                    <a:pt x="81" y="98"/>
                  </a:lnTo>
                  <a:lnTo>
                    <a:pt x="83" y="105"/>
                  </a:lnTo>
                  <a:lnTo>
                    <a:pt x="81" y="112"/>
                  </a:lnTo>
                  <a:lnTo>
                    <a:pt x="78" y="121"/>
                  </a:lnTo>
                  <a:lnTo>
                    <a:pt x="72" y="128"/>
                  </a:lnTo>
                  <a:lnTo>
                    <a:pt x="65" y="133"/>
                  </a:lnTo>
                  <a:lnTo>
                    <a:pt x="56" y="137"/>
                  </a:lnTo>
                  <a:lnTo>
                    <a:pt x="48" y="136"/>
                  </a:lnTo>
                  <a:lnTo>
                    <a:pt x="41" y="132"/>
                  </a:lnTo>
                  <a:lnTo>
                    <a:pt x="33" y="129"/>
                  </a:lnTo>
                  <a:lnTo>
                    <a:pt x="26" y="125"/>
                  </a:lnTo>
                  <a:lnTo>
                    <a:pt x="24" y="132"/>
                  </a:lnTo>
                  <a:lnTo>
                    <a:pt x="23" y="139"/>
                  </a:lnTo>
                  <a:lnTo>
                    <a:pt x="24" y="146"/>
                  </a:lnTo>
                  <a:lnTo>
                    <a:pt x="26" y="153"/>
                  </a:lnTo>
                  <a:lnTo>
                    <a:pt x="33" y="150"/>
                  </a:lnTo>
                  <a:lnTo>
                    <a:pt x="40" y="146"/>
                  </a:lnTo>
                  <a:lnTo>
                    <a:pt x="48" y="144"/>
                  </a:lnTo>
                  <a:lnTo>
                    <a:pt x="56" y="145"/>
                  </a:lnTo>
                  <a:lnTo>
                    <a:pt x="63" y="148"/>
                  </a:lnTo>
                  <a:lnTo>
                    <a:pt x="69" y="153"/>
                  </a:lnTo>
                  <a:lnTo>
                    <a:pt x="73" y="159"/>
                  </a:lnTo>
                  <a:lnTo>
                    <a:pt x="76" y="167"/>
                  </a:lnTo>
                  <a:lnTo>
                    <a:pt x="74" y="175"/>
                  </a:lnTo>
                  <a:lnTo>
                    <a:pt x="71" y="182"/>
                  </a:lnTo>
                  <a:lnTo>
                    <a:pt x="66" y="188"/>
                  </a:lnTo>
                  <a:lnTo>
                    <a:pt x="58" y="191"/>
                  </a:lnTo>
                  <a:lnTo>
                    <a:pt x="57" y="191"/>
                  </a:lnTo>
                  <a:lnTo>
                    <a:pt x="56" y="191"/>
                  </a:lnTo>
                  <a:lnTo>
                    <a:pt x="56" y="192"/>
                  </a:lnTo>
                  <a:lnTo>
                    <a:pt x="62" y="196"/>
                  </a:lnTo>
                  <a:lnTo>
                    <a:pt x="68" y="200"/>
                  </a:lnTo>
                  <a:lnTo>
                    <a:pt x="72" y="206"/>
                  </a:lnTo>
                  <a:lnTo>
                    <a:pt x="74" y="213"/>
                  </a:lnTo>
                  <a:lnTo>
                    <a:pt x="74" y="220"/>
                  </a:lnTo>
                  <a:lnTo>
                    <a:pt x="73" y="226"/>
                  </a:lnTo>
                  <a:lnTo>
                    <a:pt x="70" y="230"/>
                  </a:lnTo>
                  <a:lnTo>
                    <a:pt x="64" y="236"/>
                  </a:lnTo>
                  <a:lnTo>
                    <a:pt x="59" y="237"/>
                  </a:lnTo>
                  <a:lnTo>
                    <a:pt x="54" y="238"/>
                  </a:lnTo>
                  <a:lnTo>
                    <a:pt x="46" y="237"/>
                  </a:lnTo>
                  <a:lnTo>
                    <a:pt x="38" y="237"/>
                  </a:lnTo>
                  <a:lnTo>
                    <a:pt x="31" y="239"/>
                  </a:lnTo>
                  <a:lnTo>
                    <a:pt x="25" y="242"/>
                  </a:lnTo>
                  <a:lnTo>
                    <a:pt x="23" y="249"/>
                  </a:lnTo>
                  <a:lnTo>
                    <a:pt x="23" y="259"/>
                  </a:lnTo>
                  <a:lnTo>
                    <a:pt x="27" y="264"/>
                  </a:lnTo>
                  <a:lnTo>
                    <a:pt x="34" y="268"/>
                  </a:lnTo>
                  <a:lnTo>
                    <a:pt x="41" y="269"/>
                  </a:lnTo>
                  <a:lnTo>
                    <a:pt x="48" y="267"/>
                  </a:lnTo>
                  <a:lnTo>
                    <a:pt x="50" y="266"/>
                  </a:lnTo>
                  <a:lnTo>
                    <a:pt x="54" y="265"/>
                  </a:lnTo>
                  <a:lnTo>
                    <a:pt x="57" y="264"/>
                  </a:lnTo>
                  <a:lnTo>
                    <a:pt x="61" y="264"/>
                  </a:lnTo>
                  <a:lnTo>
                    <a:pt x="62" y="267"/>
                  </a:lnTo>
                  <a:lnTo>
                    <a:pt x="63" y="271"/>
                  </a:lnTo>
                  <a:lnTo>
                    <a:pt x="63" y="274"/>
                  </a:lnTo>
                  <a:lnTo>
                    <a:pt x="63" y="277"/>
                  </a:lnTo>
                  <a:lnTo>
                    <a:pt x="58" y="282"/>
                  </a:lnTo>
                  <a:lnTo>
                    <a:pt x="53" y="286"/>
                  </a:lnTo>
                  <a:lnTo>
                    <a:pt x="47" y="288"/>
                  </a:lnTo>
                  <a:lnTo>
                    <a:pt x="41" y="289"/>
                  </a:lnTo>
                  <a:lnTo>
                    <a:pt x="35" y="287"/>
                  </a:lnTo>
                  <a:lnTo>
                    <a:pt x="30" y="286"/>
                  </a:lnTo>
                  <a:lnTo>
                    <a:pt x="24" y="283"/>
                  </a:lnTo>
                  <a:lnTo>
                    <a:pt x="18" y="280"/>
                  </a:lnTo>
                  <a:lnTo>
                    <a:pt x="13" y="276"/>
                  </a:lnTo>
                  <a:lnTo>
                    <a:pt x="9" y="273"/>
                  </a:lnTo>
                  <a:lnTo>
                    <a:pt x="5" y="267"/>
                  </a:lnTo>
                  <a:lnTo>
                    <a:pt x="3" y="261"/>
                  </a:lnTo>
                  <a:lnTo>
                    <a:pt x="1" y="245"/>
                  </a:lnTo>
                  <a:lnTo>
                    <a:pt x="3" y="231"/>
                  </a:lnTo>
                  <a:lnTo>
                    <a:pt x="5" y="216"/>
                  </a:lnTo>
                  <a:lnTo>
                    <a:pt x="4" y="203"/>
                  </a:lnTo>
                  <a:lnTo>
                    <a:pt x="4" y="190"/>
                  </a:lnTo>
                  <a:lnTo>
                    <a:pt x="6" y="176"/>
                  </a:lnTo>
                  <a:lnTo>
                    <a:pt x="8" y="162"/>
                  </a:lnTo>
                  <a:lnTo>
                    <a:pt x="1" y="148"/>
                  </a:lnTo>
                  <a:lnTo>
                    <a:pt x="0" y="137"/>
                  </a:lnTo>
                  <a:lnTo>
                    <a:pt x="1" y="128"/>
                  </a:lnTo>
                  <a:lnTo>
                    <a:pt x="3" y="118"/>
                  </a:lnTo>
                  <a:lnTo>
                    <a:pt x="8" y="108"/>
                  </a:lnTo>
                  <a:lnTo>
                    <a:pt x="4" y="94"/>
                  </a:lnTo>
                  <a:lnTo>
                    <a:pt x="6" y="79"/>
                  </a:lnTo>
                  <a:lnTo>
                    <a:pt x="10" y="65"/>
                  </a:lnTo>
                  <a:lnTo>
                    <a:pt x="15" y="52"/>
                  </a:lnTo>
                  <a:lnTo>
                    <a:pt x="10" y="39"/>
                  </a:lnTo>
                  <a:lnTo>
                    <a:pt x="9" y="25"/>
                  </a:lnTo>
                  <a:lnTo>
                    <a:pt x="12" y="11"/>
                  </a:lnTo>
                  <a:lnTo>
                    <a:pt x="19" y="0"/>
                  </a:lnTo>
                  <a:lnTo>
                    <a:pt x="26" y="3"/>
                  </a:lnTo>
                  <a:lnTo>
                    <a:pt x="30" y="10"/>
                  </a:lnTo>
                  <a:lnTo>
                    <a:pt x="31" y="18"/>
                  </a:lnTo>
                  <a:lnTo>
                    <a:pt x="35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96" name="Freeform 908"/>
            <p:cNvSpPr>
              <a:spLocks/>
            </p:cNvSpPr>
            <p:nvPr/>
          </p:nvSpPr>
          <p:spPr bwMode="auto">
            <a:xfrm flipH="1">
              <a:off x="8776" y="1928"/>
              <a:ext cx="2" cy="1"/>
            </a:xfrm>
            <a:custGeom>
              <a:avLst/>
              <a:gdLst>
                <a:gd name="T0" fmla="*/ 0 w 29"/>
                <a:gd name="T1" fmla="*/ 0 h 18"/>
                <a:gd name="T2" fmla="*/ 0 w 29"/>
                <a:gd name="T3" fmla="*/ 0 h 18"/>
                <a:gd name="T4" fmla="*/ 0 w 29"/>
                <a:gd name="T5" fmla="*/ 0 h 18"/>
                <a:gd name="T6" fmla="*/ 0 w 29"/>
                <a:gd name="T7" fmla="*/ 0 h 18"/>
                <a:gd name="T8" fmla="*/ 0 w 29"/>
                <a:gd name="T9" fmla="*/ 0 h 18"/>
                <a:gd name="T10" fmla="*/ 0 w 29"/>
                <a:gd name="T11" fmla="*/ 0 h 18"/>
                <a:gd name="T12" fmla="*/ 0 w 29"/>
                <a:gd name="T13" fmla="*/ 0 h 18"/>
                <a:gd name="T14" fmla="*/ 0 w 29"/>
                <a:gd name="T15" fmla="*/ 0 h 18"/>
                <a:gd name="T16" fmla="*/ 0 w 29"/>
                <a:gd name="T17" fmla="*/ 0 h 18"/>
                <a:gd name="T18" fmla="*/ 0 w 29"/>
                <a:gd name="T19" fmla="*/ 0 h 18"/>
                <a:gd name="T20" fmla="*/ 0 w 29"/>
                <a:gd name="T21" fmla="*/ 0 h 18"/>
                <a:gd name="T22" fmla="*/ 0 w 29"/>
                <a:gd name="T23" fmla="*/ 0 h 18"/>
                <a:gd name="T24" fmla="*/ 0 w 29"/>
                <a:gd name="T25" fmla="*/ 0 h 18"/>
                <a:gd name="T26" fmla="*/ 0 w 2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18"/>
                <a:gd name="T44" fmla="*/ 29 w 29"/>
                <a:gd name="T45" fmla="*/ 18 h 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18">
                  <a:moveTo>
                    <a:pt x="29" y="8"/>
                  </a:moveTo>
                  <a:lnTo>
                    <a:pt x="29" y="12"/>
                  </a:lnTo>
                  <a:lnTo>
                    <a:pt x="28" y="15"/>
                  </a:lnTo>
                  <a:lnTo>
                    <a:pt x="26" y="17"/>
                  </a:lnTo>
                  <a:lnTo>
                    <a:pt x="23" y="18"/>
                  </a:lnTo>
                  <a:lnTo>
                    <a:pt x="12" y="18"/>
                  </a:lnTo>
                  <a:lnTo>
                    <a:pt x="11" y="17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0" y="8"/>
                  </a:lnTo>
                  <a:lnTo>
                    <a:pt x="5" y="3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97" name="Freeform 909"/>
            <p:cNvSpPr>
              <a:spLocks/>
            </p:cNvSpPr>
            <p:nvPr/>
          </p:nvSpPr>
          <p:spPr bwMode="auto">
            <a:xfrm flipH="1">
              <a:off x="8751" y="1935"/>
              <a:ext cx="15" cy="38"/>
            </a:xfrm>
            <a:custGeom>
              <a:avLst/>
              <a:gdLst>
                <a:gd name="T0" fmla="*/ 0 w 174"/>
                <a:gd name="T1" fmla="*/ 0 h 313"/>
                <a:gd name="T2" fmla="*/ 0 w 174"/>
                <a:gd name="T3" fmla="*/ 0 h 313"/>
                <a:gd name="T4" fmla="*/ 0 w 174"/>
                <a:gd name="T5" fmla="*/ 0 h 313"/>
                <a:gd name="T6" fmla="*/ 0 w 174"/>
                <a:gd name="T7" fmla="*/ 0 h 313"/>
                <a:gd name="T8" fmla="*/ 0 w 174"/>
                <a:gd name="T9" fmla="*/ 0 h 313"/>
                <a:gd name="T10" fmla="*/ 0 w 174"/>
                <a:gd name="T11" fmla="*/ 0 h 313"/>
                <a:gd name="T12" fmla="*/ 0 w 174"/>
                <a:gd name="T13" fmla="*/ 0 h 313"/>
                <a:gd name="T14" fmla="*/ 0 w 174"/>
                <a:gd name="T15" fmla="*/ 0 h 313"/>
                <a:gd name="T16" fmla="*/ 0 w 174"/>
                <a:gd name="T17" fmla="*/ 0 h 313"/>
                <a:gd name="T18" fmla="*/ 0 w 174"/>
                <a:gd name="T19" fmla="*/ 0 h 313"/>
                <a:gd name="T20" fmla="*/ 0 w 174"/>
                <a:gd name="T21" fmla="*/ 0 h 313"/>
                <a:gd name="T22" fmla="*/ 0 w 174"/>
                <a:gd name="T23" fmla="*/ 0 h 313"/>
                <a:gd name="T24" fmla="*/ 0 w 174"/>
                <a:gd name="T25" fmla="*/ 0 h 313"/>
                <a:gd name="T26" fmla="*/ 0 w 174"/>
                <a:gd name="T27" fmla="*/ 0 h 313"/>
                <a:gd name="T28" fmla="*/ 0 w 174"/>
                <a:gd name="T29" fmla="*/ 0 h 313"/>
                <a:gd name="T30" fmla="*/ 0 w 174"/>
                <a:gd name="T31" fmla="*/ 0 h 313"/>
                <a:gd name="T32" fmla="*/ 0 w 174"/>
                <a:gd name="T33" fmla="*/ 0 h 313"/>
                <a:gd name="T34" fmla="*/ 0 w 174"/>
                <a:gd name="T35" fmla="*/ 0 h 313"/>
                <a:gd name="T36" fmla="*/ 0 w 174"/>
                <a:gd name="T37" fmla="*/ 0 h 313"/>
                <a:gd name="T38" fmla="*/ 0 w 174"/>
                <a:gd name="T39" fmla="*/ 0 h 313"/>
                <a:gd name="T40" fmla="*/ 0 w 174"/>
                <a:gd name="T41" fmla="*/ 0 h 313"/>
                <a:gd name="T42" fmla="*/ 0 w 174"/>
                <a:gd name="T43" fmla="*/ 0 h 313"/>
                <a:gd name="T44" fmla="*/ 0 w 174"/>
                <a:gd name="T45" fmla="*/ 0 h 313"/>
                <a:gd name="T46" fmla="*/ 0 w 174"/>
                <a:gd name="T47" fmla="*/ 0 h 313"/>
                <a:gd name="T48" fmla="*/ 0 w 174"/>
                <a:gd name="T49" fmla="*/ 0 h 313"/>
                <a:gd name="T50" fmla="*/ 0 w 174"/>
                <a:gd name="T51" fmla="*/ 0 h 313"/>
                <a:gd name="T52" fmla="*/ 0 w 174"/>
                <a:gd name="T53" fmla="*/ 0 h 313"/>
                <a:gd name="T54" fmla="*/ 0 w 174"/>
                <a:gd name="T55" fmla="*/ 0 h 313"/>
                <a:gd name="T56" fmla="*/ 0 w 174"/>
                <a:gd name="T57" fmla="*/ 0 h 313"/>
                <a:gd name="T58" fmla="*/ 0 w 174"/>
                <a:gd name="T59" fmla="*/ 0 h 313"/>
                <a:gd name="T60" fmla="*/ 0 w 174"/>
                <a:gd name="T61" fmla="*/ 0 h 313"/>
                <a:gd name="T62" fmla="*/ 0 w 174"/>
                <a:gd name="T63" fmla="*/ 0 h 313"/>
                <a:gd name="T64" fmla="*/ 0 w 174"/>
                <a:gd name="T65" fmla="*/ 0 h 313"/>
                <a:gd name="T66" fmla="*/ 0 w 174"/>
                <a:gd name="T67" fmla="*/ 0 h 313"/>
                <a:gd name="T68" fmla="*/ 0 w 174"/>
                <a:gd name="T69" fmla="*/ 0 h 313"/>
                <a:gd name="T70" fmla="*/ 0 w 174"/>
                <a:gd name="T71" fmla="*/ 0 h 313"/>
                <a:gd name="T72" fmla="*/ 0 w 174"/>
                <a:gd name="T73" fmla="*/ 0 h 3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4"/>
                <a:gd name="T112" fmla="*/ 0 h 313"/>
                <a:gd name="T113" fmla="*/ 174 w 174"/>
                <a:gd name="T114" fmla="*/ 313 h 3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4" h="313">
                  <a:moveTo>
                    <a:pt x="20" y="51"/>
                  </a:moveTo>
                  <a:lnTo>
                    <a:pt x="32" y="85"/>
                  </a:lnTo>
                  <a:lnTo>
                    <a:pt x="45" y="119"/>
                  </a:lnTo>
                  <a:lnTo>
                    <a:pt x="60" y="152"/>
                  </a:lnTo>
                  <a:lnTo>
                    <a:pt x="78" y="183"/>
                  </a:lnTo>
                  <a:lnTo>
                    <a:pt x="97" y="214"/>
                  </a:lnTo>
                  <a:lnTo>
                    <a:pt x="119" y="244"/>
                  </a:lnTo>
                  <a:lnTo>
                    <a:pt x="143" y="272"/>
                  </a:lnTo>
                  <a:lnTo>
                    <a:pt x="171" y="298"/>
                  </a:lnTo>
                  <a:lnTo>
                    <a:pt x="172" y="301"/>
                  </a:lnTo>
                  <a:lnTo>
                    <a:pt x="174" y="304"/>
                  </a:lnTo>
                  <a:lnTo>
                    <a:pt x="174" y="308"/>
                  </a:lnTo>
                  <a:lnTo>
                    <a:pt x="173" y="311"/>
                  </a:lnTo>
                  <a:lnTo>
                    <a:pt x="166" y="313"/>
                  </a:lnTo>
                  <a:lnTo>
                    <a:pt x="161" y="313"/>
                  </a:lnTo>
                  <a:lnTo>
                    <a:pt x="155" y="312"/>
                  </a:lnTo>
                  <a:lnTo>
                    <a:pt x="149" y="310"/>
                  </a:lnTo>
                  <a:lnTo>
                    <a:pt x="143" y="308"/>
                  </a:lnTo>
                  <a:lnTo>
                    <a:pt x="138" y="304"/>
                  </a:lnTo>
                  <a:lnTo>
                    <a:pt x="132" y="302"/>
                  </a:lnTo>
                  <a:lnTo>
                    <a:pt x="126" y="300"/>
                  </a:lnTo>
                  <a:lnTo>
                    <a:pt x="95" y="274"/>
                  </a:lnTo>
                  <a:lnTo>
                    <a:pt x="70" y="245"/>
                  </a:lnTo>
                  <a:lnTo>
                    <a:pt x="49" y="215"/>
                  </a:lnTo>
                  <a:lnTo>
                    <a:pt x="33" y="182"/>
                  </a:lnTo>
                  <a:lnTo>
                    <a:pt x="20" y="146"/>
                  </a:lnTo>
                  <a:lnTo>
                    <a:pt x="11" y="111"/>
                  </a:lnTo>
                  <a:lnTo>
                    <a:pt x="4" y="73"/>
                  </a:lnTo>
                  <a:lnTo>
                    <a:pt x="0" y="35"/>
                  </a:lnTo>
                  <a:lnTo>
                    <a:pt x="2" y="25"/>
                  </a:lnTo>
                  <a:lnTo>
                    <a:pt x="3" y="16"/>
                  </a:lnTo>
                  <a:lnTo>
                    <a:pt x="5" y="7"/>
                  </a:lnTo>
                  <a:lnTo>
                    <a:pt x="11" y="0"/>
                  </a:lnTo>
                  <a:lnTo>
                    <a:pt x="19" y="10"/>
                  </a:lnTo>
                  <a:lnTo>
                    <a:pt x="19" y="23"/>
                  </a:lnTo>
                  <a:lnTo>
                    <a:pt x="18" y="38"/>
                  </a:lnTo>
                  <a:lnTo>
                    <a:pt x="2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98" name="Freeform 910"/>
            <p:cNvSpPr>
              <a:spLocks/>
            </p:cNvSpPr>
            <p:nvPr/>
          </p:nvSpPr>
          <p:spPr bwMode="auto">
            <a:xfrm flipH="1">
              <a:off x="8776" y="1935"/>
              <a:ext cx="2" cy="2"/>
            </a:xfrm>
            <a:custGeom>
              <a:avLst/>
              <a:gdLst>
                <a:gd name="T0" fmla="*/ 0 w 29"/>
                <a:gd name="T1" fmla="*/ 0 h 19"/>
                <a:gd name="T2" fmla="*/ 0 w 29"/>
                <a:gd name="T3" fmla="*/ 0 h 19"/>
                <a:gd name="T4" fmla="*/ 0 w 29"/>
                <a:gd name="T5" fmla="*/ 0 h 19"/>
                <a:gd name="T6" fmla="*/ 0 w 29"/>
                <a:gd name="T7" fmla="*/ 0 h 19"/>
                <a:gd name="T8" fmla="*/ 0 w 29"/>
                <a:gd name="T9" fmla="*/ 0 h 19"/>
                <a:gd name="T10" fmla="*/ 0 w 29"/>
                <a:gd name="T11" fmla="*/ 0 h 19"/>
                <a:gd name="T12" fmla="*/ 0 w 29"/>
                <a:gd name="T13" fmla="*/ 0 h 19"/>
                <a:gd name="T14" fmla="*/ 0 w 29"/>
                <a:gd name="T15" fmla="*/ 0 h 19"/>
                <a:gd name="T16" fmla="*/ 0 w 29"/>
                <a:gd name="T17" fmla="*/ 0 h 19"/>
                <a:gd name="T18" fmla="*/ 0 w 29"/>
                <a:gd name="T19" fmla="*/ 0 h 19"/>
                <a:gd name="T20" fmla="*/ 0 w 29"/>
                <a:gd name="T21" fmla="*/ 0 h 19"/>
                <a:gd name="T22" fmla="*/ 0 w 29"/>
                <a:gd name="T23" fmla="*/ 0 h 19"/>
                <a:gd name="T24" fmla="*/ 0 w 29"/>
                <a:gd name="T25" fmla="*/ 0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19"/>
                <a:gd name="T41" fmla="*/ 29 w 29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19">
                  <a:moveTo>
                    <a:pt x="29" y="10"/>
                  </a:moveTo>
                  <a:lnTo>
                    <a:pt x="29" y="14"/>
                  </a:lnTo>
                  <a:lnTo>
                    <a:pt x="28" y="15"/>
                  </a:lnTo>
                  <a:lnTo>
                    <a:pt x="24" y="17"/>
                  </a:lnTo>
                  <a:lnTo>
                    <a:pt x="22" y="19"/>
                  </a:lnTo>
                  <a:lnTo>
                    <a:pt x="15" y="18"/>
                  </a:lnTo>
                  <a:lnTo>
                    <a:pt x="8" y="15"/>
                  </a:lnTo>
                  <a:lnTo>
                    <a:pt x="4" y="10"/>
                  </a:lnTo>
                  <a:lnTo>
                    <a:pt x="0" y="7"/>
                  </a:lnTo>
                  <a:lnTo>
                    <a:pt x="7" y="3"/>
                  </a:lnTo>
                  <a:lnTo>
                    <a:pt x="18" y="0"/>
                  </a:lnTo>
                  <a:lnTo>
                    <a:pt x="27" y="2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99" name="Freeform 911"/>
            <p:cNvSpPr>
              <a:spLocks/>
            </p:cNvSpPr>
            <p:nvPr/>
          </p:nvSpPr>
          <p:spPr bwMode="auto">
            <a:xfrm flipH="1">
              <a:off x="8776" y="1942"/>
              <a:ext cx="2" cy="3"/>
            </a:xfrm>
            <a:custGeom>
              <a:avLst/>
              <a:gdLst>
                <a:gd name="T0" fmla="*/ 0 w 27"/>
                <a:gd name="T1" fmla="*/ 0 h 18"/>
                <a:gd name="T2" fmla="*/ 0 w 27"/>
                <a:gd name="T3" fmla="*/ 0 h 18"/>
                <a:gd name="T4" fmla="*/ 0 w 27"/>
                <a:gd name="T5" fmla="*/ 0 h 18"/>
                <a:gd name="T6" fmla="*/ 0 w 27"/>
                <a:gd name="T7" fmla="*/ 0 h 18"/>
                <a:gd name="T8" fmla="*/ 0 w 27"/>
                <a:gd name="T9" fmla="*/ 0 h 18"/>
                <a:gd name="T10" fmla="*/ 0 w 27"/>
                <a:gd name="T11" fmla="*/ 0 h 18"/>
                <a:gd name="T12" fmla="*/ 0 w 27"/>
                <a:gd name="T13" fmla="*/ 0 h 18"/>
                <a:gd name="T14" fmla="*/ 0 w 27"/>
                <a:gd name="T15" fmla="*/ 0 h 18"/>
                <a:gd name="T16" fmla="*/ 0 w 27"/>
                <a:gd name="T17" fmla="*/ 0 h 18"/>
                <a:gd name="T18" fmla="*/ 0 w 27"/>
                <a:gd name="T19" fmla="*/ 0 h 18"/>
                <a:gd name="T20" fmla="*/ 0 w 27"/>
                <a:gd name="T21" fmla="*/ 0 h 18"/>
                <a:gd name="T22" fmla="*/ 0 w 27"/>
                <a:gd name="T23" fmla="*/ 0 h 18"/>
                <a:gd name="T24" fmla="*/ 0 w 27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18"/>
                <a:gd name="T41" fmla="*/ 27 w 27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18">
                  <a:moveTo>
                    <a:pt x="27" y="9"/>
                  </a:moveTo>
                  <a:lnTo>
                    <a:pt x="25" y="16"/>
                  </a:lnTo>
                  <a:lnTo>
                    <a:pt x="19" y="18"/>
                  </a:lnTo>
                  <a:lnTo>
                    <a:pt x="13" y="17"/>
                  </a:lnTo>
                  <a:lnTo>
                    <a:pt x="7" y="13"/>
                  </a:lnTo>
                  <a:lnTo>
                    <a:pt x="3" y="11"/>
                  </a:lnTo>
                  <a:lnTo>
                    <a:pt x="0" y="9"/>
                  </a:lnTo>
                  <a:lnTo>
                    <a:pt x="1" y="5"/>
                  </a:lnTo>
                  <a:lnTo>
                    <a:pt x="10" y="1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5" y="4"/>
                  </a:lnTo>
                  <a:lnTo>
                    <a:pt x="27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00" name="Freeform 912"/>
            <p:cNvSpPr>
              <a:spLocks/>
            </p:cNvSpPr>
            <p:nvPr/>
          </p:nvSpPr>
          <p:spPr bwMode="auto">
            <a:xfrm flipH="1">
              <a:off x="8777" y="1945"/>
              <a:ext cx="1" cy="3"/>
            </a:xfrm>
            <a:custGeom>
              <a:avLst/>
              <a:gdLst>
                <a:gd name="T0" fmla="*/ 0 w 18"/>
                <a:gd name="T1" fmla="*/ 0 h 20"/>
                <a:gd name="T2" fmla="*/ 0 w 18"/>
                <a:gd name="T3" fmla="*/ 0 h 20"/>
                <a:gd name="T4" fmla="*/ 0 w 18"/>
                <a:gd name="T5" fmla="*/ 0 h 20"/>
                <a:gd name="T6" fmla="*/ 0 w 18"/>
                <a:gd name="T7" fmla="*/ 0 h 20"/>
                <a:gd name="T8" fmla="*/ 0 w 18"/>
                <a:gd name="T9" fmla="*/ 0 h 20"/>
                <a:gd name="T10" fmla="*/ 0 w 18"/>
                <a:gd name="T11" fmla="*/ 0 h 20"/>
                <a:gd name="T12" fmla="*/ 0 w 18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0"/>
                <a:gd name="T23" fmla="*/ 18 w 18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0">
                  <a:moveTo>
                    <a:pt x="1" y="20"/>
                  </a:move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3" y="0"/>
                  </a:lnTo>
                  <a:lnTo>
                    <a:pt x="18" y="8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01" name="Freeform 913"/>
            <p:cNvSpPr>
              <a:spLocks/>
            </p:cNvSpPr>
            <p:nvPr/>
          </p:nvSpPr>
          <p:spPr bwMode="auto">
            <a:xfrm flipH="1">
              <a:off x="8776" y="1949"/>
              <a:ext cx="2" cy="1"/>
            </a:xfrm>
            <a:custGeom>
              <a:avLst/>
              <a:gdLst>
                <a:gd name="T0" fmla="*/ 0 w 27"/>
                <a:gd name="T1" fmla="*/ 0 h 16"/>
                <a:gd name="T2" fmla="*/ 0 w 27"/>
                <a:gd name="T3" fmla="*/ 0 h 16"/>
                <a:gd name="T4" fmla="*/ 0 w 27"/>
                <a:gd name="T5" fmla="*/ 0 h 16"/>
                <a:gd name="T6" fmla="*/ 0 w 27"/>
                <a:gd name="T7" fmla="*/ 0 h 16"/>
                <a:gd name="T8" fmla="*/ 0 w 27"/>
                <a:gd name="T9" fmla="*/ 0 h 16"/>
                <a:gd name="T10" fmla="*/ 0 w 27"/>
                <a:gd name="T11" fmla="*/ 0 h 16"/>
                <a:gd name="T12" fmla="*/ 0 w 27"/>
                <a:gd name="T13" fmla="*/ 0 h 16"/>
                <a:gd name="T14" fmla="*/ 0 w 27"/>
                <a:gd name="T15" fmla="*/ 0 h 16"/>
                <a:gd name="T16" fmla="*/ 0 w 27"/>
                <a:gd name="T17" fmla="*/ 0 h 16"/>
                <a:gd name="T18" fmla="*/ 0 w 27"/>
                <a:gd name="T19" fmla="*/ 0 h 16"/>
                <a:gd name="T20" fmla="*/ 0 w 27"/>
                <a:gd name="T21" fmla="*/ 0 h 16"/>
                <a:gd name="T22" fmla="*/ 0 w 27"/>
                <a:gd name="T23" fmla="*/ 0 h 16"/>
                <a:gd name="T24" fmla="*/ 0 w 27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16"/>
                <a:gd name="T41" fmla="*/ 27 w 27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16">
                  <a:moveTo>
                    <a:pt x="27" y="11"/>
                  </a:moveTo>
                  <a:lnTo>
                    <a:pt x="24" y="13"/>
                  </a:lnTo>
                  <a:lnTo>
                    <a:pt x="21" y="15"/>
                  </a:lnTo>
                  <a:lnTo>
                    <a:pt x="17" y="16"/>
                  </a:lnTo>
                  <a:lnTo>
                    <a:pt x="14" y="16"/>
                  </a:lnTo>
                  <a:lnTo>
                    <a:pt x="10" y="15"/>
                  </a:lnTo>
                  <a:lnTo>
                    <a:pt x="7" y="12"/>
                  </a:lnTo>
                  <a:lnTo>
                    <a:pt x="3" y="8"/>
                  </a:lnTo>
                  <a:lnTo>
                    <a:pt x="0" y="6"/>
                  </a:lnTo>
                  <a:lnTo>
                    <a:pt x="7" y="3"/>
                  </a:lnTo>
                  <a:lnTo>
                    <a:pt x="17" y="0"/>
                  </a:lnTo>
                  <a:lnTo>
                    <a:pt x="25" y="1"/>
                  </a:lnTo>
                  <a:lnTo>
                    <a:pt x="27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02" name="Freeform 914"/>
            <p:cNvSpPr>
              <a:spLocks/>
            </p:cNvSpPr>
            <p:nvPr/>
          </p:nvSpPr>
          <p:spPr bwMode="auto">
            <a:xfrm flipH="1">
              <a:off x="8784" y="1905"/>
              <a:ext cx="8" cy="51"/>
            </a:xfrm>
            <a:custGeom>
              <a:avLst/>
              <a:gdLst>
                <a:gd name="T0" fmla="*/ 0 w 98"/>
                <a:gd name="T1" fmla="*/ 0 h 414"/>
                <a:gd name="T2" fmla="*/ 0 w 98"/>
                <a:gd name="T3" fmla="*/ 0 h 414"/>
                <a:gd name="T4" fmla="*/ 0 w 98"/>
                <a:gd name="T5" fmla="*/ 0 h 414"/>
                <a:gd name="T6" fmla="*/ 0 w 98"/>
                <a:gd name="T7" fmla="*/ 0 h 414"/>
                <a:gd name="T8" fmla="*/ 0 w 98"/>
                <a:gd name="T9" fmla="*/ 0 h 414"/>
                <a:gd name="T10" fmla="*/ 0 w 98"/>
                <a:gd name="T11" fmla="*/ 0 h 414"/>
                <a:gd name="T12" fmla="*/ 0 w 98"/>
                <a:gd name="T13" fmla="*/ 0 h 414"/>
                <a:gd name="T14" fmla="*/ 0 w 98"/>
                <a:gd name="T15" fmla="*/ 0 h 414"/>
                <a:gd name="T16" fmla="*/ 0 w 98"/>
                <a:gd name="T17" fmla="*/ 0 h 414"/>
                <a:gd name="T18" fmla="*/ 0 w 98"/>
                <a:gd name="T19" fmla="*/ 0 h 414"/>
                <a:gd name="T20" fmla="*/ 0 w 98"/>
                <a:gd name="T21" fmla="*/ 0 h 414"/>
                <a:gd name="T22" fmla="*/ 0 w 98"/>
                <a:gd name="T23" fmla="*/ 0 h 414"/>
                <a:gd name="T24" fmla="*/ 0 w 98"/>
                <a:gd name="T25" fmla="*/ 0 h 414"/>
                <a:gd name="T26" fmla="*/ 0 w 98"/>
                <a:gd name="T27" fmla="*/ 0 h 414"/>
                <a:gd name="T28" fmla="*/ 0 w 98"/>
                <a:gd name="T29" fmla="*/ 0 h 414"/>
                <a:gd name="T30" fmla="*/ 0 w 98"/>
                <a:gd name="T31" fmla="*/ 0 h 414"/>
                <a:gd name="T32" fmla="*/ 0 w 98"/>
                <a:gd name="T33" fmla="*/ 0 h 414"/>
                <a:gd name="T34" fmla="*/ 0 w 98"/>
                <a:gd name="T35" fmla="*/ 0 h 414"/>
                <a:gd name="T36" fmla="*/ 0 w 98"/>
                <a:gd name="T37" fmla="*/ 0 h 414"/>
                <a:gd name="T38" fmla="*/ 0 w 98"/>
                <a:gd name="T39" fmla="*/ 0 h 414"/>
                <a:gd name="T40" fmla="*/ 0 w 98"/>
                <a:gd name="T41" fmla="*/ 0 h 414"/>
                <a:gd name="T42" fmla="*/ 0 w 98"/>
                <a:gd name="T43" fmla="*/ 0 h 414"/>
                <a:gd name="T44" fmla="*/ 0 w 98"/>
                <a:gd name="T45" fmla="*/ 0 h 414"/>
                <a:gd name="T46" fmla="*/ 0 w 98"/>
                <a:gd name="T47" fmla="*/ 0 h 414"/>
                <a:gd name="T48" fmla="*/ 0 w 98"/>
                <a:gd name="T49" fmla="*/ 0 h 414"/>
                <a:gd name="T50" fmla="*/ 0 w 98"/>
                <a:gd name="T51" fmla="*/ 0 h 414"/>
                <a:gd name="T52" fmla="*/ 0 w 98"/>
                <a:gd name="T53" fmla="*/ 0 h 414"/>
                <a:gd name="T54" fmla="*/ 0 w 98"/>
                <a:gd name="T55" fmla="*/ 0 h 414"/>
                <a:gd name="T56" fmla="*/ 0 w 98"/>
                <a:gd name="T57" fmla="*/ 0 h 414"/>
                <a:gd name="T58" fmla="*/ 0 w 98"/>
                <a:gd name="T59" fmla="*/ 0 h 414"/>
                <a:gd name="T60" fmla="*/ 0 w 98"/>
                <a:gd name="T61" fmla="*/ 0 h 414"/>
                <a:gd name="T62" fmla="*/ 0 w 98"/>
                <a:gd name="T63" fmla="*/ 0 h 414"/>
                <a:gd name="T64" fmla="*/ 0 w 98"/>
                <a:gd name="T65" fmla="*/ 0 h 414"/>
                <a:gd name="T66" fmla="*/ 0 w 98"/>
                <a:gd name="T67" fmla="*/ 0 h 414"/>
                <a:gd name="T68" fmla="*/ 0 w 98"/>
                <a:gd name="T69" fmla="*/ 0 h 414"/>
                <a:gd name="T70" fmla="*/ 0 w 98"/>
                <a:gd name="T71" fmla="*/ 0 h 414"/>
                <a:gd name="T72" fmla="*/ 0 w 98"/>
                <a:gd name="T73" fmla="*/ 0 h 414"/>
                <a:gd name="T74" fmla="*/ 0 w 98"/>
                <a:gd name="T75" fmla="*/ 0 h 414"/>
                <a:gd name="T76" fmla="*/ 0 w 98"/>
                <a:gd name="T77" fmla="*/ 0 h 414"/>
                <a:gd name="T78" fmla="*/ 0 w 98"/>
                <a:gd name="T79" fmla="*/ 0 h 414"/>
                <a:gd name="T80" fmla="*/ 0 w 98"/>
                <a:gd name="T81" fmla="*/ 0 h 414"/>
                <a:gd name="T82" fmla="*/ 0 w 98"/>
                <a:gd name="T83" fmla="*/ 0 h 414"/>
                <a:gd name="T84" fmla="*/ 0 w 98"/>
                <a:gd name="T85" fmla="*/ 0 h 414"/>
                <a:gd name="T86" fmla="*/ 0 w 98"/>
                <a:gd name="T87" fmla="*/ 0 h 414"/>
                <a:gd name="T88" fmla="*/ 0 w 98"/>
                <a:gd name="T89" fmla="*/ 0 h 414"/>
                <a:gd name="T90" fmla="*/ 0 w 98"/>
                <a:gd name="T91" fmla="*/ 0 h 414"/>
                <a:gd name="T92" fmla="*/ 0 w 98"/>
                <a:gd name="T93" fmla="*/ 0 h 414"/>
                <a:gd name="T94" fmla="*/ 0 w 98"/>
                <a:gd name="T95" fmla="*/ 0 h 414"/>
                <a:gd name="T96" fmla="*/ 0 w 98"/>
                <a:gd name="T97" fmla="*/ 0 h 414"/>
                <a:gd name="T98" fmla="*/ 0 w 98"/>
                <a:gd name="T99" fmla="*/ 0 h 414"/>
                <a:gd name="T100" fmla="*/ 0 w 98"/>
                <a:gd name="T101" fmla="*/ 0 h 414"/>
                <a:gd name="T102" fmla="*/ 0 w 98"/>
                <a:gd name="T103" fmla="*/ 0 h 414"/>
                <a:gd name="T104" fmla="*/ 0 w 98"/>
                <a:gd name="T105" fmla="*/ 0 h 414"/>
                <a:gd name="T106" fmla="*/ 0 w 98"/>
                <a:gd name="T107" fmla="*/ 0 h 414"/>
                <a:gd name="T108" fmla="*/ 0 w 98"/>
                <a:gd name="T109" fmla="*/ 0 h 414"/>
                <a:gd name="T110" fmla="*/ 0 w 98"/>
                <a:gd name="T111" fmla="*/ 0 h 414"/>
                <a:gd name="T112" fmla="*/ 0 w 98"/>
                <a:gd name="T113" fmla="*/ 0 h 414"/>
                <a:gd name="T114" fmla="*/ 0 w 98"/>
                <a:gd name="T115" fmla="*/ 0 h 4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8"/>
                <a:gd name="T175" fmla="*/ 0 h 414"/>
                <a:gd name="T176" fmla="*/ 98 w 98"/>
                <a:gd name="T177" fmla="*/ 414 h 4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8" h="414">
                  <a:moveTo>
                    <a:pt x="97" y="6"/>
                  </a:moveTo>
                  <a:lnTo>
                    <a:pt x="98" y="0"/>
                  </a:lnTo>
                  <a:lnTo>
                    <a:pt x="96" y="0"/>
                  </a:lnTo>
                  <a:lnTo>
                    <a:pt x="92" y="2"/>
                  </a:lnTo>
                  <a:lnTo>
                    <a:pt x="91" y="3"/>
                  </a:lnTo>
                  <a:lnTo>
                    <a:pt x="85" y="12"/>
                  </a:lnTo>
                  <a:lnTo>
                    <a:pt x="78" y="18"/>
                  </a:lnTo>
                  <a:lnTo>
                    <a:pt x="72" y="27"/>
                  </a:lnTo>
                  <a:lnTo>
                    <a:pt x="65" y="35"/>
                  </a:lnTo>
                  <a:lnTo>
                    <a:pt x="59" y="43"/>
                  </a:lnTo>
                  <a:lnTo>
                    <a:pt x="54" y="50"/>
                  </a:lnTo>
                  <a:lnTo>
                    <a:pt x="51" y="58"/>
                  </a:lnTo>
                  <a:lnTo>
                    <a:pt x="50" y="65"/>
                  </a:lnTo>
                  <a:lnTo>
                    <a:pt x="47" y="76"/>
                  </a:lnTo>
                  <a:lnTo>
                    <a:pt x="43" y="82"/>
                  </a:lnTo>
                  <a:lnTo>
                    <a:pt x="43" y="88"/>
                  </a:lnTo>
                  <a:lnTo>
                    <a:pt x="50" y="98"/>
                  </a:lnTo>
                  <a:lnTo>
                    <a:pt x="60" y="106"/>
                  </a:lnTo>
                  <a:lnTo>
                    <a:pt x="66" y="108"/>
                  </a:lnTo>
                  <a:lnTo>
                    <a:pt x="68" y="107"/>
                  </a:lnTo>
                  <a:lnTo>
                    <a:pt x="68" y="106"/>
                  </a:lnTo>
                  <a:lnTo>
                    <a:pt x="62" y="115"/>
                  </a:lnTo>
                  <a:lnTo>
                    <a:pt x="59" y="121"/>
                  </a:lnTo>
                  <a:lnTo>
                    <a:pt x="52" y="138"/>
                  </a:lnTo>
                  <a:lnTo>
                    <a:pt x="42" y="164"/>
                  </a:lnTo>
                  <a:lnTo>
                    <a:pt x="29" y="198"/>
                  </a:lnTo>
                  <a:lnTo>
                    <a:pt x="17" y="237"/>
                  </a:lnTo>
                  <a:lnTo>
                    <a:pt x="7" y="282"/>
                  </a:lnTo>
                  <a:lnTo>
                    <a:pt x="1" y="330"/>
                  </a:lnTo>
                  <a:lnTo>
                    <a:pt x="0" y="379"/>
                  </a:lnTo>
                  <a:lnTo>
                    <a:pt x="6" y="384"/>
                  </a:lnTo>
                  <a:lnTo>
                    <a:pt x="13" y="388"/>
                  </a:lnTo>
                  <a:lnTo>
                    <a:pt x="20" y="393"/>
                  </a:lnTo>
                  <a:lnTo>
                    <a:pt x="27" y="398"/>
                  </a:lnTo>
                  <a:lnTo>
                    <a:pt x="33" y="402"/>
                  </a:lnTo>
                  <a:lnTo>
                    <a:pt x="40" y="406"/>
                  </a:lnTo>
                  <a:lnTo>
                    <a:pt x="47" y="409"/>
                  </a:lnTo>
                  <a:lnTo>
                    <a:pt x="53" y="411"/>
                  </a:lnTo>
                  <a:lnTo>
                    <a:pt x="61" y="414"/>
                  </a:lnTo>
                  <a:lnTo>
                    <a:pt x="65" y="411"/>
                  </a:lnTo>
                  <a:lnTo>
                    <a:pt x="63" y="401"/>
                  </a:lnTo>
                  <a:lnTo>
                    <a:pt x="62" y="379"/>
                  </a:lnTo>
                  <a:lnTo>
                    <a:pt x="62" y="326"/>
                  </a:lnTo>
                  <a:lnTo>
                    <a:pt x="66" y="244"/>
                  </a:lnTo>
                  <a:lnTo>
                    <a:pt x="72" y="166"/>
                  </a:lnTo>
                  <a:lnTo>
                    <a:pt x="76" y="123"/>
                  </a:lnTo>
                  <a:lnTo>
                    <a:pt x="80" y="113"/>
                  </a:lnTo>
                  <a:lnTo>
                    <a:pt x="80" y="107"/>
                  </a:lnTo>
                  <a:lnTo>
                    <a:pt x="77" y="101"/>
                  </a:lnTo>
                  <a:lnTo>
                    <a:pt x="70" y="95"/>
                  </a:lnTo>
                  <a:lnTo>
                    <a:pt x="67" y="86"/>
                  </a:lnTo>
                  <a:lnTo>
                    <a:pt x="68" y="77"/>
                  </a:lnTo>
                  <a:lnTo>
                    <a:pt x="72" y="68"/>
                  </a:lnTo>
                  <a:lnTo>
                    <a:pt x="73" y="56"/>
                  </a:lnTo>
                  <a:lnTo>
                    <a:pt x="76" y="47"/>
                  </a:lnTo>
                  <a:lnTo>
                    <a:pt x="83" y="32"/>
                  </a:lnTo>
                  <a:lnTo>
                    <a:pt x="91" y="17"/>
                  </a:lnTo>
                  <a:lnTo>
                    <a:pt x="9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03" name="Freeform 915"/>
            <p:cNvSpPr>
              <a:spLocks/>
            </p:cNvSpPr>
            <p:nvPr/>
          </p:nvSpPr>
          <p:spPr bwMode="auto">
            <a:xfrm flipH="1">
              <a:off x="9008" y="2028"/>
              <a:ext cx="29" cy="4"/>
            </a:xfrm>
            <a:custGeom>
              <a:avLst/>
              <a:gdLst>
                <a:gd name="T0" fmla="*/ 0 w 532"/>
                <a:gd name="T1" fmla="*/ 0 h 87"/>
                <a:gd name="T2" fmla="*/ 0 w 532"/>
                <a:gd name="T3" fmla="*/ 0 h 87"/>
                <a:gd name="T4" fmla="*/ 0 w 532"/>
                <a:gd name="T5" fmla="*/ 0 h 87"/>
                <a:gd name="T6" fmla="*/ 0 w 532"/>
                <a:gd name="T7" fmla="*/ 0 h 87"/>
                <a:gd name="T8" fmla="*/ 0 w 532"/>
                <a:gd name="T9" fmla="*/ 0 h 87"/>
                <a:gd name="T10" fmla="*/ 0 w 532"/>
                <a:gd name="T11" fmla="*/ 0 h 87"/>
                <a:gd name="T12" fmla="*/ 0 w 532"/>
                <a:gd name="T13" fmla="*/ 0 h 87"/>
                <a:gd name="T14" fmla="*/ 0 w 532"/>
                <a:gd name="T15" fmla="*/ 0 h 87"/>
                <a:gd name="T16" fmla="*/ 0 w 532"/>
                <a:gd name="T17" fmla="*/ 0 h 87"/>
                <a:gd name="T18" fmla="*/ 0 w 532"/>
                <a:gd name="T19" fmla="*/ 0 h 87"/>
                <a:gd name="T20" fmla="*/ 0 w 532"/>
                <a:gd name="T21" fmla="*/ 0 h 87"/>
                <a:gd name="T22" fmla="*/ 0 w 532"/>
                <a:gd name="T23" fmla="*/ 0 h 87"/>
                <a:gd name="T24" fmla="*/ 0 w 532"/>
                <a:gd name="T25" fmla="*/ 0 h 87"/>
                <a:gd name="T26" fmla="*/ 0 w 532"/>
                <a:gd name="T27" fmla="*/ 0 h 87"/>
                <a:gd name="T28" fmla="*/ 0 w 532"/>
                <a:gd name="T29" fmla="*/ 0 h 87"/>
                <a:gd name="T30" fmla="*/ 0 w 532"/>
                <a:gd name="T31" fmla="*/ 0 h 87"/>
                <a:gd name="T32" fmla="*/ 0 w 532"/>
                <a:gd name="T33" fmla="*/ 0 h 87"/>
                <a:gd name="T34" fmla="*/ 0 w 532"/>
                <a:gd name="T35" fmla="*/ 0 h 87"/>
                <a:gd name="T36" fmla="*/ 0 w 532"/>
                <a:gd name="T37" fmla="*/ 0 h 87"/>
                <a:gd name="T38" fmla="*/ 0 w 532"/>
                <a:gd name="T39" fmla="*/ 0 h 87"/>
                <a:gd name="T40" fmla="*/ 0 w 532"/>
                <a:gd name="T41" fmla="*/ 0 h 87"/>
                <a:gd name="T42" fmla="*/ 0 w 532"/>
                <a:gd name="T43" fmla="*/ 0 h 87"/>
                <a:gd name="T44" fmla="*/ 0 w 532"/>
                <a:gd name="T45" fmla="*/ 0 h 87"/>
                <a:gd name="T46" fmla="*/ 0 w 532"/>
                <a:gd name="T47" fmla="*/ 0 h 87"/>
                <a:gd name="T48" fmla="*/ 0 w 532"/>
                <a:gd name="T49" fmla="*/ 0 h 87"/>
                <a:gd name="T50" fmla="*/ 0 w 532"/>
                <a:gd name="T51" fmla="*/ 0 h 87"/>
                <a:gd name="T52" fmla="*/ 0 w 532"/>
                <a:gd name="T53" fmla="*/ 0 h 87"/>
                <a:gd name="T54" fmla="*/ 0 w 532"/>
                <a:gd name="T55" fmla="*/ 0 h 87"/>
                <a:gd name="T56" fmla="*/ 0 w 532"/>
                <a:gd name="T57" fmla="*/ 0 h 87"/>
                <a:gd name="T58" fmla="*/ 0 w 532"/>
                <a:gd name="T59" fmla="*/ 0 h 87"/>
                <a:gd name="T60" fmla="*/ 0 w 532"/>
                <a:gd name="T61" fmla="*/ 0 h 87"/>
                <a:gd name="T62" fmla="*/ 0 w 532"/>
                <a:gd name="T63" fmla="*/ 0 h 87"/>
                <a:gd name="T64" fmla="*/ 0 w 532"/>
                <a:gd name="T65" fmla="*/ 0 h 87"/>
                <a:gd name="T66" fmla="*/ 0 w 532"/>
                <a:gd name="T67" fmla="*/ 0 h 87"/>
                <a:gd name="T68" fmla="*/ 0 w 532"/>
                <a:gd name="T69" fmla="*/ 0 h 87"/>
                <a:gd name="T70" fmla="*/ 0 w 532"/>
                <a:gd name="T71" fmla="*/ 0 h 87"/>
                <a:gd name="T72" fmla="*/ 0 w 532"/>
                <a:gd name="T73" fmla="*/ 0 h 87"/>
                <a:gd name="T74" fmla="*/ 0 w 532"/>
                <a:gd name="T75" fmla="*/ 0 h 87"/>
                <a:gd name="T76" fmla="*/ 0 w 532"/>
                <a:gd name="T77" fmla="*/ 0 h 87"/>
                <a:gd name="T78" fmla="*/ 0 w 532"/>
                <a:gd name="T79" fmla="*/ 0 h 87"/>
                <a:gd name="T80" fmla="*/ 0 w 532"/>
                <a:gd name="T81" fmla="*/ 0 h 87"/>
                <a:gd name="T82" fmla="*/ 0 w 532"/>
                <a:gd name="T83" fmla="*/ 0 h 87"/>
                <a:gd name="T84" fmla="*/ 0 w 532"/>
                <a:gd name="T85" fmla="*/ 0 h 87"/>
                <a:gd name="T86" fmla="*/ 0 w 532"/>
                <a:gd name="T87" fmla="*/ 0 h 87"/>
                <a:gd name="T88" fmla="*/ 0 w 532"/>
                <a:gd name="T89" fmla="*/ 0 h 87"/>
                <a:gd name="T90" fmla="*/ 0 w 532"/>
                <a:gd name="T91" fmla="*/ 0 h 87"/>
                <a:gd name="T92" fmla="*/ 0 w 532"/>
                <a:gd name="T93" fmla="*/ 0 h 87"/>
                <a:gd name="T94" fmla="*/ 0 w 532"/>
                <a:gd name="T95" fmla="*/ 0 h 87"/>
                <a:gd name="T96" fmla="*/ 0 w 532"/>
                <a:gd name="T97" fmla="*/ 0 h 87"/>
                <a:gd name="T98" fmla="*/ 0 w 532"/>
                <a:gd name="T99" fmla="*/ 0 h 87"/>
                <a:gd name="T100" fmla="*/ 0 w 532"/>
                <a:gd name="T101" fmla="*/ 0 h 87"/>
                <a:gd name="T102" fmla="*/ 0 w 532"/>
                <a:gd name="T103" fmla="*/ 0 h 87"/>
                <a:gd name="T104" fmla="*/ 0 w 532"/>
                <a:gd name="T105" fmla="*/ 0 h 8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2"/>
                <a:gd name="T160" fmla="*/ 0 h 87"/>
                <a:gd name="T161" fmla="*/ 532 w 532"/>
                <a:gd name="T162" fmla="*/ 87 h 8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2" h="87">
                  <a:moveTo>
                    <a:pt x="0" y="44"/>
                  </a:moveTo>
                  <a:lnTo>
                    <a:pt x="37" y="34"/>
                  </a:lnTo>
                  <a:lnTo>
                    <a:pt x="46" y="23"/>
                  </a:lnTo>
                  <a:lnTo>
                    <a:pt x="61" y="19"/>
                  </a:lnTo>
                  <a:lnTo>
                    <a:pt x="73" y="17"/>
                  </a:lnTo>
                  <a:lnTo>
                    <a:pt x="86" y="14"/>
                  </a:lnTo>
                  <a:lnTo>
                    <a:pt x="100" y="14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6" y="8"/>
                  </a:lnTo>
                  <a:lnTo>
                    <a:pt x="168" y="9"/>
                  </a:lnTo>
                  <a:lnTo>
                    <a:pt x="182" y="3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22" y="6"/>
                  </a:lnTo>
                  <a:lnTo>
                    <a:pt x="235" y="14"/>
                  </a:lnTo>
                  <a:lnTo>
                    <a:pt x="252" y="19"/>
                  </a:lnTo>
                  <a:lnTo>
                    <a:pt x="277" y="23"/>
                  </a:lnTo>
                  <a:lnTo>
                    <a:pt x="290" y="18"/>
                  </a:lnTo>
                  <a:lnTo>
                    <a:pt x="306" y="19"/>
                  </a:lnTo>
                  <a:lnTo>
                    <a:pt x="318" y="23"/>
                  </a:lnTo>
                  <a:lnTo>
                    <a:pt x="335" y="34"/>
                  </a:lnTo>
                  <a:lnTo>
                    <a:pt x="349" y="48"/>
                  </a:lnTo>
                  <a:lnTo>
                    <a:pt x="370" y="55"/>
                  </a:lnTo>
                  <a:lnTo>
                    <a:pt x="403" y="52"/>
                  </a:lnTo>
                  <a:lnTo>
                    <a:pt x="419" y="61"/>
                  </a:lnTo>
                  <a:lnTo>
                    <a:pt x="433" y="66"/>
                  </a:lnTo>
                  <a:lnTo>
                    <a:pt x="452" y="68"/>
                  </a:lnTo>
                  <a:lnTo>
                    <a:pt x="532" y="83"/>
                  </a:lnTo>
                  <a:lnTo>
                    <a:pt x="445" y="77"/>
                  </a:lnTo>
                  <a:lnTo>
                    <a:pt x="429" y="82"/>
                  </a:lnTo>
                  <a:lnTo>
                    <a:pt x="415" y="87"/>
                  </a:lnTo>
                  <a:lnTo>
                    <a:pt x="405" y="86"/>
                  </a:lnTo>
                  <a:lnTo>
                    <a:pt x="392" y="83"/>
                  </a:lnTo>
                  <a:lnTo>
                    <a:pt x="376" y="75"/>
                  </a:lnTo>
                  <a:lnTo>
                    <a:pt x="353" y="72"/>
                  </a:lnTo>
                  <a:lnTo>
                    <a:pt x="331" y="65"/>
                  </a:lnTo>
                  <a:lnTo>
                    <a:pt x="318" y="66"/>
                  </a:lnTo>
                  <a:lnTo>
                    <a:pt x="301" y="68"/>
                  </a:lnTo>
                  <a:lnTo>
                    <a:pt x="266" y="61"/>
                  </a:lnTo>
                  <a:lnTo>
                    <a:pt x="249" y="58"/>
                  </a:lnTo>
                  <a:lnTo>
                    <a:pt x="226" y="48"/>
                  </a:lnTo>
                  <a:lnTo>
                    <a:pt x="203" y="48"/>
                  </a:lnTo>
                  <a:lnTo>
                    <a:pt x="175" y="48"/>
                  </a:lnTo>
                  <a:lnTo>
                    <a:pt x="155" y="49"/>
                  </a:lnTo>
                  <a:lnTo>
                    <a:pt x="137" y="46"/>
                  </a:lnTo>
                  <a:lnTo>
                    <a:pt x="119" y="38"/>
                  </a:lnTo>
                  <a:lnTo>
                    <a:pt x="100" y="44"/>
                  </a:lnTo>
                  <a:lnTo>
                    <a:pt x="84" y="35"/>
                  </a:lnTo>
                  <a:lnTo>
                    <a:pt x="70" y="38"/>
                  </a:lnTo>
                  <a:lnTo>
                    <a:pt x="51" y="40"/>
                  </a:lnTo>
                  <a:lnTo>
                    <a:pt x="30" y="4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C4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04" name="Freeform 916"/>
            <p:cNvSpPr>
              <a:spLocks/>
            </p:cNvSpPr>
            <p:nvPr/>
          </p:nvSpPr>
          <p:spPr bwMode="auto">
            <a:xfrm flipH="1">
              <a:off x="8996" y="2023"/>
              <a:ext cx="121" cy="16"/>
            </a:xfrm>
            <a:custGeom>
              <a:avLst/>
              <a:gdLst>
                <a:gd name="T0" fmla="*/ 0 w 2209"/>
                <a:gd name="T1" fmla="*/ 0 h 278"/>
                <a:gd name="T2" fmla="*/ 0 w 2209"/>
                <a:gd name="T3" fmla="*/ 0 h 278"/>
                <a:gd name="T4" fmla="*/ 0 w 2209"/>
                <a:gd name="T5" fmla="*/ 0 h 278"/>
                <a:gd name="T6" fmla="*/ 0 w 2209"/>
                <a:gd name="T7" fmla="*/ 0 h 278"/>
                <a:gd name="T8" fmla="*/ 0 w 2209"/>
                <a:gd name="T9" fmla="*/ 0 h 278"/>
                <a:gd name="T10" fmla="*/ 0 w 2209"/>
                <a:gd name="T11" fmla="*/ 0 h 278"/>
                <a:gd name="T12" fmla="*/ 0 w 2209"/>
                <a:gd name="T13" fmla="*/ 0 h 278"/>
                <a:gd name="T14" fmla="*/ 0 w 2209"/>
                <a:gd name="T15" fmla="*/ 0 h 278"/>
                <a:gd name="T16" fmla="*/ 0 w 2209"/>
                <a:gd name="T17" fmla="*/ 0 h 278"/>
                <a:gd name="T18" fmla="*/ 0 w 2209"/>
                <a:gd name="T19" fmla="*/ 0 h 278"/>
                <a:gd name="T20" fmla="*/ 0 w 2209"/>
                <a:gd name="T21" fmla="*/ 0 h 278"/>
                <a:gd name="T22" fmla="*/ 0 w 2209"/>
                <a:gd name="T23" fmla="*/ 0 h 278"/>
                <a:gd name="T24" fmla="*/ 0 w 2209"/>
                <a:gd name="T25" fmla="*/ 0 h 278"/>
                <a:gd name="T26" fmla="*/ 0 w 2209"/>
                <a:gd name="T27" fmla="*/ 0 h 278"/>
                <a:gd name="T28" fmla="*/ 0 w 2209"/>
                <a:gd name="T29" fmla="*/ 0 h 278"/>
                <a:gd name="T30" fmla="*/ 0 w 2209"/>
                <a:gd name="T31" fmla="*/ 0 h 278"/>
                <a:gd name="T32" fmla="*/ 0 w 2209"/>
                <a:gd name="T33" fmla="*/ 0 h 278"/>
                <a:gd name="T34" fmla="*/ 0 w 2209"/>
                <a:gd name="T35" fmla="*/ 0 h 278"/>
                <a:gd name="T36" fmla="*/ 0 w 2209"/>
                <a:gd name="T37" fmla="*/ 0 h 278"/>
                <a:gd name="T38" fmla="*/ 0 w 2209"/>
                <a:gd name="T39" fmla="*/ 0 h 278"/>
                <a:gd name="T40" fmla="*/ 0 w 2209"/>
                <a:gd name="T41" fmla="*/ 0 h 278"/>
                <a:gd name="T42" fmla="*/ 0 w 2209"/>
                <a:gd name="T43" fmla="*/ 0 h 278"/>
                <a:gd name="T44" fmla="*/ 0 w 2209"/>
                <a:gd name="T45" fmla="*/ 0 h 278"/>
                <a:gd name="T46" fmla="*/ 0 w 2209"/>
                <a:gd name="T47" fmla="*/ 0 h 278"/>
                <a:gd name="T48" fmla="*/ 0 w 2209"/>
                <a:gd name="T49" fmla="*/ 0 h 278"/>
                <a:gd name="T50" fmla="*/ 0 w 2209"/>
                <a:gd name="T51" fmla="*/ 0 h 278"/>
                <a:gd name="T52" fmla="*/ 0 w 2209"/>
                <a:gd name="T53" fmla="*/ 0 h 278"/>
                <a:gd name="T54" fmla="*/ 0 w 2209"/>
                <a:gd name="T55" fmla="*/ 0 h 278"/>
                <a:gd name="T56" fmla="*/ 0 w 2209"/>
                <a:gd name="T57" fmla="*/ 0 h 278"/>
                <a:gd name="T58" fmla="*/ 0 w 2209"/>
                <a:gd name="T59" fmla="*/ 0 h 278"/>
                <a:gd name="T60" fmla="*/ 0 w 2209"/>
                <a:gd name="T61" fmla="*/ 0 h 278"/>
                <a:gd name="T62" fmla="*/ 0 w 2209"/>
                <a:gd name="T63" fmla="*/ 0 h 278"/>
                <a:gd name="T64" fmla="*/ 0 w 2209"/>
                <a:gd name="T65" fmla="*/ 0 h 278"/>
                <a:gd name="T66" fmla="*/ 0 w 2209"/>
                <a:gd name="T67" fmla="*/ 0 h 278"/>
                <a:gd name="T68" fmla="*/ 0 w 2209"/>
                <a:gd name="T69" fmla="*/ 0 h 278"/>
                <a:gd name="T70" fmla="*/ 0 w 2209"/>
                <a:gd name="T71" fmla="*/ 0 h 278"/>
                <a:gd name="T72" fmla="*/ 0 w 2209"/>
                <a:gd name="T73" fmla="*/ 0 h 278"/>
                <a:gd name="T74" fmla="*/ 0 w 2209"/>
                <a:gd name="T75" fmla="*/ 0 h 278"/>
                <a:gd name="T76" fmla="*/ 0 w 2209"/>
                <a:gd name="T77" fmla="*/ 0 h 278"/>
                <a:gd name="T78" fmla="*/ 0 w 2209"/>
                <a:gd name="T79" fmla="*/ 0 h 278"/>
                <a:gd name="T80" fmla="*/ 0 w 2209"/>
                <a:gd name="T81" fmla="*/ 0 h 278"/>
                <a:gd name="T82" fmla="*/ 0 w 2209"/>
                <a:gd name="T83" fmla="*/ 0 h 278"/>
                <a:gd name="T84" fmla="*/ 0 w 2209"/>
                <a:gd name="T85" fmla="*/ 0 h 278"/>
                <a:gd name="T86" fmla="*/ 0 w 2209"/>
                <a:gd name="T87" fmla="*/ 0 h 278"/>
                <a:gd name="T88" fmla="*/ 0 w 2209"/>
                <a:gd name="T89" fmla="*/ 0 h 278"/>
                <a:gd name="T90" fmla="*/ 0 w 2209"/>
                <a:gd name="T91" fmla="*/ 0 h 278"/>
                <a:gd name="T92" fmla="*/ 0 w 2209"/>
                <a:gd name="T93" fmla="*/ 0 h 278"/>
                <a:gd name="T94" fmla="*/ 0 w 2209"/>
                <a:gd name="T95" fmla="*/ 0 h 278"/>
                <a:gd name="T96" fmla="*/ 0 w 2209"/>
                <a:gd name="T97" fmla="*/ 0 h 278"/>
                <a:gd name="T98" fmla="*/ 0 w 2209"/>
                <a:gd name="T99" fmla="*/ 0 h 278"/>
                <a:gd name="T100" fmla="*/ 0 w 2209"/>
                <a:gd name="T101" fmla="*/ 0 h 278"/>
                <a:gd name="T102" fmla="*/ 0 w 2209"/>
                <a:gd name="T103" fmla="*/ 0 h 278"/>
                <a:gd name="T104" fmla="*/ 0 w 2209"/>
                <a:gd name="T105" fmla="*/ 0 h 278"/>
                <a:gd name="T106" fmla="*/ 0 w 2209"/>
                <a:gd name="T107" fmla="*/ 0 h 278"/>
                <a:gd name="T108" fmla="*/ 0 w 2209"/>
                <a:gd name="T109" fmla="*/ 0 h 2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09"/>
                <a:gd name="T166" fmla="*/ 0 h 278"/>
                <a:gd name="T167" fmla="*/ 2209 w 2209"/>
                <a:gd name="T168" fmla="*/ 278 h 2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09" h="278">
                  <a:moveTo>
                    <a:pt x="414" y="0"/>
                  </a:moveTo>
                  <a:lnTo>
                    <a:pt x="396" y="6"/>
                  </a:lnTo>
                  <a:lnTo>
                    <a:pt x="382" y="10"/>
                  </a:lnTo>
                  <a:lnTo>
                    <a:pt x="371" y="18"/>
                  </a:lnTo>
                  <a:lnTo>
                    <a:pt x="364" y="25"/>
                  </a:lnTo>
                  <a:lnTo>
                    <a:pt x="359" y="36"/>
                  </a:lnTo>
                  <a:lnTo>
                    <a:pt x="341" y="37"/>
                  </a:lnTo>
                  <a:lnTo>
                    <a:pt x="330" y="41"/>
                  </a:lnTo>
                  <a:lnTo>
                    <a:pt x="320" y="47"/>
                  </a:lnTo>
                  <a:lnTo>
                    <a:pt x="307" y="53"/>
                  </a:lnTo>
                  <a:lnTo>
                    <a:pt x="292" y="53"/>
                  </a:lnTo>
                  <a:lnTo>
                    <a:pt x="273" y="65"/>
                  </a:lnTo>
                  <a:lnTo>
                    <a:pt x="251" y="54"/>
                  </a:lnTo>
                  <a:lnTo>
                    <a:pt x="264" y="78"/>
                  </a:lnTo>
                  <a:lnTo>
                    <a:pt x="243" y="78"/>
                  </a:lnTo>
                  <a:lnTo>
                    <a:pt x="217" y="79"/>
                  </a:lnTo>
                  <a:lnTo>
                    <a:pt x="197" y="73"/>
                  </a:lnTo>
                  <a:lnTo>
                    <a:pt x="174" y="87"/>
                  </a:lnTo>
                  <a:lnTo>
                    <a:pt x="153" y="78"/>
                  </a:lnTo>
                  <a:lnTo>
                    <a:pt x="148" y="79"/>
                  </a:lnTo>
                  <a:lnTo>
                    <a:pt x="142" y="85"/>
                  </a:lnTo>
                  <a:lnTo>
                    <a:pt x="135" y="92"/>
                  </a:lnTo>
                  <a:lnTo>
                    <a:pt x="130" y="101"/>
                  </a:lnTo>
                  <a:lnTo>
                    <a:pt x="122" y="108"/>
                  </a:lnTo>
                  <a:lnTo>
                    <a:pt x="117" y="112"/>
                  </a:lnTo>
                  <a:lnTo>
                    <a:pt x="103" y="112"/>
                  </a:lnTo>
                  <a:lnTo>
                    <a:pt x="88" y="112"/>
                  </a:lnTo>
                  <a:lnTo>
                    <a:pt x="81" y="119"/>
                  </a:lnTo>
                  <a:lnTo>
                    <a:pt x="71" y="127"/>
                  </a:lnTo>
                  <a:lnTo>
                    <a:pt x="61" y="127"/>
                  </a:lnTo>
                  <a:lnTo>
                    <a:pt x="48" y="128"/>
                  </a:lnTo>
                  <a:lnTo>
                    <a:pt x="30" y="128"/>
                  </a:lnTo>
                  <a:lnTo>
                    <a:pt x="14" y="136"/>
                  </a:lnTo>
                  <a:lnTo>
                    <a:pt x="0" y="155"/>
                  </a:lnTo>
                  <a:lnTo>
                    <a:pt x="12" y="154"/>
                  </a:lnTo>
                  <a:lnTo>
                    <a:pt x="30" y="147"/>
                  </a:lnTo>
                  <a:lnTo>
                    <a:pt x="49" y="146"/>
                  </a:lnTo>
                  <a:lnTo>
                    <a:pt x="63" y="147"/>
                  </a:lnTo>
                  <a:lnTo>
                    <a:pt x="75" y="155"/>
                  </a:lnTo>
                  <a:lnTo>
                    <a:pt x="89" y="159"/>
                  </a:lnTo>
                  <a:lnTo>
                    <a:pt x="103" y="154"/>
                  </a:lnTo>
                  <a:lnTo>
                    <a:pt x="118" y="147"/>
                  </a:lnTo>
                  <a:lnTo>
                    <a:pt x="132" y="143"/>
                  </a:lnTo>
                  <a:lnTo>
                    <a:pt x="144" y="143"/>
                  </a:lnTo>
                  <a:lnTo>
                    <a:pt x="153" y="154"/>
                  </a:lnTo>
                  <a:lnTo>
                    <a:pt x="162" y="163"/>
                  </a:lnTo>
                  <a:lnTo>
                    <a:pt x="177" y="163"/>
                  </a:lnTo>
                  <a:lnTo>
                    <a:pt x="190" y="160"/>
                  </a:lnTo>
                  <a:lnTo>
                    <a:pt x="206" y="154"/>
                  </a:lnTo>
                  <a:lnTo>
                    <a:pt x="220" y="150"/>
                  </a:lnTo>
                  <a:lnTo>
                    <a:pt x="234" y="159"/>
                  </a:lnTo>
                  <a:lnTo>
                    <a:pt x="248" y="168"/>
                  </a:lnTo>
                  <a:lnTo>
                    <a:pt x="262" y="172"/>
                  </a:lnTo>
                  <a:lnTo>
                    <a:pt x="275" y="176"/>
                  </a:lnTo>
                  <a:lnTo>
                    <a:pt x="294" y="178"/>
                  </a:lnTo>
                  <a:lnTo>
                    <a:pt x="312" y="180"/>
                  </a:lnTo>
                  <a:lnTo>
                    <a:pt x="330" y="178"/>
                  </a:lnTo>
                  <a:lnTo>
                    <a:pt x="350" y="173"/>
                  </a:lnTo>
                  <a:lnTo>
                    <a:pt x="341" y="156"/>
                  </a:lnTo>
                  <a:lnTo>
                    <a:pt x="343" y="146"/>
                  </a:lnTo>
                  <a:lnTo>
                    <a:pt x="353" y="141"/>
                  </a:lnTo>
                  <a:lnTo>
                    <a:pt x="355" y="152"/>
                  </a:lnTo>
                  <a:lnTo>
                    <a:pt x="366" y="163"/>
                  </a:lnTo>
                  <a:lnTo>
                    <a:pt x="378" y="168"/>
                  </a:lnTo>
                  <a:lnTo>
                    <a:pt x="390" y="172"/>
                  </a:lnTo>
                  <a:lnTo>
                    <a:pt x="405" y="178"/>
                  </a:lnTo>
                  <a:lnTo>
                    <a:pt x="420" y="181"/>
                  </a:lnTo>
                  <a:lnTo>
                    <a:pt x="442" y="185"/>
                  </a:lnTo>
                  <a:lnTo>
                    <a:pt x="456" y="182"/>
                  </a:lnTo>
                  <a:lnTo>
                    <a:pt x="473" y="185"/>
                  </a:lnTo>
                  <a:lnTo>
                    <a:pt x="501" y="192"/>
                  </a:lnTo>
                  <a:lnTo>
                    <a:pt x="492" y="199"/>
                  </a:lnTo>
                  <a:lnTo>
                    <a:pt x="479" y="208"/>
                  </a:lnTo>
                  <a:lnTo>
                    <a:pt x="455" y="224"/>
                  </a:lnTo>
                  <a:lnTo>
                    <a:pt x="470" y="225"/>
                  </a:lnTo>
                  <a:lnTo>
                    <a:pt x="484" y="228"/>
                  </a:lnTo>
                  <a:lnTo>
                    <a:pt x="503" y="232"/>
                  </a:lnTo>
                  <a:lnTo>
                    <a:pt x="524" y="235"/>
                  </a:lnTo>
                  <a:lnTo>
                    <a:pt x="535" y="233"/>
                  </a:lnTo>
                  <a:lnTo>
                    <a:pt x="545" y="225"/>
                  </a:lnTo>
                  <a:lnTo>
                    <a:pt x="557" y="221"/>
                  </a:lnTo>
                  <a:lnTo>
                    <a:pt x="575" y="220"/>
                  </a:lnTo>
                  <a:lnTo>
                    <a:pt x="598" y="219"/>
                  </a:lnTo>
                  <a:lnTo>
                    <a:pt x="614" y="208"/>
                  </a:lnTo>
                  <a:lnTo>
                    <a:pt x="636" y="201"/>
                  </a:lnTo>
                  <a:lnTo>
                    <a:pt x="654" y="195"/>
                  </a:lnTo>
                  <a:lnTo>
                    <a:pt x="667" y="196"/>
                  </a:lnTo>
                  <a:lnTo>
                    <a:pt x="711" y="198"/>
                  </a:lnTo>
                  <a:lnTo>
                    <a:pt x="746" y="203"/>
                  </a:lnTo>
                  <a:lnTo>
                    <a:pt x="769" y="203"/>
                  </a:lnTo>
                  <a:lnTo>
                    <a:pt x="787" y="205"/>
                  </a:lnTo>
                  <a:lnTo>
                    <a:pt x="818" y="223"/>
                  </a:lnTo>
                  <a:lnTo>
                    <a:pt x="833" y="223"/>
                  </a:lnTo>
                  <a:lnTo>
                    <a:pt x="851" y="219"/>
                  </a:lnTo>
                  <a:lnTo>
                    <a:pt x="869" y="212"/>
                  </a:lnTo>
                  <a:lnTo>
                    <a:pt x="884" y="208"/>
                  </a:lnTo>
                  <a:lnTo>
                    <a:pt x="937" y="203"/>
                  </a:lnTo>
                  <a:lnTo>
                    <a:pt x="973" y="201"/>
                  </a:lnTo>
                  <a:lnTo>
                    <a:pt x="996" y="198"/>
                  </a:lnTo>
                  <a:lnTo>
                    <a:pt x="1014" y="196"/>
                  </a:lnTo>
                  <a:lnTo>
                    <a:pt x="1032" y="194"/>
                  </a:lnTo>
                  <a:lnTo>
                    <a:pt x="1054" y="189"/>
                  </a:lnTo>
                  <a:lnTo>
                    <a:pt x="1069" y="185"/>
                  </a:lnTo>
                  <a:lnTo>
                    <a:pt x="1092" y="177"/>
                  </a:lnTo>
                  <a:lnTo>
                    <a:pt x="1105" y="186"/>
                  </a:lnTo>
                  <a:lnTo>
                    <a:pt x="1112" y="196"/>
                  </a:lnTo>
                  <a:lnTo>
                    <a:pt x="1104" y="207"/>
                  </a:lnTo>
                  <a:lnTo>
                    <a:pt x="1088" y="214"/>
                  </a:lnTo>
                  <a:lnTo>
                    <a:pt x="1107" y="214"/>
                  </a:lnTo>
                  <a:lnTo>
                    <a:pt x="1097" y="223"/>
                  </a:lnTo>
                  <a:lnTo>
                    <a:pt x="1082" y="232"/>
                  </a:lnTo>
                  <a:lnTo>
                    <a:pt x="1060" y="244"/>
                  </a:lnTo>
                  <a:lnTo>
                    <a:pt x="1041" y="252"/>
                  </a:lnTo>
                  <a:lnTo>
                    <a:pt x="1065" y="248"/>
                  </a:lnTo>
                  <a:lnTo>
                    <a:pt x="1087" y="244"/>
                  </a:lnTo>
                  <a:lnTo>
                    <a:pt x="1107" y="237"/>
                  </a:lnTo>
                  <a:lnTo>
                    <a:pt x="1121" y="230"/>
                  </a:lnTo>
                  <a:lnTo>
                    <a:pt x="1128" y="228"/>
                  </a:lnTo>
                  <a:lnTo>
                    <a:pt x="1139" y="225"/>
                  </a:lnTo>
                  <a:lnTo>
                    <a:pt x="1153" y="225"/>
                  </a:lnTo>
                  <a:lnTo>
                    <a:pt x="1171" y="228"/>
                  </a:lnTo>
                  <a:lnTo>
                    <a:pt x="1185" y="232"/>
                  </a:lnTo>
                  <a:lnTo>
                    <a:pt x="1199" y="233"/>
                  </a:lnTo>
                  <a:lnTo>
                    <a:pt x="1218" y="232"/>
                  </a:lnTo>
                  <a:lnTo>
                    <a:pt x="1204" y="248"/>
                  </a:lnTo>
                  <a:lnTo>
                    <a:pt x="1189" y="259"/>
                  </a:lnTo>
                  <a:lnTo>
                    <a:pt x="1172" y="267"/>
                  </a:lnTo>
                  <a:lnTo>
                    <a:pt x="1191" y="264"/>
                  </a:lnTo>
                  <a:lnTo>
                    <a:pt x="1210" y="261"/>
                  </a:lnTo>
                  <a:lnTo>
                    <a:pt x="1229" y="258"/>
                  </a:lnTo>
                  <a:lnTo>
                    <a:pt x="1245" y="253"/>
                  </a:lnTo>
                  <a:lnTo>
                    <a:pt x="1266" y="250"/>
                  </a:lnTo>
                  <a:lnTo>
                    <a:pt x="1290" y="247"/>
                  </a:lnTo>
                  <a:lnTo>
                    <a:pt x="1312" y="247"/>
                  </a:lnTo>
                  <a:lnTo>
                    <a:pt x="1329" y="241"/>
                  </a:lnTo>
                  <a:lnTo>
                    <a:pt x="1334" y="237"/>
                  </a:lnTo>
                  <a:lnTo>
                    <a:pt x="1340" y="232"/>
                  </a:lnTo>
                  <a:lnTo>
                    <a:pt x="1352" y="232"/>
                  </a:lnTo>
                  <a:lnTo>
                    <a:pt x="1374" y="238"/>
                  </a:lnTo>
                  <a:lnTo>
                    <a:pt x="1401" y="241"/>
                  </a:lnTo>
                  <a:lnTo>
                    <a:pt x="1426" y="247"/>
                  </a:lnTo>
                  <a:lnTo>
                    <a:pt x="1440" y="250"/>
                  </a:lnTo>
                  <a:lnTo>
                    <a:pt x="1464" y="250"/>
                  </a:lnTo>
                  <a:lnTo>
                    <a:pt x="1491" y="252"/>
                  </a:lnTo>
                  <a:lnTo>
                    <a:pt x="1512" y="256"/>
                  </a:lnTo>
                  <a:lnTo>
                    <a:pt x="1538" y="264"/>
                  </a:lnTo>
                  <a:lnTo>
                    <a:pt x="1559" y="269"/>
                  </a:lnTo>
                  <a:lnTo>
                    <a:pt x="1578" y="272"/>
                  </a:lnTo>
                  <a:lnTo>
                    <a:pt x="1596" y="269"/>
                  </a:lnTo>
                  <a:lnTo>
                    <a:pt x="1625" y="259"/>
                  </a:lnTo>
                  <a:lnTo>
                    <a:pt x="1649" y="264"/>
                  </a:lnTo>
                  <a:lnTo>
                    <a:pt x="1671" y="264"/>
                  </a:lnTo>
                  <a:lnTo>
                    <a:pt x="1694" y="264"/>
                  </a:lnTo>
                  <a:lnTo>
                    <a:pt x="1717" y="263"/>
                  </a:lnTo>
                  <a:lnTo>
                    <a:pt x="1748" y="255"/>
                  </a:lnTo>
                  <a:lnTo>
                    <a:pt x="1763" y="255"/>
                  </a:lnTo>
                  <a:lnTo>
                    <a:pt x="1780" y="253"/>
                  </a:lnTo>
                  <a:lnTo>
                    <a:pt x="1812" y="258"/>
                  </a:lnTo>
                  <a:lnTo>
                    <a:pt x="1829" y="261"/>
                  </a:lnTo>
                  <a:lnTo>
                    <a:pt x="1842" y="259"/>
                  </a:lnTo>
                  <a:lnTo>
                    <a:pt x="1861" y="256"/>
                  </a:lnTo>
                  <a:lnTo>
                    <a:pt x="1879" y="255"/>
                  </a:lnTo>
                  <a:lnTo>
                    <a:pt x="1893" y="255"/>
                  </a:lnTo>
                  <a:lnTo>
                    <a:pt x="1899" y="258"/>
                  </a:lnTo>
                  <a:lnTo>
                    <a:pt x="1899" y="269"/>
                  </a:lnTo>
                  <a:lnTo>
                    <a:pt x="1906" y="272"/>
                  </a:lnTo>
                  <a:lnTo>
                    <a:pt x="1917" y="272"/>
                  </a:lnTo>
                  <a:lnTo>
                    <a:pt x="1929" y="269"/>
                  </a:lnTo>
                  <a:lnTo>
                    <a:pt x="1939" y="259"/>
                  </a:lnTo>
                  <a:lnTo>
                    <a:pt x="1946" y="250"/>
                  </a:lnTo>
                  <a:lnTo>
                    <a:pt x="1953" y="246"/>
                  </a:lnTo>
                  <a:lnTo>
                    <a:pt x="1971" y="246"/>
                  </a:lnTo>
                  <a:lnTo>
                    <a:pt x="1985" y="246"/>
                  </a:lnTo>
                  <a:lnTo>
                    <a:pt x="2002" y="255"/>
                  </a:lnTo>
                  <a:lnTo>
                    <a:pt x="2016" y="261"/>
                  </a:lnTo>
                  <a:lnTo>
                    <a:pt x="2032" y="269"/>
                  </a:lnTo>
                  <a:lnTo>
                    <a:pt x="2043" y="270"/>
                  </a:lnTo>
                  <a:lnTo>
                    <a:pt x="2053" y="272"/>
                  </a:lnTo>
                  <a:lnTo>
                    <a:pt x="2064" y="272"/>
                  </a:lnTo>
                  <a:lnTo>
                    <a:pt x="2083" y="269"/>
                  </a:lnTo>
                  <a:lnTo>
                    <a:pt x="2145" y="278"/>
                  </a:lnTo>
                  <a:lnTo>
                    <a:pt x="2127" y="269"/>
                  </a:lnTo>
                  <a:lnTo>
                    <a:pt x="2115" y="264"/>
                  </a:lnTo>
                  <a:lnTo>
                    <a:pt x="2110" y="255"/>
                  </a:lnTo>
                  <a:lnTo>
                    <a:pt x="2115" y="248"/>
                  </a:lnTo>
                  <a:lnTo>
                    <a:pt x="2137" y="242"/>
                  </a:lnTo>
                  <a:lnTo>
                    <a:pt x="2152" y="238"/>
                  </a:lnTo>
                  <a:lnTo>
                    <a:pt x="2170" y="232"/>
                  </a:lnTo>
                  <a:lnTo>
                    <a:pt x="2185" y="223"/>
                  </a:lnTo>
                  <a:lnTo>
                    <a:pt x="2209" y="212"/>
                  </a:lnTo>
                  <a:lnTo>
                    <a:pt x="2174" y="212"/>
                  </a:lnTo>
                  <a:lnTo>
                    <a:pt x="2151" y="211"/>
                  </a:lnTo>
                  <a:lnTo>
                    <a:pt x="2129" y="207"/>
                  </a:lnTo>
                  <a:lnTo>
                    <a:pt x="2110" y="205"/>
                  </a:lnTo>
                  <a:lnTo>
                    <a:pt x="2098" y="205"/>
                  </a:lnTo>
                  <a:lnTo>
                    <a:pt x="2087" y="207"/>
                  </a:lnTo>
                  <a:lnTo>
                    <a:pt x="2077" y="208"/>
                  </a:lnTo>
                  <a:lnTo>
                    <a:pt x="2063" y="214"/>
                  </a:lnTo>
                  <a:lnTo>
                    <a:pt x="2051" y="219"/>
                  </a:lnTo>
                  <a:lnTo>
                    <a:pt x="2069" y="224"/>
                  </a:lnTo>
                  <a:lnTo>
                    <a:pt x="2083" y="232"/>
                  </a:lnTo>
                  <a:lnTo>
                    <a:pt x="2092" y="241"/>
                  </a:lnTo>
                  <a:lnTo>
                    <a:pt x="2096" y="250"/>
                  </a:lnTo>
                  <a:lnTo>
                    <a:pt x="2092" y="259"/>
                  </a:lnTo>
                  <a:lnTo>
                    <a:pt x="2078" y="256"/>
                  </a:lnTo>
                  <a:lnTo>
                    <a:pt x="2068" y="253"/>
                  </a:lnTo>
                  <a:lnTo>
                    <a:pt x="2060" y="246"/>
                  </a:lnTo>
                  <a:lnTo>
                    <a:pt x="2046" y="238"/>
                  </a:lnTo>
                  <a:lnTo>
                    <a:pt x="2029" y="235"/>
                  </a:lnTo>
                  <a:lnTo>
                    <a:pt x="2014" y="232"/>
                  </a:lnTo>
                  <a:lnTo>
                    <a:pt x="1993" y="235"/>
                  </a:lnTo>
                  <a:lnTo>
                    <a:pt x="1979" y="233"/>
                  </a:lnTo>
                  <a:lnTo>
                    <a:pt x="1967" y="232"/>
                  </a:lnTo>
                  <a:lnTo>
                    <a:pt x="1953" y="228"/>
                  </a:lnTo>
                  <a:lnTo>
                    <a:pt x="1938" y="221"/>
                  </a:lnTo>
                  <a:lnTo>
                    <a:pt x="1925" y="214"/>
                  </a:lnTo>
                  <a:lnTo>
                    <a:pt x="1913" y="208"/>
                  </a:lnTo>
                  <a:lnTo>
                    <a:pt x="1901" y="208"/>
                  </a:lnTo>
                  <a:lnTo>
                    <a:pt x="1890" y="214"/>
                  </a:lnTo>
                  <a:lnTo>
                    <a:pt x="1876" y="219"/>
                  </a:lnTo>
                  <a:lnTo>
                    <a:pt x="1862" y="219"/>
                  </a:lnTo>
                  <a:lnTo>
                    <a:pt x="1844" y="219"/>
                  </a:lnTo>
                  <a:lnTo>
                    <a:pt x="1829" y="215"/>
                  </a:lnTo>
                  <a:lnTo>
                    <a:pt x="1814" y="212"/>
                  </a:lnTo>
                  <a:lnTo>
                    <a:pt x="1800" y="211"/>
                  </a:lnTo>
                  <a:lnTo>
                    <a:pt x="1788" y="212"/>
                  </a:lnTo>
                  <a:lnTo>
                    <a:pt x="1771" y="214"/>
                  </a:lnTo>
                  <a:lnTo>
                    <a:pt x="1757" y="216"/>
                  </a:lnTo>
                  <a:lnTo>
                    <a:pt x="1740" y="214"/>
                  </a:lnTo>
                  <a:lnTo>
                    <a:pt x="1720" y="212"/>
                  </a:lnTo>
                  <a:lnTo>
                    <a:pt x="1699" y="211"/>
                  </a:lnTo>
                  <a:lnTo>
                    <a:pt x="1677" y="208"/>
                  </a:lnTo>
                  <a:lnTo>
                    <a:pt x="1662" y="204"/>
                  </a:lnTo>
                  <a:lnTo>
                    <a:pt x="1647" y="198"/>
                  </a:lnTo>
                  <a:lnTo>
                    <a:pt x="1634" y="192"/>
                  </a:lnTo>
                  <a:lnTo>
                    <a:pt x="1623" y="189"/>
                  </a:lnTo>
                  <a:lnTo>
                    <a:pt x="1613" y="189"/>
                  </a:lnTo>
                  <a:lnTo>
                    <a:pt x="1602" y="190"/>
                  </a:lnTo>
                  <a:lnTo>
                    <a:pt x="1573" y="195"/>
                  </a:lnTo>
                  <a:lnTo>
                    <a:pt x="1605" y="198"/>
                  </a:lnTo>
                  <a:lnTo>
                    <a:pt x="1597" y="208"/>
                  </a:lnTo>
                  <a:lnTo>
                    <a:pt x="1586" y="220"/>
                  </a:lnTo>
                  <a:lnTo>
                    <a:pt x="1574" y="221"/>
                  </a:lnTo>
                  <a:lnTo>
                    <a:pt x="1421" y="196"/>
                  </a:lnTo>
                  <a:lnTo>
                    <a:pt x="1412" y="192"/>
                  </a:lnTo>
                  <a:lnTo>
                    <a:pt x="1440" y="181"/>
                  </a:lnTo>
                  <a:lnTo>
                    <a:pt x="1420" y="177"/>
                  </a:lnTo>
                  <a:lnTo>
                    <a:pt x="1408" y="176"/>
                  </a:lnTo>
                  <a:lnTo>
                    <a:pt x="1398" y="168"/>
                  </a:lnTo>
                  <a:lnTo>
                    <a:pt x="1386" y="163"/>
                  </a:lnTo>
                  <a:lnTo>
                    <a:pt x="1371" y="167"/>
                  </a:lnTo>
                  <a:lnTo>
                    <a:pt x="1356" y="169"/>
                  </a:lnTo>
                  <a:lnTo>
                    <a:pt x="1342" y="176"/>
                  </a:lnTo>
                  <a:lnTo>
                    <a:pt x="1329" y="168"/>
                  </a:lnTo>
                  <a:lnTo>
                    <a:pt x="1315" y="155"/>
                  </a:lnTo>
                  <a:lnTo>
                    <a:pt x="1302" y="146"/>
                  </a:lnTo>
                  <a:lnTo>
                    <a:pt x="1288" y="141"/>
                  </a:lnTo>
                  <a:lnTo>
                    <a:pt x="1273" y="136"/>
                  </a:lnTo>
                  <a:lnTo>
                    <a:pt x="1258" y="134"/>
                  </a:lnTo>
                  <a:lnTo>
                    <a:pt x="1234" y="136"/>
                  </a:lnTo>
                  <a:lnTo>
                    <a:pt x="1214" y="138"/>
                  </a:lnTo>
                  <a:lnTo>
                    <a:pt x="1195" y="142"/>
                  </a:lnTo>
                  <a:lnTo>
                    <a:pt x="1172" y="145"/>
                  </a:lnTo>
                  <a:lnTo>
                    <a:pt x="1149" y="150"/>
                  </a:lnTo>
                  <a:lnTo>
                    <a:pt x="1130" y="152"/>
                  </a:lnTo>
                  <a:lnTo>
                    <a:pt x="1114" y="160"/>
                  </a:lnTo>
                  <a:lnTo>
                    <a:pt x="1097" y="164"/>
                  </a:lnTo>
                  <a:lnTo>
                    <a:pt x="1081" y="164"/>
                  </a:lnTo>
                  <a:lnTo>
                    <a:pt x="1064" y="169"/>
                  </a:lnTo>
                  <a:lnTo>
                    <a:pt x="1046" y="173"/>
                  </a:lnTo>
                  <a:lnTo>
                    <a:pt x="1028" y="178"/>
                  </a:lnTo>
                  <a:lnTo>
                    <a:pt x="1009" y="178"/>
                  </a:lnTo>
                  <a:lnTo>
                    <a:pt x="991" y="178"/>
                  </a:lnTo>
                  <a:lnTo>
                    <a:pt x="977" y="177"/>
                  </a:lnTo>
                  <a:lnTo>
                    <a:pt x="965" y="181"/>
                  </a:lnTo>
                  <a:lnTo>
                    <a:pt x="947" y="187"/>
                  </a:lnTo>
                  <a:lnTo>
                    <a:pt x="929" y="187"/>
                  </a:lnTo>
                  <a:lnTo>
                    <a:pt x="907" y="187"/>
                  </a:lnTo>
                  <a:lnTo>
                    <a:pt x="889" y="187"/>
                  </a:lnTo>
                  <a:lnTo>
                    <a:pt x="866" y="187"/>
                  </a:lnTo>
                  <a:lnTo>
                    <a:pt x="823" y="195"/>
                  </a:lnTo>
                  <a:lnTo>
                    <a:pt x="814" y="190"/>
                  </a:lnTo>
                  <a:lnTo>
                    <a:pt x="805" y="182"/>
                  </a:lnTo>
                  <a:lnTo>
                    <a:pt x="792" y="178"/>
                  </a:lnTo>
                  <a:lnTo>
                    <a:pt x="781" y="177"/>
                  </a:lnTo>
                  <a:lnTo>
                    <a:pt x="764" y="178"/>
                  </a:lnTo>
                  <a:lnTo>
                    <a:pt x="746" y="182"/>
                  </a:lnTo>
                  <a:lnTo>
                    <a:pt x="716" y="186"/>
                  </a:lnTo>
                  <a:lnTo>
                    <a:pt x="703" y="180"/>
                  </a:lnTo>
                  <a:lnTo>
                    <a:pt x="694" y="173"/>
                  </a:lnTo>
                  <a:lnTo>
                    <a:pt x="684" y="171"/>
                  </a:lnTo>
                  <a:lnTo>
                    <a:pt x="670" y="169"/>
                  </a:lnTo>
                  <a:lnTo>
                    <a:pt x="659" y="164"/>
                  </a:lnTo>
                  <a:lnTo>
                    <a:pt x="654" y="155"/>
                  </a:lnTo>
                  <a:lnTo>
                    <a:pt x="645" y="142"/>
                  </a:lnTo>
                  <a:lnTo>
                    <a:pt x="634" y="137"/>
                  </a:lnTo>
                  <a:lnTo>
                    <a:pt x="621" y="134"/>
                  </a:lnTo>
                  <a:lnTo>
                    <a:pt x="608" y="134"/>
                  </a:lnTo>
                  <a:lnTo>
                    <a:pt x="602" y="141"/>
                  </a:lnTo>
                  <a:lnTo>
                    <a:pt x="594" y="155"/>
                  </a:lnTo>
                  <a:lnTo>
                    <a:pt x="585" y="152"/>
                  </a:lnTo>
                  <a:lnTo>
                    <a:pt x="575" y="151"/>
                  </a:lnTo>
                  <a:lnTo>
                    <a:pt x="562" y="152"/>
                  </a:lnTo>
                  <a:lnTo>
                    <a:pt x="550" y="159"/>
                  </a:lnTo>
                  <a:lnTo>
                    <a:pt x="535" y="163"/>
                  </a:lnTo>
                  <a:lnTo>
                    <a:pt x="517" y="163"/>
                  </a:lnTo>
                  <a:lnTo>
                    <a:pt x="531" y="150"/>
                  </a:lnTo>
                  <a:lnTo>
                    <a:pt x="537" y="141"/>
                  </a:lnTo>
                  <a:lnTo>
                    <a:pt x="524" y="143"/>
                  </a:lnTo>
                  <a:lnTo>
                    <a:pt x="500" y="150"/>
                  </a:lnTo>
                  <a:lnTo>
                    <a:pt x="479" y="147"/>
                  </a:lnTo>
                  <a:lnTo>
                    <a:pt x="478" y="141"/>
                  </a:lnTo>
                  <a:lnTo>
                    <a:pt x="474" y="133"/>
                  </a:lnTo>
                  <a:lnTo>
                    <a:pt x="470" y="127"/>
                  </a:lnTo>
                  <a:lnTo>
                    <a:pt x="458" y="122"/>
                  </a:lnTo>
                  <a:lnTo>
                    <a:pt x="446" y="122"/>
                  </a:lnTo>
                  <a:lnTo>
                    <a:pt x="430" y="124"/>
                  </a:lnTo>
                  <a:lnTo>
                    <a:pt x="415" y="127"/>
                  </a:lnTo>
                  <a:lnTo>
                    <a:pt x="400" y="122"/>
                  </a:lnTo>
                  <a:lnTo>
                    <a:pt x="382" y="114"/>
                  </a:lnTo>
                  <a:lnTo>
                    <a:pt x="371" y="105"/>
                  </a:lnTo>
                  <a:lnTo>
                    <a:pt x="384" y="87"/>
                  </a:lnTo>
                  <a:lnTo>
                    <a:pt x="396" y="80"/>
                  </a:lnTo>
                  <a:lnTo>
                    <a:pt x="410" y="73"/>
                  </a:lnTo>
                  <a:lnTo>
                    <a:pt x="419" y="68"/>
                  </a:lnTo>
                  <a:lnTo>
                    <a:pt x="427" y="59"/>
                  </a:lnTo>
                  <a:lnTo>
                    <a:pt x="432" y="50"/>
                  </a:lnTo>
                  <a:lnTo>
                    <a:pt x="434" y="41"/>
                  </a:lnTo>
                  <a:lnTo>
                    <a:pt x="438" y="31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0000C4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05" name="Freeform 917"/>
            <p:cNvSpPr>
              <a:spLocks/>
            </p:cNvSpPr>
            <p:nvPr/>
          </p:nvSpPr>
          <p:spPr bwMode="auto">
            <a:xfrm flipH="1">
              <a:off x="8883" y="2028"/>
              <a:ext cx="29" cy="4"/>
            </a:xfrm>
            <a:custGeom>
              <a:avLst/>
              <a:gdLst>
                <a:gd name="T0" fmla="*/ 0 w 532"/>
                <a:gd name="T1" fmla="*/ 0 h 87"/>
                <a:gd name="T2" fmla="*/ 0 w 532"/>
                <a:gd name="T3" fmla="*/ 0 h 87"/>
                <a:gd name="T4" fmla="*/ 0 w 532"/>
                <a:gd name="T5" fmla="*/ 0 h 87"/>
                <a:gd name="T6" fmla="*/ 0 w 532"/>
                <a:gd name="T7" fmla="*/ 0 h 87"/>
                <a:gd name="T8" fmla="*/ 0 w 532"/>
                <a:gd name="T9" fmla="*/ 0 h 87"/>
                <a:gd name="T10" fmla="*/ 0 w 532"/>
                <a:gd name="T11" fmla="*/ 0 h 87"/>
                <a:gd name="T12" fmla="*/ 0 w 532"/>
                <a:gd name="T13" fmla="*/ 0 h 87"/>
                <a:gd name="T14" fmla="*/ 0 w 532"/>
                <a:gd name="T15" fmla="*/ 0 h 87"/>
                <a:gd name="T16" fmla="*/ 0 w 532"/>
                <a:gd name="T17" fmla="*/ 0 h 87"/>
                <a:gd name="T18" fmla="*/ 0 w 532"/>
                <a:gd name="T19" fmla="*/ 0 h 87"/>
                <a:gd name="T20" fmla="*/ 0 w 532"/>
                <a:gd name="T21" fmla="*/ 0 h 87"/>
                <a:gd name="T22" fmla="*/ 0 w 532"/>
                <a:gd name="T23" fmla="*/ 0 h 87"/>
                <a:gd name="T24" fmla="*/ 0 w 532"/>
                <a:gd name="T25" fmla="*/ 0 h 87"/>
                <a:gd name="T26" fmla="*/ 0 w 532"/>
                <a:gd name="T27" fmla="*/ 0 h 87"/>
                <a:gd name="T28" fmla="*/ 0 w 532"/>
                <a:gd name="T29" fmla="*/ 0 h 87"/>
                <a:gd name="T30" fmla="*/ 0 w 532"/>
                <a:gd name="T31" fmla="*/ 0 h 87"/>
                <a:gd name="T32" fmla="*/ 0 w 532"/>
                <a:gd name="T33" fmla="*/ 0 h 87"/>
                <a:gd name="T34" fmla="*/ 0 w 532"/>
                <a:gd name="T35" fmla="*/ 0 h 87"/>
                <a:gd name="T36" fmla="*/ 0 w 532"/>
                <a:gd name="T37" fmla="*/ 0 h 87"/>
                <a:gd name="T38" fmla="*/ 0 w 532"/>
                <a:gd name="T39" fmla="*/ 0 h 87"/>
                <a:gd name="T40" fmla="*/ 0 w 532"/>
                <a:gd name="T41" fmla="*/ 0 h 87"/>
                <a:gd name="T42" fmla="*/ 0 w 532"/>
                <a:gd name="T43" fmla="*/ 0 h 87"/>
                <a:gd name="T44" fmla="*/ 0 w 532"/>
                <a:gd name="T45" fmla="*/ 0 h 87"/>
                <a:gd name="T46" fmla="*/ 0 w 532"/>
                <a:gd name="T47" fmla="*/ 0 h 87"/>
                <a:gd name="T48" fmla="*/ 0 w 532"/>
                <a:gd name="T49" fmla="*/ 0 h 87"/>
                <a:gd name="T50" fmla="*/ 0 w 532"/>
                <a:gd name="T51" fmla="*/ 0 h 87"/>
                <a:gd name="T52" fmla="*/ 0 w 532"/>
                <a:gd name="T53" fmla="*/ 0 h 87"/>
                <a:gd name="T54" fmla="*/ 0 w 532"/>
                <a:gd name="T55" fmla="*/ 0 h 87"/>
                <a:gd name="T56" fmla="*/ 0 w 532"/>
                <a:gd name="T57" fmla="*/ 0 h 87"/>
                <a:gd name="T58" fmla="*/ 0 w 532"/>
                <a:gd name="T59" fmla="*/ 0 h 87"/>
                <a:gd name="T60" fmla="*/ 0 w 532"/>
                <a:gd name="T61" fmla="*/ 0 h 87"/>
                <a:gd name="T62" fmla="*/ 0 w 532"/>
                <a:gd name="T63" fmla="*/ 0 h 87"/>
                <a:gd name="T64" fmla="*/ 0 w 532"/>
                <a:gd name="T65" fmla="*/ 0 h 87"/>
                <a:gd name="T66" fmla="*/ 0 w 532"/>
                <a:gd name="T67" fmla="*/ 0 h 87"/>
                <a:gd name="T68" fmla="*/ 0 w 532"/>
                <a:gd name="T69" fmla="*/ 0 h 87"/>
                <a:gd name="T70" fmla="*/ 0 w 532"/>
                <a:gd name="T71" fmla="*/ 0 h 87"/>
                <a:gd name="T72" fmla="*/ 0 w 532"/>
                <a:gd name="T73" fmla="*/ 0 h 87"/>
                <a:gd name="T74" fmla="*/ 0 w 532"/>
                <a:gd name="T75" fmla="*/ 0 h 87"/>
                <a:gd name="T76" fmla="*/ 0 w 532"/>
                <a:gd name="T77" fmla="*/ 0 h 87"/>
                <a:gd name="T78" fmla="*/ 0 w 532"/>
                <a:gd name="T79" fmla="*/ 0 h 87"/>
                <a:gd name="T80" fmla="*/ 0 w 532"/>
                <a:gd name="T81" fmla="*/ 0 h 87"/>
                <a:gd name="T82" fmla="*/ 0 w 532"/>
                <a:gd name="T83" fmla="*/ 0 h 87"/>
                <a:gd name="T84" fmla="*/ 0 w 532"/>
                <a:gd name="T85" fmla="*/ 0 h 87"/>
                <a:gd name="T86" fmla="*/ 0 w 532"/>
                <a:gd name="T87" fmla="*/ 0 h 87"/>
                <a:gd name="T88" fmla="*/ 0 w 532"/>
                <a:gd name="T89" fmla="*/ 0 h 87"/>
                <a:gd name="T90" fmla="*/ 0 w 532"/>
                <a:gd name="T91" fmla="*/ 0 h 87"/>
                <a:gd name="T92" fmla="*/ 0 w 532"/>
                <a:gd name="T93" fmla="*/ 0 h 87"/>
                <a:gd name="T94" fmla="*/ 0 w 532"/>
                <a:gd name="T95" fmla="*/ 0 h 87"/>
                <a:gd name="T96" fmla="*/ 0 w 532"/>
                <a:gd name="T97" fmla="*/ 0 h 87"/>
                <a:gd name="T98" fmla="*/ 0 w 532"/>
                <a:gd name="T99" fmla="*/ 0 h 87"/>
                <a:gd name="T100" fmla="*/ 0 w 532"/>
                <a:gd name="T101" fmla="*/ 0 h 87"/>
                <a:gd name="T102" fmla="*/ 0 w 532"/>
                <a:gd name="T103" fmla="*/ 0 h 87"/>
                <a:gd name="T104" fmla="*/ 0 w 532"/>
                <a:gd name="T105" fmla="*/ 0 h 8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2"/>
                <a:gd name="T160" fmla="*/ 0 h 87"/>
                <a:gd name="T161" fmla="*/ 532 w 532"/>
                <a:gd name="T162" fmla="*/ 87 h 8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2" h="87">
                  <a:moveTo>
                    <a:pt x="0" y="44"/>
                  </a:moveTo>
                  <a:lnTo>
                    <a:pt x="37" y="34"/>
                  </a:lnTo>
                  <a:lnTo>
                    <a:pt x="46" y="23"/>
                  </a:lnTo>
                  <a:lnTo>
                    <a:pt x="61" y="19"/>
                  </a:lnTo>
                  <a:lnTo>
                    <a:pt x="73" y="17"/>
                  </a:lnTo>
                  <a:lnTo>
                    <a:pt x="86" y="14"/>
                  </a:lnTo>
                  <a:lnTo>
                    <a:pt x="100" y="14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6" y="8"/>
                  </a:lnTo>
                  <a:lnTo>
                    <a:pt x="168" y="9"/>
                  </a:lnTo>
                  <a:lnTo>
                    <a:pt x="182" y="3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22" y="6"/>
                  </a:lnTo>
                  <a:lnTo>
                    <a:pt x="235" y="14"/>
                  </a:lnTo>
                  <a:lnTo>
                    <a:pt x="252" y="19"/>
                  </a:lnTo>
                  <a:lnTo>
                    <a:pt x="277" y="23"/>
                  </a:lnTo>
                  <a:lnTo>
                    <a:pt x="290" y="18"/>
                  </a:lnTo>
                  <a:lnTo>
                    <a:pt x="306" y="19"/>
                  </a:lnTo>
                  <a:lnTo>
                    <a:pt x="318" y="23"/>
                  </a:lnTo>
                  <a:lnTo>
                    <a:pt x="335" y="34"/>
                  </a:lnTo>
                  <a:lnTo>
                    <a:pt x="349" y="48"/>
                  </a:lnTo>
                  <a:lnTo>
                    <a:pt x="370" y="55"/>
                  </a:lnTo>
                  <a:lnTo>
                    <a:pt x="403" y="52"/>
                  </a:lnTo>
                  <a:lnTo>
                    <a:pt x="419" y="61"/>
                  </a:lnTo>
                  <a:lnTo>
                    <a:pt x="433" y="66"/>
                  </a:lnTo>
                  <a:lnTo>
                    <a:pt x="452" y="68"/>
                  </a:lnTo>
                  <a:lnTo>
                    <a:pt x="532" y="83"/>
                  </a:lnTo>
                  <a:lnTo>
                    <a:pt x="445" y="77"/>
                  </a:lnTo>
                  <a:lnTo>
                    <a:pt x="429" y="82"/>
                  </a:lnTo>
                  <a:lnTo>
                    <a:pt x="415" y="87"/>
                  </a:lnTo>
                  <a:lnTo>
                    <a:pt x="405" y="86"/>
                  </a:lnTo>
                  <a:lnTo>
                    <a:pt x="392" y="83"/>
                  </a:lnTo>
                  <a:lnTo>
                    <a:pt x="376" y="75"/>
                  </a:lnTo>
                  <a:lnTo>
                    <a:pt x="353" y="72"/>
                  </a:lnTo>
                  <a:lnTo>
                    <a:pt x="331" y="65"/>
                  </a:lnTo>
                  <a:lnTo>
                    <a:pt x="318" y="66"/>
                  </a:lnTo>
                  <a:lnTo>
                    <a:pt x="301" y="68"/>
                  </a:lnTo>
                  <a:lnTo>
                    <a:pt x="266" y="61"/>
                  </a:lnTo>
                  <a:lnTo>
                    <a:pt x="249" y="58"/>
                  </a:lnTo>
                  <a:lnTo>
                    <a:pt x="226" y="48"/>
                  </a:lnTo>
                  <a:lnTo>
                    <a:pt x="203" y="48"/>
                  </a:lnTo>
                  <a:lnTo>
                    <a:pt x="175" y="48"/>
                  </a:lnTo>
                  <a:lnTo>
                    <a:pt x="155" y="49"/>
                  </a:lnTo>
                  <a:lnTo>
                    <a:pt x="137" y="46"/>
                  </a:lnTo>
                  <a:lnTo>
                    <a:pt x="119" y="38"/>
                  </a:lnTo>
                  <a:lnTo>
                    <a:pt x="100" y="44"/>
                  </a:lnTo>
                  <a:lnTo>
                    <a:pt x="84" y="35"/>
                  </a:lnTo>
                  <a:lnTo>
                    <a:pt x="70" y="38"/>
                  </a:lnTo>
                  <a:lnTo>
                    <a:pt x="51" y="40"/>
                  </a:lnTo>
                  <a:lnTo>
                    <a:pt x="30" y="4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C4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06" name="Freeform 918"/>
            <p:cNvSpPr>
              <a:spLocks/>
            </p:cNvSpPr>
            <p:nvPr/>
          </p:nvSpPr>
          <p:spPr bwMode="auto">
            <a:xfrm flipH="1">
              <a:off x="8871" y="2023"/>
              <a:ext cx="120" cy="16"/>
            </a:xfrm>
            <a:custGeom>
              <a:avLst/>
              <a:gdLst>
                <a:gd name="T0" fmla="*/ 0 w 2209"/>
                <a:gd name="T1" fmla="*/ 0 h 278"/>
                <a:gd name="T2" fmla="*/ 0 w 2209"/>
                <a:gd name="T3" fmla="*/ 0 h 278"/>
                <a:gd name="T4" fmla="*/ 0 w 2209"/>
                <a:gd name="T5" fmla="*/ 0 h 278"/>
                <a:gd name="T6" fmla="*/ 0 w 2209"/>
                <a:gd name="T7" fmla="*/ 0 h 278"/>
                <a:gd name="T8" fmla="*/ 0 w 2209"/>
                <a:gd name="T9" fmla="*/ 0 h 278"/>
                <a:gd name="T10" fmla="*/ 0 w 2209"/>
                <a:gd name="T11" fmla="*/ 0 h 278"/>
                <a:gd name="T12" fmla="*/ 0 w 2209"/>
                <a:gd name="T13" fmla="*/ 0 h 278"/>
                <a:gd name="T14" fmla="*/ 0 w 2209"/>
                <a:gd name="T15" fmla="*/ 0 h 278"/>
                <a:gd name="T16" fmla="*/ 0 w 2209"/>
                <a:gd name="T17" fmla="*/ 0 h 278"/>
                <a:gd name="T18" fmla="*/ 0 w 2209"/>
                <a:gd name="T19" fmla="*/ 0 h 278"/>
                <a:gd name="T20" fmla="*/ 0 w 2209"/>
                <a:gd name="T21" fmla="*/ 0 h 278"/>
                <a:gd name="T22" fmla="*/ 0 w 2209"/>
                <a:gd name="T23" fmla="*/ 0 h 278"/>
                <a:gd name="T24" fmla="*/ 0 w 2209"/>
                <a:gd name="T25" fmla="*/ 0 h 278"/>
                <a:gd name="T26" fmla="*/ 0 w 2209"/>
                <a:gd name="T27" fmla="*/ 0 h 278"/>
                <a:gd name="T28" fmla="*/ 0 w 2209"/>
                <a:gd name="T29" fmla="*/ 0 h 278"/>
                <a:gd name="T30" fmla="*/ 0 w 2209"/>
                <a:gd name="T31" fmla="*/ 0 h 278"/>
                <a:gd name="T32" fmla="*/ 0 w 2209"/>
                <a:gd name="T33" fmla="*/ 0 h 278"/>
                <a:gd name="T34" fmla="*/ 0 w 2209"/>
                <a:gd name="T35" fmla="*/ 0 h 278"/>
                <a:gd name="T36" fmla="*/ 0 w 2209"/>
                <a:gd name="T37" fmla="*/ 0 h 278"/>
                <a:gd name="T38" fmla="*/ 0 w 2209"/>
                <a:gd name="T39" fmla="*/ 0 h 278"/>
                <a:gd name="T40" fmla="*/ 0 w 2209"/>
                <a:gd name="T41" fmla="*/ 0 h 278"/>
                <a:gd name="T42" fmla="*/ 0 w 2209"/>
                <a:gd name="T43" fmla="*/ 0 h 278"/>
                <a:gd name="T44" fmla="*/ 0 w 2209"/>
                <a:gd name="T45" fmla="*/ 0 h 278"/>
                <a:gd name="T46" fmla="*/ 0 w 2209"/>
                <a:gd name="T47" fmla="*/ 0 h 278"/>
                <a:gd name="T48" fmla="*/ 0 w 2209"/>
                <a:gd name="T49" fmla="*/ 0 h 278"/>
                <a:gd name="T50" fmla="*/ 0 w 2209"/>
                <a:gd name="T51" fmla="*/ 0 h 278"/>
                <a:gd name="T52" fmla="*/ 0 w 2209"/>
                <a:gd name="T53" fmla="*/ 0 h 278"/>
                <a:gd name="T54" fmla="*/ 0 w 2209"/>
                <a:gd name="T55" fmla="*/ 0 h 278"/>
                <a:gd name="T56" fmla="*/ 0 w 2209"/>
                <a:gd name="T57" fmla="*/ 0 h 278"/>
                <a:gd name="T58" fmla="*/ 0 w 2209"/>
                <a:gd name="T59" fmla="*/ 0 h 278"/>
                <a:gd name="T60" fmla="*/ 0 w 2209"/>
                <a:gd name="T61" fmla="*/ 0 h 278"/>
                <a:gd name="T62" fmla="*/ 0 w 2209"/>
                <a:gd name="T63" fmla="*/ 0 h 278"/>
                <a:gd name="T64" fmla="*/ 0 w 2209"/>
                <a:gd name="T65" fmla="*/ 0 h 278"/>
                <a:gd name="T66" fmla="*/ 0 w 2209"/>
                <a:gd name="T67" fmla="*/ 0 h 278"/>
                <a:gd name="T68" fmla="*/ 0 w 2209"/>
                <a:gd name="T69" fmla="*/ 0 h 278"/>
                <a:gd name="T70" fmla="*/ 0 w 2209"/>
                <a:gd name="T71" fmla="*/ 0 h 278"/>
                <a:gd name="T72" fmla="*/ 0 w 2209"/>
                <a:gd name="T73" fmla="*/ 0 h 278"/>
                <a:gd name="T74" fmla="*/ 0 w 2209"/>
                <a:gd name="T75" fmla="*/ 0 h 278"/>
                <a:gd name="T76" fmla="*/ 0 w 2209"/>
                <a:gd name="T77" fmla="*/ 0 h 278"/>
                <a:gd name="T78" fmla="*/ 0 w 2209"/>
                <a:gd name="T79" fmla="*/ 0 h 278"/>
                <a:gd name="T80" fmla="*/ 0 w 2209"/>
                <a:gd name="T81" fmla="*/ 0 h 278"/>
                <a:gd name="T82" fmla="*/ 0 w 2209"/>
                <a:gd name="T83" fmla="*/ 0 h 278"/>
                <a:gd name="T84" fmla="*/ 0 w 2209"/>
                <a:gd name="T85" fmla="*/ 0 h 278"/>
                <a:gd name="T86" fmla="*/ 0 w 2209"/>
                <a:gd name="T87" fmla="*/ 0 h 278"/>
                <a:gd name="T88" fmla="*/ 0 w 2209"/>
                <a:gd name="T89" fmla="*/ 0 h 278"/>
                <a:gd name="T90" fmla="*/ 0 w 2209"/>
                <a:gd name="T91" fmla="*/ 0 h 278"/>
                <a:gd name="T92" fmla="*/ 0 w 2209"/>
                <a:gd name="T93" fmla="*/ 0 h 278"/>
                <a:gd name="T94" fmla="*/ 0 w 2209"/>
                <a:gd name="T95" fmla="*/ 0 h 278"/>
                <a:gd name="T96" fmla="*/ 0 w 2209"/>
                <a:gd name="T97" fmla="*/ 0 h 278"/>
                <a:gd name="T98" fmla="*/ 0 w 2209"/>
                <a:gd name="T99" fmla="*/ 0 h 278"/>
                <a:gd name="T100" fmla="*/ 0 w 2209"/>
                <a:gd name="T101" fmla="*/ 0 h 278"/>
                <a:gd name="T102" fmla="*/ 0 w 2209"/>
                <a:gd name="T103" fmla="*/ 0 h 278"/>
                <a:gd name="T104" fmla="*/ 0 w 2209"/>
                <a:gd name="T105" fmla="*/ 0 h 278"/>
                <a:gd name="T106" fmla="*/ 0 w 2209"/>
                <a:gd name="T107" fmla="*/ 0 h 278"/>
                <a:gd name="T108" fmla="*/ 0 w 2209"/>
                <a:gd name="T109" fmla="*/ 0 h 2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09"/>
                <a:gd name="T166" fmla="*/ 0 h 278"/>
                <a:gd name="T167" fmla="*/ 2209 w 2209"/>
                <a:gd name="T168" fmla="*/ 278 h 2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09" h="278">
                  <a:moveTo>
                    <a:pt x="414" y="0"/>
                  </a:moveTo>
                  <a:lnTo>
                    <a:pt x="396" y="6"/>
                  </a:lnTo>
                  <a:lnTo>
                    <a:pt x="382" y="10"/>
                  </a:lnTo>
                  <a:lnTo>
                    <a:pt x="371" y="18"/>
                  </a:lnTo>
                  <a:lnTo>
                    <a:pt x="364" y="25"/>
                  </a:lnTo>
                  <a:lnTo>
                    <a:pt x="359" y="36"/>
                  </a:lnTo>
                  <a:lnTo>
                    <a:pt x="341" y="37"/>
                  </a:lnTo>
                  <a:lnTo>
                    <a:pt x="330" y="41"/>
                  </a:lnTo>
                  <a:lnTo>
                    <a:pt x="320" y="47"/>
                  </a:lnTo>
                  <a:lnTo>
                    <a:pt x="307" y="53"/>
                  </a:lnTo>
                  <a:lnTo>
                    <a:pt x="292" y="53"/>
                  </a:lnTo>
                  <a:lnTo>
                    <a:pt x="273" y="65"/>
                  </a:lnTo>
                  <a:lnTo>
                    <a:pt x="251" y="54"/>
                  </a:lnTo>
                  <a:lnTo>
                    <a:pt x="264" y="78"/>
                  </a:lnTo>
                  <a:lnTo>
                    <a:pt x="243" y="78"/>
                  </a:lnTo>
                  <a:lnTo>
                    <a:pt x="217" y="79"/>
                  </a:lnTo>
                  <a:lnTo>
                    <a:pt x="197" y="73"/>
                  </a:lnTo>
                  <a:lnTo>
                    <a:pt x="174" y="87"/>
                  </a:lnTo>
                  <a:lnTo>
                    <a:pt x="153" y="78"/>
                  </a:lnTo>
                  <a:lnTo>
                    <a:pt x="148" y="79"/>
                  </a:lnTo>
                  <a:lnTo>
                    <a:pt x="142" y="85"/>
                  </a:lnTo>
                  <a:lnTo>
                    <a:pt x="135" y="92"/>
                  </a:lnTo>
                  <a:lnTo>
                    <a:pt x="130" y="101"/>
                  </a:lnTo>
                  <a:lnTo>
                    <a:pt x="122" y="108"/>
                  </a:lnTo>
                  <a:lnTo>
                    <a:pt x="117" y="112"/>
                  </a:lnTo>
                  <a:lnTo>
                    <a:pt x="103" y="112"/>
                  </a:lnTo>
                  <a:lnTo>
                    <a:pt x="88" y="112"/>
                  </a:lnTo>
                  <a:lnTo>
                    <a:pt x="81" y="119"/>
                  </a:lnTo>
                  <a:lnTo>
                    <a:pt x="71" y="127"/>
                  </a:lnTo>
                  <a:lnTo>
                    <a:pt x="61" y="127"/>
                  </a:lnTo>
                  <a:lnTo>
                    <a:pt x="48" y="128"/>
                  </a:lnTo>
                  <a:lnTo>
                    <a:pt x="30" y="128"/>
                  </a:lnTo>
                  <a:lnTo>
                    <a:pt x="14" y="136"/>
                  </a:lnTo>
                  <a:lnTo>
                    <a:pt x="0" y="155"/>
                  </a:lnTo>
                  <a:lnTo>
                    <a:pt x="12" y="154"/>
                  </a:lnTo>
                  <a:lnTo>
                    <a:pt x="30" y="147"/>
                  </a:lnTo>
                  <a:lnTo>
                    <a:pt x="49" y="146"/>
                  </a:lnTo>
                  <a:lnTo>
                    <a:pt x="63" y="147"/>
                  </a:lnTo>
                  <a:lnTo>
                    <a:pt x="75" y="155"/>
                  </a:lnTo>
                  <a:lnTo>
                    <a:pt x="89" y="159"/>
                  </a:lnTo>
                  <a:lnTo>
                    <a:pt x="103" y="154"/>
                  </a:lnTo>
                  <a:lnTo>
                    <a:pt x="118" y="147"/>
                  </a:lnTo>
                  <a:lnTo>
                    <a:pt x="132" y="143"/>
                  </a:lnTo>
                  <a:lnTo>
                    <a:pt x="144" y="143"/>
                  </a:lnTo>
                  <a:lnTo>
                    <a:pt x="153" y="154"/>
                  </a:lnTo>
                  <a:lnTo>
                    <a:pt x="162" y="163"/>
                  </a:lnTo>
                  <a:lnTo>
                    <a:pt x="177" y="163"/>
                  </a:lnTo>
                  <a:lnTo>
                    <a:pt x="190" y="160"/>
                  </a:lnTo>
                  <a:lnTo>
                    <a:pt x="206" y="154"/>
                  </a:lnTo>
                  <a:lnTo>
                    <a:pt x="220" y="150"/>
                  </a:lnTo>
                  <a:lnTo>
                    <a:pt x="234" y="159"/>
                  </a:lnTo>
                  <a:lnTo>
                    <a:pt x="248" y="168"/>
                  </a:lnTo>
                  <a:lnTo>
                    <a:pt x="262" y="172"/>
                  </a:lnTo>
                  <a:lnTo>
                    <a:pt x="275" y="176"/>
                  </a:lnTo>
                  <a:lnTo>
                    <a:pt x="294" y="178"/>
                  </a:lnTo>
                  <a:lnTo>
                    <a:pt x="312" y="180"/>
                  </a:lnTo>
                  <a:lnTo>
                    <a:pt x="330" y="178"/>
                  </a:lnTo>
                  <a:lnTo>
                    <a:pt x="350" y="173"/>
                  </a:lnTo>
                  <a:lnTo>
                    <a:pt x="341" y="156"/>
                  </a:lnTo>
                  <a:lnTo>
                    <a:pt x="343" y="146"/>
                  </a:lnTo>
                  <a:lnTo>
                    <a:pt x="353" y="141"/>
                  </a:lnTo>
                  <a:lnTo>
                    <a:pt x="355" y="152"/>
                  </a:lnTo>
                  <a:lnTo>
                    <a:pt x="366" y="163"/>
                  </a:lnTo>
                  <a:lnTo>
                    <a:pt x="378" y="168"/>
                  </a:lnTo>
                  <a:lnTo>
                    <a:pt x="390" y="172"/>
                  </a:lnTo>
                  <a:lnTo>
                    <a:pt x="405" y="178"/>
                  </a:lnTo>
                  <a:lnTo>
                    <a:pt x="420" y="181"/>
                  </a:lnTo>
                  <a:lnTo>
                    <a:pt x="442" y="185"/>
                  </a:lnTo>
                  <a:lnTo>
                    <a:pt x="456" y="182"/>
                  </a:lnTo>
                  <a:lnTo>
                    <a:pt x="473" y="185"/>
                  </a:lnTo>
                  <a:lnTo>
                    <a:pt x="501" y="192"/>
                  </a:lnTo>
                  <a:lnTo>
                    <a:pt x="492" y="199"/>
                  </a:lnTo>
                  <a:lnTo>
                    <a:pt x="479" y="208"/>
                  </a:lnTo>
                  <a:lnTo>
                    <a:pt x="455" y="224"/>
                  </a:lnTo>
                  <a:lnTo>
                    <a:pt x="470" y="225"/>
                  </a:lnTo>
                  <a:lnTo>
                    <a:pt x="484" y="228"/>
                  </a:lnTo>
                  <a:lnTo>
                    <a:pt x="503" y="232"/>
                  </a:lnTo>
                  <a:lnTo>
                    <a:pt x="524" y="235"/>
                  </a:lnTo>
                  <a:lnTo>
                    <a:pt x="535" y="233"/>
                  </a:lnTo>
                  <a:lnTo>
                    <a:pt x="545" y="225"/>
                  </a:lnTo>
                  <a:lnTo>
                    <a:pt x="557" y="221"/>
                  </a:lnTo>
                  <a:lnTo>
                    <a:pt x="575" y="220"/>
                  </a:lnTo>
                  <a:lnTo>
                    <a:pt x="598" y="219"/>
                  </a:lnTo>
                  <a:lnTo>
                    <a:pt x="614" y="208"/>
                  </a:lnTo>
                  <a:lnTo>
                    <a:pt x="636" y="201"/>
                  </a:lnTo>
                  <a:lnTo>
                    <a:pt x="654" y="195"/>
                  </a:lnTo>
                  <a:lnTo>
                    <a:pt x="667" y="196"/>
                  </a:lnTo>
                  <a:lnTo>
                    <a:pt x="711" y="198"/>
                  </a:lnTo>
                  <a:lnTo>
                    <a:pt x="746" y="203"/>
                  </a:lnTo>
                  <a:lnTo>
                    <a:pt x="769" y="203"/>
                  </a:lnTo>
                  <a:lnTo>
                    <a:pt x="787" y="205"/>
                  </a:lnTo>
                  <a:lnTo>
                    <a:pt x="818" y="223"/>
                  </a:lnTo>
                  <a:lnTo>
                    <a:pt x="833" y="223"/>
                  </a:lnTo>
                  <a:lnTo>
                    <a:pt x="851" y="219"/>
                  </a:lnTo>
                  <a:lnTo>
                    <a:pt x="869" y="212"/>
                  </a:lnTo>
                  <a:lnTo>
                    <a:pt x="884" y="208"/>
                  </a:lnTo>
                  <a:lnTo>
                    <a:pt x="937" y="203"/>
                  </a:lnTo>
                  <a:lnTo>
                    <a:pt x="973" y="201"/>
                  </a:lnTo>
                  <a:lnTo>
                    <a:pt x="996" y="198"/>
                  </a:lnTo>
                  <a:lnTo>
                    <a:pt x="1014" y="196"/>
                  </a:lnTo>
                  <a:lnTo>
                    <a:pt x="1032" y="194"/>
                  </a:lnTo>
                  <a:lnTo>
                    <a:pt x="1054" y="189"/>
                  </a:lnTo>
                  <a:lnTo>
                    <a:pt x="1069" y="185"/>
                  </a:lnTo>
                  <a:lnTo>
                    <a:pt x="1092" y="177"/>
                  </a:lnTo>
                  <a:lnTo>
                    <a:pt x="1105" y="186"/>
                  </a:lnTo>
                  <a:lnTo>
                    <a:pt x="1112" y="196"/>
                  </a:lnTo>
                  <a:lnTo>
                    <a:pt x="1104" y="207"/>
                  </a:lnTo>
                  <a:lnTo>
                    <a:pt x="1088" y="214"/>
                  </a:lnTo>
                  <a:lnTo>
                    <a:pt x="1107" y="214"/>
                  </a:lnTo>
                  <a:lnTo>
                    <a:pt x="1097" y="223"/>
                  </a:lnTo>
                  <a:lnTo>
                    <a:pt x="1082" y="232"/>
                  </a:lnTo>
                  <a:lnTo>
                    <a:pt x="1060" y="244"/>
                  </a:lnTo>
                  <a:lnTo>
                    <a:pt x="1041" y="252"/>
                  </a:lnTo>
                  <a:lnTo>
                    <a:pt x="1065" y="248"/>
                  </a:lnTo>
                  <a:lnTo>
                    <a:pt x="1087" y="244"/>
                  </a:lnTo>
                  <a:lnTo>
                    <a:pt x="1107" y="237"/>
                  </a:lnTo>
                  <a:lnTo>
                    <a:pt x="1121" y="230"/>
                  </a:lnTo>
                  <a:lnTo>
                    <a:pt x="1128" y="228"/>
                  </a:lnTo>
                  <a:lnTo>
                    <a:pt x="1139" y="225"/>
                  </a:lnTo>
                  <a:lnTo>
                    <a:pt x="1153" y="225"/>
                  </a:lnTo>
                  <a:lnTo>
                    <a:pt x="1171" y="228"/>
                  </a:lnTo>
                  <a:lnTo>
                    <a:pt x="1185" y="232"/>
                  </a:lnTo>
                  <a:lnTo>
                    <a:pt x="1199" y="233"/>
                  </a:lnTo>
                  <a:lnTo>
                    <a:pt x="1218" y="232"/>
                  </a:lnTo>
                  <a:lnTo>
                    <a:pt x="1204" y="248"/>
                  </a:lnTo>
                  <a:lnTo>
                    <a:pt x="1189" y="259"/>
                  </a:lnTo>
                  <a:lnTo>
                    <a:pt x="1172" y="267"/>
                  </a:lnTo>
                  <a:lnTo>
                    <a:pt x="1191" y="264"/>
                  </a:lnTo>
                  <a:lnTo>
                    <a:pt x="1210" y="261"/>
                  </a:lnTo>
                  <a:lnTo>
                    <a:pt x="1229" y="258"/>
                  </a:lnTo>
                  <a:lnTo>
                    <a:pt x="1245" y="253"/>
                  </a:lnTo>
                  <a:lnTo>
                    <a:pt x="1266" y="250"/>
                  </a:lnTo>
                  <a:lnTo>
                    <a:pt x="1290" y="247"/>
                  </a:lnTo>
                  <a:lnTo>
                    <a:pt x="1312" y="247"/>
                  </a:lnTo>
                  <a:lnTo>
                    <a:pt x="1329" y="241"/>
                  </a:lnTo>
                  <a:lnTo>
                    <a:pt x="1334" y="237"/>
                  </a:lnTo>
                  <a:lnTo>
                    <a:pt x="1340" y="232"/>
                  </a:lnTo>
                  <a:lnTo>
                    <a:pt x="1352" y="232"/>
                  </a:lnTo>
                  <a:lnTo>
                    <a:pt x="1374" y="238"/>
                  </a:lnTo>
                  <a:lnTo>
                    <a:pt x="1401" y="241"/>
                  </a:lnTo>
                  <a:lnTo>
                    <a:pt x="1426" y="247"/>
                  </a:lnTo>
                  <a:lnTo>
                    <a:pt x="1440" y="250"/>
                  </a:lnTo>
                  <a:lnTo>
                    <a:pt x="1464" y="250"/>
                  </a:lnTo>
                  <a:lnTo>
                    <a:pt x="1491" y="252"/>
                  </a:lnTo>
                  <a:lnTo>
                    <a:pt x="1512" y="256"/>
                  </a:lnTo>
                  <a:lnTo>
                    <a:pt x="1538" y="264"/>
                  </a:lnTo>
                  <a:lnTo>
                    <a:pt x="1559" y="269"/>
                  </a:lnTo>
                  <a:lnTo>
                    <a:pt x="1578" y="272"/>
                  </a:lnTo>
                  <a:lnTo>
                    <a:pt x="1596" y="269"/>
                  </a:lnTo>
                  <a:lnTo>
                    <a:pt x="1625" y="259"/>
                  </a:lnTo>
                  <a:lnTo>
                    <a:pt x="1649" y="264"/>
                  </a:lnTo>
                  <a:lnTo>
                    <a:pt x="1671" y="264"/>
                  </a:lnTo>
                  <a:lnTo>
                    <a:pt x="1694" y="264"/>
                  </a:lnTo>
                  <a:lnTo>
                    <a:pt x="1717" y="263"/>
                  </a:lnTo>
                  <a:lnTo>
                    <a:pt x="1748" y="255"/>
                  </a:lnTo>
                  <a:lnTo>
                    <a:pt x="1763" y="255"/>
                  </a:lnTo>
                  <a:lnTo>
                    <a:pt x="1780" y="253"/>
                  </a:lnTo>
                  <a:lnTo>
                    <a:pt x="1812" y="258"/>
                  </a:lnTo>
                  <a:lnTo>
                    <a:pt x="1829" y="261"/>
                  </a:lnTo>
                  <a:lnTo>
                    <a:pt x="1842" y="259"/>
                  </a:lnTo>
                  <a:lnTo>
                    <a:pt x="1861" y="256"/>
                  </a:lnTo>
                  <a:lnTo>
                    <a:pt x="1879" y="255"/>
                  </a:lnTo>
                  <a:lnTo>
                    <a:pt x="1893" y="255"/>
                  </a:lnTo>
                  <a:lnTo>
                    <a:pt x="1899" y="258"/>
                  </a:lnTo>
                  <a:lnTo>
                    <a:pt x="1899" y="269"/>
                  </a:lnTo>
                  <a:lnTo>
                    <a:pt x="1906" y="272"/>
                  </a:lnTo>
                  <a:lnTo>
                    <a:pt x="1917" y="272"/>
                  </a:lnTo>
                  <a:lnTo>
                    <a:pt x="1929" y="269"/>
                  </a:lnTo>
                  <a:lnTo>
                    <a:pt x="1939" y="259"/>
                  </a:lnTo>
                  <a:lnTo>
                    <a:pt x="1946" y="250"/>
                  </a:lnTo>
                  <a:lnTo>
                    <a:pt x="1953" y="246"/>
                  </a:lnTo>
                  <a:lnTo>
                    <a:pt x="1971" y="246"/>
                  </a:lnTo>
                  <a:lnTo>
                    <a:pt x="1985" y="246"/>
                  </a:lnTo>
                  <a:lnTo>
                    <a:pt x="2002" y="255"/>
                  </a:lnTo>
                  <a:lnTo>
                    <a:pt x="2016" y="261"/>
                  </a:lnTo>
                  <a:lnTo>
                    <a:pt x="2032" y="269"/>
                  </a:lnTo>
                  <a:lnTo>
                    <a:pt x="2043" y="270"/>
                  </a:lnTo>
                  <a:lnTo>
                    <a:pt x="2053" y="272"/>
                  </a:lnTo>
                  <a:lnTo>
                    <a:pt x="2064" y="272"/>
                  </a:lnTo>
                  <a:lnTo>
                    <a:pt x="2083" y="269"/>
                  </a:lnTo>
                  <a:lnTo>
                    <a:pt x="2145" y="278"/>
                  </a:lnTo>
                  <a:lnTo>
                    <a:pt x="2127" y="269"/>
                  </a:lnTo>
                  <a:lnTo>
                    <a:pt x="2115" y="264"/>
                  </a:lnTo>
                  <a:lnTo>
                    <a:pt x="2110" y="255"/>
                  </a:lnTo>
                  <a:lnTo>
                    <a:pt x="2115" y="248"/>
                  </a:lnTo>
                  <a:lnTo>
                    <a:pt x="2137" y="242"/>
                  </a:lnTo>
                  <a:lnTo>
                    <a:pt x="2152" y="238"/>
                  </a:lnTo>
                  <a:lnTo>
                    <a:pt x="2170" y="232"/>
                  </a:lnTo>
                  <a:lnTo>
                    <a:pt x="2185" y="223"/>
                  </a:lnTo>
                  <a:lnTo>
                    <a:pt x="2209" y="212"/>
                  </a:lnTo>
                  <a:lnTo>
                    <a:pt x="2174" y="212"/>
                  </a:lnTo>
                  <a:lnTo>
                    <a:pt x="2151" y="211"/>
                  </a:lnTo>
                  <a:lnTo>
                    <a:pt x="2129" y="207"/>
                  </a:lnTo>
                  <a:lnTo>
                    <a:pt x="2110" y="205"/>
                  </a:lnTo>
                  <a:lnTo>
                    <a:pt x="2098" y="205"/>
                  </a:lnTo>
                  <a:lnTo>
                    <a:pt x="2087" y="207"/>
                  </a:lnTo>
                  <a:lnTo>
                    <a:pt x="2077" y="208"/>
                  </a:lnTo>
                  <a:lnTo>
                    <a:pt x="2063" y="214"/>
                  </a:lnTo>
                  <a:lnTo>
                    <a:pt x="2051" y="219"/>
                  </a:lnTo>
                  <a:lnTo>
                    <a:pt x="2069" y="224"/>
                  </a:lnTo>
                  <a:lnTo>
                    <a:pt x="2083" y="232"/>
                  </a:lnTo>
                  <a:lnTo>
                    <a:pt x="2092" y="241"/>
                  </a:lnTo>
                  <a:lnTo>
                    <a:pt x="2096" y="250"/>
                  </a:lnTo>
                  <a:lnTo>
                    <a:pt x="2092" y="259"/>
                  </a:lnTo>
                  <a:lnTo>
                    <a:pt x="2078" y="256"/>
                  </a:lnTo>
                  <a:lnTo>
                    <a:pt x="2068" y="253"/>
                  </a:lnTo>
                  <a:lnTo>
                    <a:pt x="2060" y="246"/>
                  </a:lnTo>
                  <a:lnTo>
                    <a:pt x="2046" y="238"/>
                  </a:lnTo>
                  <a:lnTo>
                    <a:pt x="2029" y="235"/>
                  </a:lnTo>
                  <a:lnTo>
                    <a:pt x="2014" y="232"/>
                  </a:lnTo>
                  <a:lnTo>
                    <a:pt x="1993" y="235"/>
                  </a:lnTo>
                  <a:lnTo>
                    <a:pt x="1979" y="233"/>
                  </a:lnTo>
                  <a:lnTo>
                    <a:pt x="1967" y="232"/>
                  </a:lnTo>
                  <a:lnTo>
                    <a:pt x="1953" y="228"/>
                  </a:lnTo>
                  <a:lnTo>
                    <a:pt x="1938" y="221"/>
                  </a:lnTo>
                  <a:lnTo>
                    <a:pt x="1925" y="214"/>
                  </a:lnTo>
                  <a:lnTo>
                    <a:pt x="1913" y="208"/>
                  </a:lnTo>
                  <a:lnTo>
                    <a:pt x="1901" y="208"/>
                  </a:lnTo>
                  <a:lnTo>
                    <a:pt x="1890" y="214"/>
                  </a:lnTo>
                  <a:lnTo>
                    <a:pt x="1876" y="219"/>
                  </a:lnTo>
                  <a:lnTo>
                    <a:pt x="1862" y="219"/>
                  </a:lnTo>
                  <a:lnTo>
                    <a:pt x="1844" y="219"/>
                  </a:lnTo>
                  <a:lnTo>
                    <a:pt x="1829" y="215"/>
                  </a:lnTo>
                  <a:lnTo>
                    <a:pt x="1814" y="212"/>
                  </a:lnTo>
                  <a:lnTo>
                    <a:pt x="1800" y="211"/>
                  </a:lnTo>
                  <a:lnTo>
                    <a:pt x="1788" y="212"/>
                  </a:lnTo>
                  <a:lnTo>
                    <a:pt x="1771" y="214"/>
                  </a:lnTo>
                  <a:lnTo>
                    <a:pt x="1757" y="216"/>
                  </a:lnTo>
                  <a:lnTo>
                    <a:pt x="1740" y="214"/>
                  </a:lnTo>
                  <a:lnTo>
                    <a:pt x="1720" y="212"/>
                  </a:lnTo>
                  <a:lnTo>
                    <a:pt x="1699" y="211"/>
                  </a:lnTo>
                  <a:lnTo>
                    <a:pt x="1677" y="208"/>
                  </a:lnTo>
                  <a:lnTo>
                    <a:pt x="1662" y="204"/>
                  </a:lnTo>
                  <a:lnTo>
                    <a:pt x="1647" y="198"/>
                  </a:lnTo>
                  <a:lnTo>
                    <a:pt x="1634" y="192"/>
                  </a:lnTo>
                  <a:lnTo>
                    <a:pt x="1623" y="189"/>
                  </a:lnTo>
                  <a:lnTo>
                    <a:pt x="1613" y="189"/>
                  </a:lnTo>
                  <a:lnTo>
                    <a:pt x="1602" y="190"/>
                  </a:lnTo>
                  <a:lnTo>
                    <a:pt x="1573" y="195"/>
                  </a:lnTo>
                  <a:lnTo>
                    <a:pt x="1605" y="198"/>
                  </a:lnTo>
                  <a:lnTo>
                    <a:pt x="1597" y="208"/>
                  </a:lnTo>
                  <a:lnTo>
                    <a:pt x="1586" y="220"/>
                  </a:lnTo>
                  <a:lnTo>
                    <a:pt x="1574" y="221"/>
                  </a:lnTo>
                  <a:lnTo>
                    <a:pt x="1421" y="196"/>
                  </a:lnTo>
                  <a:lnTo>
                    <a:pt x="1412" y="192"/>
                  </a:lnTo>
                  <a:lnTo>
                    <a:pt x="1440" y="181"/>
                  </a:lnTo>
                  <a:lnTo>
                    <a:pt x="1420" y="177"/>
                  </a:lnTo>
                  <a:lnTo>
                    <a:pt x="1408" y="176"/>
                  </a:lnTo>
                  <a:lnTo>
                    <a:pt x="1398" y="168"/>
                  </a:lnTo>
                  <a:lnTo>
                    <a:pt x="1386" y="163"/>
                  </a:lnTo>
                  <a:lnTo>
                    <a:pt x="1371" y="167"/>
                  </a:lnTo>
                  <a:lnTo>
                    <a:pt x="1356" y="169"/>
                  </a:lnTo>
                  <a:lnTo>
                    <a:pt x="1342" y="176"/>
                  </a:lnTo>
                  <a:lnTo>
                    <a:pt x="1329" y="168"/>
                  </a:lnTo>
                  <a:lnTo>
                    <a:pt x="1315" y="155"/>
                  </a:lnTo>
                  <a:lnTo>
                    <a:pt x="1302" y="146"/>
                  </a:lnTo>
                  <a:lnTo>
                    <a:pt x="1288" y="141"/>
                  </a:lnTo>
                  <a:lnTo>
                    <a:pt x="1273" y="136"/>
                  </a:lnTo>
                  <a:lnTo>
                    <a:pt x="1258" y="134"/>
                  </a:lnTo>
                  <a:lnTo>
                    <a:pt x="1234" y="136"/>
                  </a:lnTo>
                  <a:lnTo>
                    <a:pt x="1214" y="138"/>
                  </a:lnTo>
                  <a:lnTo>
                    <a:pt x="1195" y="142"/>
                  </a:lnTo>
                  <a:lnTo>
                    <a:pt x="1172" y="145"/>
                  </a:lnTo>
                  <a:lnTo>
                    <a:pt x="1149" y="150"/>
                  </a:lnTo>
                  <a:lnTo>
                    <a:pt x="1130" y="152"/>
                  </a:lnTo>
                  <a:lnTo>
                    <a:pt x="1114" y="160"/>
                  </a:lnTo>
                  <a:lnTo>
                    <a:pt x="1097" y="164"/>
                  </a:lnTo>
                  <a:lnTo>
                    <a:pt x="1081" y="164"/>
                  </a:lnTo>
                  <a:lnTo>
                    <a:pt x="1064" y="169"/>
                  </a:lnTo>
                  <a:lnTo>
                    <a:pt x="1046" y="173"/>
                  </a:lnTo>
                  <a:lnTo>
                    <a:pt x="1028" y="178"/>
                  </a:lnTo>
                  <a:lnTo>
                    <a:pt x="1009" y="178"/>
                  </a:lnTo>
                  <a:lnTo>
                    <a:pt x="991" y="178"/>
                  </a:lnTo>
                  <a:lnTo>
                    <a:pt x="977" y="177"/>
                  </a:lnTo>
                  <a:lnTo>
                    <a:pt x="965" y="181"/>
                  </a:lnTo>
                  <a:lnTo>
                    <a:pt x="947" y="187"/>
                  </a:lnTo>
                  <a:lnTo>
                    <a:pt x="929" y="187"/>
                  </a:lnTo>
                  <a:lnTo>
                    <a:pt x="907" y="187"/>
                  </a:lnTo>
                  <a:lnTo>
                    <a:pt x="889" y="187"/>
                  </a:lnTo>
                  <a:lnTo>
                    <a:pt x="866" y="187"/>
                  </a:lnTo>
                  <a:lnTo>
                    <a:pt x="823" y="195"/>
                  </a:lnTo>
                  <a:lnTo>
                    <a:pt x="814" y="190"/>
                  </a:lnTo>
                  <a:lnTo>
                    <a:pt x="805" y="182"/>
                  </a:lnTo>
                  <a:lnTo>
                    <a:pt x="792" y="178"/>
                  </a:lnTo>
                  <a:lnTo>
                    <a:pt x="781" y="177"/>
                  </a:lnTo>
                  <a:lnTo>
                    <a:pt x="764" y="178"/>
                  </a:lnTo>
                  <a:lnTo>
                    <a:pt x="746" y="182"/>
                  </a:lnTo>
                  <a:lnTo>
                    <a:pt x="716" y="186"/>
                  </a:lnTo>
                  <a:lnTo>
                    <a:pt x="703" y="180"/>
                  </a:lnTo>
                  <a:lnTo>
                    <a:pt x="694" y="173"/>
                  </a:lnTo>
                  <a:lnTo>
                    <a:pt x="684" y="171"/>
                  </a:lnTo>
                  <a:lnTo>
                    <a:pt x="670" y="169"/>
                  </a:lnTo>
                  <a:lnTo>
                    <a:pt x="659" y="164"/>
                  </a:lnTo>
                  <a:lnTo>
                    <a:pt x="654" y="155"/>
                  </a:lnTo>
                  <a:lnTo>
                    <a:pt x="645" y="142"/>
                  </a:lnTo>
                  <a:lnTo>
                    <a:pt x="634" y="137"/>
                  </a:lnTo>
                  <a:lnTo>
                    <a:pt x="621" y="134"/>
                  </a:lnTo>
                  <a:lnTo>
                    <a:pt x="608" y="134"/>
                  </a:lnTo>
                  <a:lnTo>
                    <a:pt x="602" y="141"/>
                  </a:lnTo>
                  <a:lnTo>
                    <a:pt x="594" y="155"/>
                  </a:lnTo>
                  <a:lnTo>
                    <a:pt x="585" y="152"/>
                  </a:lnTo>
                  <a:lnTo>
                    <a:pt x="575" y="151"/>
                  </a:lnTo>
                  <a:lnTo>
                    <a:pt x="562" y="152"/>
                  </a:lnTo>
                  <a:lnTo>
                    <a:pt x="550" y="159"/>
                  </a:lnTo>
                  <a:lnTo>
                    <a:pt x="535" y="163"/>
                  </a:lnTo>
                  <a:lnTo>
                    <a:pt x="517" y="163"/>
                  </a:lnTo>
                  <a:lnTo>
                    <a:pt x="531" y="150"/>
                  </a:lnTo>
                  <a:lnTo>
                    <a:pt x="537" y="141"/>
                  </a:lnTo>
                  <a:lnTo>
                    <a:pt x="524" y="143"/>
                  </a:lnTo>
                  <a:lnTo>
                    <a:pt x="500" y="150"/>
                  </a:lnTo>
                  <a:lnTo>
                    <a:pt x="479" y="147"/>
                  </a:lnTo>
                  <a:lnTo>
                    <a:pt x="478" y="141"/>
                  </a:lnTo>
                  <a:lnTo>
                    <a:pt x="474" y="133"/>
                  </a:lnTo>
                  <a:lnTo>
                    <a:pt x="470" y="127"/>
                  </a:lnTo>
                  <a:lnTo>
                    <a:pt x="458" y="122"/>
                  </a:lnTo>
                  <a:lnTo>
                    <a:pt x="446" y="122"/>
                  </a:lnTo>
                  <a:lnTo>
                    <a:pt x="430" y="124"/>
                  </a:lnTo>
                  <a:lnTo>
                    <a:pt x="415" y="127"/>
                  </a:lnTo>
                  <a:lnTo>
                    <a:pt x="400" y="122"/>
                  </a:lnTo>
                  <a:lnTo>
                    <a:pt x="382" y="114"/>
                  </a:lnTo>
                  <a:lnTo>
                    <a:pt x="371" y="105"/>
                  </a:lnTo>
                  <a:lnTo>
                    <a:pt x="384" y="87"/>
                  </a:lnTo>
                  <a:lnTo>
                    <a:pt x="396" y="80"/>
                  </a:lnTo>
                  <a:lnTo>
                    <a:pt x="410" y="73"/>
                  </a:lnTo>
                  <a:lnTo>
                    <a:pt x="419" y="68"/>
                  </a:lnTo>
                  <a:lnTo>
                    <a:pt x="427" y="59"/>
                  </a:lnTo>
                  <a:lnTo>
                    <a:pt x="432" y="50"/>
                  </a:lnTo>
                  <a:lnTo>
                    <a:pt x="434" y="41"/>
                  </a:lnTo>
                  <a:lnTo>
                    <a:pt x="438" y="31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0000C4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07" name="Freeform 919"/>
            <p:cNvSpPr>
              <a:spLocks/>
            </p:cNvSpPr>
            <p:nvPr/>
          </p:nvSpPr>
          <p:spPr bwMode="auto">
            <a:xfrm flipH="1">
              <a:off x="8767" y="2028"/>
              <a:ext cx="30" cy="4"/>
            </a:xfrm>
            <a:custGeom>
              <a:avLst/>
              <a:gdLst>
                <a:gd name="T0" fmla="*/ 0 w 532"/>
                <a:gd name="T1" fmla="*/ 0 h 87"/>
                <a:gd name="T2" fmla="*/ 0 w 532"/>
                <a:gd name="T3" fmla="*/ 0 h 87"/>
                <a:gd name="T4" fmla="*/ 0 w 532"/>
                <a:gd name="T5" fmla="*/ 0 h 87"/>
                <a:gd name="T6" fmla="*/ 0 w 532"/>
                <a:gd name="T7" fmla="*/ 0 h 87"/>
                <a:gd name="T8" fmla="*/ 0 w 532"/>
                <a:gd name="T9" fmla="*/ 0 h 87"/>
                <a:gd name="T10" fmla="*/ 0 w 532"/>
                <a:gd name="T11" fmla="*/ 0 h 87"/>
                <a:gd name="T12" fmla="*/ 0 w 532"/>
                <a:gd name="T13" fmla="*/ 0 h 87"/>
                <a:gd name="T14" fmla="*/ 0 w 532"/>
                <a:gd name="T15" fmla="*/ 0 h 87"/>
                <a:gd name="T16" fmla="*/ 0 w 532"/>
                <a:gd name="T17" fmla="*/ 0 h 87"/>
                <a:gd name="T18" fmla="*/ 0 w 532"/>
                <a:gd name="T19" fmla="*/ 0 h 87"/>
                <a:gd name="T20" fmla="*/ 0 w 532"/>
                <a:gd name="T21" fmla="*/ 0 h 87"/>
                <a:gd name="T22" fmla="*/ 0 w 532"/>
                <a:gd name="T23" fmla="*/ 0 h 87"/>
                <a:gd name="T24" fmla="*/ 0 w 532"/>
                <a:gd name="T25" fmla="*/ 0 h 87"/>
                <a:gd name="T26" fmla="*/ 0 w 532"/>
                <a:gd name="T27" fmla="*/ 0 h 87"/>
                <a:gd name="T28" fmla="*/ 0 w 532"/>
                <a:gd name="T29" fmla="*/ 0 h 87"/>
                <a:gd name="T30" fmla="*/ 0 w 532"/>
                <a:gd name="T31" fmla="*/ 0 h 87"/>
                <a:gd name="T32" fmla="*/ 0 w 532"/>
                <a:gd name="T33" fmla="*/ 0 h 87"/>
                <a:gd name="T34" fmla="*/ 0 w 532"/>
                <a:gd name="T35" fmla="*/ 0 h 87"/>
                <a:gd name="T36" fmla="*/ 0 w 532"/>
                <a:gd name="T37" fmla="*/ 0 h 87"/>
                <a:gd name="T38" fmla="*/ 0 w 532"/>
                <a:gd name="T39" fmla="*/ 0 h 87"/>
                <a:gd name="T40" fmla="*/ 0 w 532"/>
                <a:gd name="T41" fmla="*/ 0 h 87"/>
                <a:gd name="T42" fmla="*/ 0 w 532"/>
                <a:gd name="T43" fmla="*/ 0 h 87"/>
                <a:gd name="T44" fmla="*/ 0 w 532"/>
                <a:gd name="T45" fmla="*/ 0 h 87"/>
                <a:gd name="T46" fmla="*/ 0 w 532"/>
                <a:gd name="T47" fmla="*/ 0 h 87"/>
                <a:gd name="T48" fmla="*/ 0 w 532"/>
                <a:gd name="T49" fmla="*/ 0 h 87"/>
                <a:gd name="T50" fmla="*/ 0 w 532"/>
                <a:gd name="T51" fmla="*/ 0 h 87"/>
                <a:gd name="T52" fmla="*/ 0 w 532"/>
                <a:gd name="T53" fmla="*/ 0 h 87"/>
                <a:gd name="T54" fmla="*/ 0 w 532"/>
                <a:gd name="T55" fmla="*/ 0 h 87"/>
                <a:gd name="T56" fmla="*/ 0 w 532"/>
                <a:gd name="T57" fmla="*/ 0 h 87"/>
                <a:gd name="T58" fmla="*/ 0 w 532"/>
                <a:gd name="T59" fmla="*/ 0 h 87"/>
                <a:gd name="T60" fmla="*/ 0 w 532"/>
                <a:gd name="T61" fmla="*/ 0 h 87"/>
                <a:gd name="T62" fmla="*/ 0 w 532"/>
                <a:gd name="T63" fmla="*/ 0 h 87"/>
                <a:gd name="T64" fmla="*/ 0 w 532"/>
                <a:gd name="T65" fmla="*/ 0 h 87"/>
                <a:gd name="T66" fmla="*/ 0 w 532"/>
                <a:gd name="T67" fmla="*/ 0 h 87"/>
                <a:gd name="T68" fmla="*/ 0 w 532"/>
                <a:gd name="T69" fmla="*/ 0 h 87"/>
                <a:gd name="T70" fmla="*/ 0 w 532"/>
                <a:gd name="T71" fmla="*/ 0 h 87"/>
                <a:gd name="T72" fmla="*/ 0 w 532"/>
                <a:gd name="T73" fmla="*/ 0 h 87"/>
                <a:gd name="T74" fmla="*/ 0 w 532"/>
                <a:gd name="T75" fmla="*/ 0 h 87"/>
                <a:gd name="T76" fmla="*/ 0 w 532"/>
                <a:gd name="T77" fmla="*/ 0 h 87"/>
                <a:gd name="T78" fmla="*/ 0 w 532"/>
                <a:gd name="T79" fmla="*/ 0 h 87"/>
                <a:gd name="T80" fmla="*/ 0 w 532"/>
                <a:gd name="T81" fmla="*/ 0 h 87"/>
                <a:gd name="T82" fmla="*/ 0 w 532"/>
                <a:gd name="T83" fmla="*/ 0 h 87"/>
                <a:gd name="T84" fmla="*/ 0 w 532"/>
                <a:gd name="T85" fmla="*/ 0 h 87"/>
                <a:gd name="T86" fmla="*/ 0 w 532"/>
                <a:gd name="T87" fmla="*/ 0 h 87"/>
                <a:gd name="T88" fmla="*/ 0 w 532"/>
                <a:gd name="T89" fmla="*/ 0 h 87"/>
                <a:gd name="T90" fmla="*/ 0 w 532"/>
                <a:gd name="T91" fmla="*/ 0 h 87"/>
                <a:gd name="T92" fmla="*/ 0 w 532"/>
                <a:gd name="T93" fmla="*/ 0 h 87"/>
                <a:gd name="T94" fmla="*/ 0 w 532"/>
                <a:gd name="T95" fmla="*/ 0 h 87"/>
                <a:gd name="T96" fmla="*/ 0 w 532"/>
                <a:gd name="T97" fmla="*/ 0 h 87"/>
                <a:gd name="T98" fmla="*/ 0 w 532"/>
                <a:gd name="T99" fmla="*/ 0 h 87"/>
                <a:gd name="T100" fmla="*/ 0 w 532"/>
                <a:gd name="T101" fmla="*/ 0 h 87"/>
                <a:gd name="T102" fmla="*/ 0 w 532"/>
                <a:gd name="T103" fmla="*/ 0 h 87"/>
                <a:gd name="T104" fmla="*/ 0 w 532"/>
                <a:gd name="T105" fmla="*/ 0 h 8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2"/>
                <a:gd name="T160" fmla="*/ 0 h 87"/>
                <a:gd name="T161" fmla="*/ 532 w 532"/>
                <a:gd name="T162" fmla="*/ 87 h 8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2" h="87">
                  <a:moveTo>
                    <a:pt x="0" y="44"/>
                  </a:moveTo>
                  <a:lnTo>
                    <a:pt x="37" y="34"/>
                  </a:lnTo>
                  <a:lnTo>
                    <a:pt x="46" y="23"/>
                  </a:lnTo>
                  <a:lnTo>
                    <a:pt x="61" y="19"/>
                  </a:lnTo>
                  <a:lnTo>
                    <a:pt x="73" y="17"/>
                  </a:lnTo>
                  <a:lnTo>
                    <a:pt x="86" y="14"/>
                  </a:lnTo>
                  <a:lnTo>
                    <a:pt x="100" y="14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6" y="8"/>
                  </a:lnTo>
                  <a:lnTo>
                    <a:pt x="168" y="9"/>
                  </a:lnTo>
                  <a:lnTo>
                    <a:pt x="182" y="3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22" y="6"/>
                  </a:lnTo>
                  <a:lnTo>
                    <a:pt x="235" y="14"/>
                  </a:lnTo>
                  <a:lnTo>
                    <a:pt x="252" y="19"/>
                  </a:lnTo>
                  <a:lnTo>
                    <a:pt x="277" y="23"/>
                  </a:lnTo>
                  <a:lnTo>
                    <a:pt x="290" y="18"/>
                  </a:lnTo>
                  <a:lnTo>
                    <a:pt x="306" y="19"/>
                  </a:lnTo>
                  <a:lnTo>
                    <a:pt x="318" y="23"/>
                  </a:lnTo>
                  <a:lnTo>
                    <a:pt x="335" y="34"/>
                  </a:lnTo>
                  <a:lnTo>
                    <a:pt x="349" y="48"/>
                  </a:lnTo>
                  <a:lnTo>
                    <a:pt x="370" y="55"/>
                  </a:lnTo>
                  <a:lnTo>
                    <a:pt x="403" y="52"/>
                  </a:lnTo>
                  <a:lnTo>
                    <a:pt x="419" y="61"/>
                  </a:lnTo>
                  <a:lnTo>
                    <a:pt x="433" y="66"/>
                  </a:lnTo>
                  <a:lnTo>
                    <a:pt x="452" y="68"/>
                  </a:lnTo>
                  <a:lnTo>
                    <a:pt x="532" y="83"/>
                  </a:lnTo>
                  <a:lnTo>
                    <a:pt x="445" y="77"/>
                  </a:lnTo>
                  <a:lnTo>
                    <a:pt x="429" y="82"/>
                  </a:lnTo>
                  <a:lnTo>
                    <a:pt x="415" y="87"/>
                  </a:lnTo>
                  <a:lnTo>
                    <a:pt x="405" y="86"/>
                  </a:lnTo>
                  <a:lnTo>
                    <a:pt x="392" y="83"/>
                  </a:lnTo>
                  <a:lnTo>
                    <a:pt x="376" y="75"/>
                  </a:lnTo>
                  <a:lnTo>
                    <a:pt x="353" y="72"/>
                  </a:lnTo>
                  <a:lnTo>
                    <a:pt x="331" y="65"/>
                  </a:lnTo>
                  <a:lnTo>
                    <a:pt x="318" y="66"/>
                  </a:lnTo>
                  <a:lnTo>
                    <a:pt x="301" y="68"/>
                  </a:lnTo>
                  <a:lnTo>
                    <a:pt x="266" y="61"/>
                  </a:lnTo>
                  <a:lnTo>
                    <a:pt x="249" y="58"/>
                  </a:lnTo>
                  <a:lnTo>
                    <a:pt x="226" y="48"/>
                  </a:lnTo>
                  <a:lnTo>
                    <a:pt x="203" y="48"/>
                  </a:lnTo>
                  <a:lnTo>
                    <a:pt x="175" y="48"/>
                  </a:lnTo>
                  <a:lnTo>
                    <a:pt x="155" y="49"/>
                  </a:lnTo>
                  <a:lnTo>
                    <a:pt x="137" y="46"/>
                  </a:lnTo>
                  <a:lnTo>
                    <a:pt x="119" y="38"/>
                  </a:lnTo>
                  <a:lnTo>
                    <a:pt x="100" y="44"/>
                  </a:lnTo>
                  <a:lnTo>
                    <a:pt x="84" y="35"/>
                  </a:lnTo>
                  <a:lnTo>
                    <a:pt x="70" y="38"/>
                  </a:lnTo>
                  <a:lnTo>
                    <a:pt x="51" y="40"/>
                  </a:lnTo>
                  <a:lnTo>
                    <a:pt x="30" y="4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C4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08" name="Freeform 920"/>
            <p:cNvSpPr>
              <a:spLocks/>
            </p:cNvSpPr>
            <p:nvPr/>
          </p:nvSpPr>
          <p:spPr bwMode="auto">
            <a:xfrm flipH="1">
              <a:off x="8756" y="2023"/>
              <a:ext cx="120" cy="16"/>
            </a:xfrm>
            <a:custGeom>
              <a:avLst/>
              <a:gdLst>
                <a:gd name="T0" fmla="*/ 0 w 2209"/>
                <a:gd name="T1" fmla="*/ 0 h 278"/>
                <a:gd name="T2" fmla="*/ 0 w 2209"/>
                <a:gd name="T3" fmla="*/ 0 h 278"/>
                <a:gd name="T4" fmla="*/ 0 w 2209"/>
                <a:gd name="T5" fmla="*/ 0 h 278"/>
                <a:gd name="T6" fmla="*/ 0 w 2209"/>
                <a:gd name="T7" fmla="*/ 0 h 278"/>
                <a:gd name="T8" fmla="*/ 0 w 2209"/>
                <a:gd name="T9" fmla="*/ 0 h 278"/>
                <a:gd name="T10" fmla="*/ 0 w 2209"/>
                <a:gd name="T11" fmla="*/ 0 h 278"/>
                <a:gd name="T12" fmla="*/ 0 w 2209"/>
                <a:gd name="T13" fmla="*/ 0 h 278"/>
                <a:gd name="T14" fmla="*/ 0 w 2209"/>
                <a:gd name="T15" fmla="*/ 0 h 278"/>
                <a:gd name="T16" fmla="*/ 0 w 2209"/>
                <a:gd name="T17" fmla="*/ 0 h 278"/>
                <a:gd name="T18" fmla="*/ 0 w 2209"/>
                <a:gd name="T19" fmla="*/ 0 h 278"/>
                <a:gd name="T20" fmla="*/ 0 w 2209"/>
                <a:gd name="T21" fmla="*/ 0 h 278"/>
                <a:gd name="T22" fmla="*/ 0 w 2209"/>
                <a:gd name="T23" fmla="*/ 0 h 278"/>
                <a:gd name="T24" fmla="*/ 0 w 2209"/>
                <a:gd name="T25" fmla="*/ 0 h 278"/>
                <a:gd name="T26" fmla="*/ 0 w 2209"/>
                <a:gd name="T27" fmla="*/ 0 h 278"/>
                <a:gd name="T28" fmla="*/ 0 w 2209"/>
                <a:gd name="T29" fmla="*/ 0 h 278"/>
                <a:gd name="T30" fmla="*/ 0 w 2209"/>
                <a:gd name="T31" fmla="*/ 0 h 278"/>
                <a:gd name="T32" fmla="*/ 0 w 2209"/>
                <a:gd name="T33" fmla="*/ 0 h 278"/>
                <a:gd name="T34" fmla="*/ 0 w 2209"/>
                <a:gd name="T35" fmla="*/ 0 h 278"/>
                <a:gd name="T36" fmla="*/ 0 w 2209"/>
                <a:gd name="T37" fmla="*/ 0 h 278"/>
                <a:gd name="T38" fmla="*/ 0 w 2209"/>
                <a:gd name="T39" fmla="*/ 0 h 278"/>
                <a:gd name="T40" fmla="*/ 0 w 2209"/>
                <a:gd name="T41" fmla="*/ 0 h 278"/>
                <a:gd name="T42" fmla="*/ 0 w 2209"/>
                <a:gd name="T43" fmla="*/ 0 h 278"/>
                <a:gd name="T44" fmla="*/ 0 w 2209"/>
                <a:gd name="T45" fmla="*/ 0 h 278"/>
                <a:gd name="T46" fmla="*/ 0 w 2209"/>
                <a:gd name="T47" fmla="*/ 0 h 278"/>
                <a:gd name="T48" fmla="*/ 0 w 2209"/>
                <a:gd name="T49" fmla="*/ 0 h 278"/>
                <a:gd name="T50" fmla="*/ 0 w 2209"/>
                <a:gd name="T51" fmla="*/ 0 h 278"/>
                <a:gd name="T52" fmla="*/ 0 w 2209"/>
                <a:gd name="T53" fmla="*/ 0 h 278"/>
                <a:gd name="T54" fmla="*/ 0 w 2209"/>
                <a:gd name="T55" fmla="*/ 0 h 278"/>
                <a:gd name="T56" fmla="*/ 0 w 2209"/>
                <a:gd name="T57" fmla="*/ 0 h 278"/>
                <a:gd name="T58" fmla="*/ 0 w 2209"/>
                <a:gd name="T59" fmla="*/ 0 h 278"/>
                <a:gd name="T60" fmla="*/ 0 w 2209"/>
                <a:gd name="T61" fmla="*/ 0 h 278"/>
                <a:gd name="T62" fmla="*/ 0 w 2209"/>
                <a:gd name="T63" fmla="*/ 0 h 278"/>
                <a:gd name="T64" fmla="*/ 0 w 2209"/>
                <a:gd name="T65" fmla="*/ 0 h 278"/>
                <a:gd name="T66" fmla="*/ 0 w 2209"/>
                <a:gd name="T67" fmla="*/ 0 h 278"/>
                <a:gd name="T68" fmla="*/ 0 w 2209"/>
                <a:gd name="T69" fmla="*/ 0 h 278"/>
                <a:gd name="T70" fmla="*/ 0 w 2209"/>
                <a:gd name="T71" fmla="*/ 0 h 278"/>
                <a:gd name="T72" fmla="*/ 0 w 2209"/>
                <a:gd name="T73" fmla="*/ 0 h 278"/>
                <a:gd name="T74" fmla="*/ 0 w 2209"/>
                <a:gd name="T75" fmla="*/ 0 h 278"/>
                <a:gd name="T76" fmla="*/ 0 w 2209"/>
                <a:gd name="T77" fmla="*/ 0 h 278"/>
                <a:gd name="T78" fmla="*/ 0 w 2209"/>
                <a:gd name="T79" fmla="*/ 0 h 278"/>
                <a:gd name="T80" fmla="*/ 0 w 2209"/>
                <a:gd name="T81" fmla="*/ 0 h 278"/>
                <a:gd name="T82" fmla="*/ 0 w 2209"/>
                <a:gd name="T83" fmla="*/ 0 h 278"/>
                <a:gd name="T84" fmla="*/ 0 w 2209"/>
                <a:gd name="T85" fmla="*/ 0 h 278"/>
                <a:gd name="T86" fmla="*/ 0 w 2209"/>
                <a:gd name="T87" fmla="*/ 0 h 278"/>
                <a:gd name="T88" fmla="*/ 0 w 2209"/>
                <a:gd name="T89" fmla="*/ 0 h 278"/>
                <a:gd name="T90" fmla="*/ 0 w 2209"/>
                <a:gd name="T91" fmla="*/ 0 h 278"/>
                <a:gd name="T92" fmla="*/ 0 w 2209"/>
                <a:gd name="T93" fmla="*/ 0 h 278"/>
                <a:gd name="T94" fmla="*/ 0 w 2209"/>
                <a:gd name="T95" fmla="*/ 0 h 278"/>
                <a:gd name="T96" fmla="*/ 0 w 2209"/>
                <a:gd name="T97" fmla="*/ 0 h 278"/>
                <a:gd name="T98" fmla="*/ 0 w 2209"/>
                <a:gd name="T99" fmla="*/ 0 h 278"/>
                <a:gd name="T100" fmla="*/ 0 w 2209"/>
                <a:gd name="T101" fmla="*/ 0 h 278"/>
                <a:gd name="T102" fmla="*/ 0 w 2209"/>
                <a:gd name="T103" fmla="*/ 0 h 278"/>
                <a:gd name="T104" fmla="*/ 0 w 2209"/>
                <a:gd name="T105" fmla="*/ 0 h 278"/>
                <a:gd name="T106" fmla="*/ 0 w 2209"/>
                <a:gd name="T107" fmla="*/ 0 h 278"/>
                <a:gd name="T108" fmla="*/ 0 w 2209"/>
                <a:gd name="T109" fmla="*/ 0 h 2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09"/>
                <a:gd name="T166" fmla="*/ 0 h 278"/>
                <a:gd name="T167" fmla="*/ 2209 w 2209"/>
                <a:gd name="T168" fmla="*/ 278 h 2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09" h="278">
                  <a:moveTo>
                    <a:pt x="414" y="0"/>
                  </a:moveTo>
                  <a:lnTo>
                    <a:pt x="396" y="6"/>
                  </a:lnTo>
                  <a:lnTo>
                    <a:pt x="382" y="10"/>
                  </a:lnTo>
                  <a:lnTo>
                    <a:pt x="371" y="18"/>
                  </a:lnTo>
                  <a:lnTo>
                    <a:pt x="364" y="25"/>
                  </a:lnTo>
                  <a:lnTo>
                    <a:pt x="359" y="36"/>
                  </a:lnTo>
                  <a:lnTo>
                    <a:pt x="341" y="37"/>
                  </a:lnTo>
                  <a:lnTo>
                    <a:pt x="330" y="41"/>
                  </a:lnTo>
                  <a:lnTo>
                    <a:pt x="320" y="47"/>
                  </a:lnTo>
                  <a:lnTo>
                    <a:pt x="307" y="53"/>
                  </a:lnTo>
                  <a:lnTo>
                    <a:pt x="292" y="53"/>
                  </a:lnTo>
                  <a:lnTo>
                    <a:pt x="273" y="65"/>
                  </a:lnTo>
                  <a:lnTo>
                    <a:pt x="251" y="54"/>
                  </a:lnTo>
                  <a:lnTo>
                    <a:pt x="264" y="78"/>
                  </a:lnTo>
                  <a:lnTo>
                    <a:pt x="243" y="78"/>
                  </a:lnTo>
                  <a:lnTo>
                    <a:pt x="217" y="79"/>
                  </a:lnTo>
                  <a:lnTo>
                    <a:pt x="197" y="73"/>
                  </a:lnTo>
                  <a:lnTo>
                    <a:pt x="174" y="87"/>
                  </a:lnTo>
                  <a:lnTo>
                    <a:pt x="153" y="78"/>
                  </a:lnTo>
                  <a:lnTo>
                    <a:pt x="148" y="79"/>
                  </a:lnTo>
                  <a:lnTo>
                    <a:pt x="142" y="85"/>
                  </a:lnTo>
                  <a:lnTo>
                    <a:pt x="135" y="92"/>
                  </a:lnTo>
                  <a:lnTo>
                    <a:pt x="130" y="101"/>
                  </a:lnTo>
                  <a:lnTo>
                    <a:pt x="122" y="108"/>
                  </a:lnTo>
                  <a:lnTo>
                    <a:pt x="117" y="112"/>
                  </a:lnTo>
                  <a:lnTo>
                    <a:pt x="103" y="112"/>
                  </a:lnTo>
                  <a:lnTo>
                    <a:pt x="88" y="112"/>
                  </a:lnTo>
                  <a:lnTo>
                    <a:pt x="81" y="119"/>
                  </a:lnTo>
                  <a:lnTo>
                    <a:pt x="71" y="127"/>
                  </a:lnTo>
                  <a:lnTo>
                    <a:pt x="61" y="127"/>
                  </a:lnTo>
                  <a:lnTo>
                    <a:pt x="48" y="128"/>
                  </a:lnTo>
                  <a:lnTo>
                    <a:pt x="30" y="128"/>
                  </a:lnTo>
                  <a:lnTo>
                    <a:pt x="14" y="136"/>
                  </a:lnTo>
                  <a:lnTo>
                    <a:pt x="0" y="155"/>
                  </a:lnTo>
                  <a:lnTo>
                    <a:pt x="12" y="154"/>
                  </a:lnTo>
                  <a:lnTo>
                    <a:pt x="30" y="147"/>
                  </a:lnTo>
                  <a:lnTo>
                    <a:pt x="49" y="146"/>
                  </a:lnTo>
                  <a:lnTo>
                    <a:pt x="63" y="147"/>
                  </a:lnTo>
                  <a:lnTo>
                    <a:pt x="75" y="155"/>
                  </a:lnTo>
                  <a:lnTo>
                    <a:pt x="89" y="159"/>
                  </a:lnTo>
                  <a:lnTo>
                    <a:pt x="103" y="154"/>
                  </a:lnTo>
                  <a:lnTo>
                    <a:pt x="118" y="147"/>
                  </a:lnTo>
                  <a:lnTo>
                    <a:pt x="132" y="143"/>
                  </a:lnTo>
                  <a:lnTo>
                    <a:pt x="144" y="143"/>
                  </a:lnTo>
                  <a:lnTo>
                    <a:pt x="153" y="154"/>
                  </a:lnTo>
                  <a:lnTo>
                    <a:pt x="162" y="163"/>
                  </a:lnTo>
                  <a:lnTo>
                    <a:pt x="177" y="163"/>
                  </a:lnTo>
                  <a:lnTo>
                    <a:pt x="190" y="160"/>
                  </a:lnTo>
                  <a:lnTo>
                    <a:pt x="206" y="154"/>
                  </a:lnTo>
                  <a:lnTo>
                    <a:pt x="220" y="150"/>
                  </a:lnTo>
                  <a:lnTo>
                    <a:pt x="234" y="159"/>
                  </a:lnTo>
                  <a:lnTo>
                    <a:pt x="248" y="168"/>
                  </a:lnTo>
                  <a:lnTo>
                    <a:pt x="262" y="172"/>
                  </a:lnTo>
                  <a:lnTo>
                    <a:pt x="275" y="176"/>
                  </a:lnTo>
                  <a:lnTo>
                    <a:pt x="294" y="178"/>
                  </a:lnTo>
                  <a:lnTo>
                    <a:pt x="312" y="180"/>
                  </a:lnTo>
                  <a:lnTo>
                    <a:pt x="330" y="178"/>
                  </a:lnTo>
                  <a:lnTo>
                    <a:pt x="350" y="173"/>
                  </a:lnTo>
                  <a:lnTo>
                    <a:pt x="341" y="156"/>
                  </a:lnTo>
                  <a:lnTo>
                    <a:pt x="343" y="146"/>
                  </a:lnTo>
                  <a:lnTo>
                    <a:pt x="353" y="141"/>
                  </a:lnTo>
                  <a:lnTo>
                    <a:pt x="355" y="152"/>
                  </a:lnTo>
                  <a:lnTo>
                    <a:pt x="366" y="163"/>
                  </a:lnTo>
                  <a:lnTo>
                    <a:pt x="378" y="168"/>
                  </a:lnTo>
                  <a:lnTo>
                    <a:pt x="390" y="172"/>
                  </a:lnTo>
                  <a:lnTo>
                    <a:pt x="405" y="178"/>
                  </a:lnTo>
                  <a:lnTo>
                    <a:pt x="420" y="181"/>
                  </a:lnTo>
                  <a:lnTo>
                    <a:pt x="442" y="185"/>
                  </a:lnTo>
                  <a:lnTo>
                    <a:pt x="456" y="182"/>
                  </a:lnTo>
                  <a:lnTo>
                    <a:pt x="473" y="185"/>
                  </a:lnTo>
                  <a:lnTo>
                    <a:pt x="501" y="192"/>
                  </a:lnTo>
                  <a:lnTo>
                    <a:pt x="492" y="199"/>
                  </a:lnTo>
                  <a:lnTo>
                    <a:pt x="479" y="208"/>
                  </a:lnTo>
                  <a:lnTo>
                    <a:pt x="455" y="224"/>
                  </a:lnTo>
                  <a:lnTo>
                    <a:pt x="470" y="225"/>
                  </a:lnTo>
                  <a:lnTo>
                    <a:pt x="484" y="228"/>
                  </a:lnTo>
                  <a:lnTo>
                    <a:pt x="503" y="232"/>
                  </a:lnTo>
                  <a:lnTo>
                    <a:pt x="524" y="235"/>
                  </a:lnTo>
                  <a:lnTo>
                    <a:pt x="535" y="233"/>
                  </a:lnTo>
                  <a:lnTo>
                    <a:pt x="545" y="225"/>
                  </a:lnTo>
                  <a:lnTo>
                    <a:pt x="557" y="221"/>
                  </a:lnTo>
                  <a:lnTo>
                    <a:pt x="575" y="220"/>
                  </a:lnTo>
                  <a:lnTo>
                    <a:pt x="598" y="219"/>
                  </a:lnTo>
                  <a:lnTo>
                    <a:pt x="614" y="208"/>
                  </a:lnTo>
                  <a:lnTo>
                    <a:pt x="636" y="201"/>
                  </a:lnTo>
                  <a:lnTo>
                    <a:pt x="654" y="195"/>
                  </a:lnTo>
                  <a:lnTo>
                    <a:pt x="667" y="196"/>
                  </a:lnTo>
                  <a:lnTo>
                    <a:pt x="711" y="198"/>
                  </a:lnTo>
                  <a:lnTo>
                    <a:pt x="746" y="203"/>
                  </a:lnTo>
                  <a:lnTo>
                    <a:pt x="769" y="203"/>
                  </a:lnTo>
                  <a:lnTo>
                    <a:pt x="787" y="205"/>
                  </a:lnTo>
                  <a:lnTo>
                    <a:pt x="818" y="223"/>
                  </a:lnTo>
                  <a:lnTo>
                    <a:pt x="833" y="223"/>
                  </a:lnTo>
                  <a:lnTo>
                    <a:pt x="851" y="219"/>
                  </a:lnTo>
                  <a:lnTo>
                    <a:pt x="869" y="212"/>
                  </a:lnTo>
                  <a:lnTo>
                    <a:pt x="884" y="208"/>
                  </a:lnTo>
                  <a:lnTo>
                    <a:pt x="937" y="203"/>
                  </a:lnTo>
                  <a:lnTo>
                    <a:pt x="973" y="201"/>
                  </a:lnTo>
                  <a:lnTo>
                    <a:pt x="996" y="198"/>
                  </a:lnTo>
                  <a:lnTo>
                    <a:pt x="1014" y="196"/>
                  </a:lnTo>
                  <a:lnTo>
                    <a:pt x="1032" y="194"/>
                  </a:lnTo>
                  <a:lnTo>
                    <a:pt x="1054" y="189"/>
                  </a:lnTo>
                  <a:lnTo>
                    <a:pt x="1069" y="185"/>
                  </a:lnTo>
                  <a:lnTo>
                    <a:pt x="1092" y="177"/>
                  </a:lnTo>
                  <a:lnTo>
                    <a:pt x="1105" y="186"/>
                  </a:lnTo>
                  <a:lnTo>
                    <a:pt x="1112" y="196"/>
                  </a:lnTo>
                  <a:lnTo>
                    <a:pt x="1104" y="207"/>
                  </a:lnTo>
                  <a:lnTo>
                    <a:pt x="1088" y="214"/>
                  </a:lnTo>
                  <a:lnTo>
                    <a:pt x="1107" y="214"/>
                  </a:lnTo>
                  <a:lnTo>
                    <a:pt x="1097" y="223"/>
                  </a:lnTo>
                  <a:lnTo>
                    <a:pt x="1082" y="232"/>
                  </a:lnTo>
                  <a:lnTo>
                    <a:pt x="1060" y="244"/>
                  </a:lnTo>
                  <a:lnTo>
                    <a:pt x="1041" y="252"/>
                  </a:lnTo>
                  <a:lnTo>
                    <a:pt x="1065" y="248"/>
                  </a:lnTo>
                  <a:lnTo>
                    <a:pt x="1087" y="244"/>
                  </a:lnTo>
                  <a:lnTo>
                    <a:pt x="1107" y="237"/>
                  </a:lnTo>
                  <a:lnTo>
                    <a:pt x="1121" y="230"/>
                  </a:lnTo>
                  <a:lnTo>
                    <a:pt x="1128" y="228"/>
                  </a:lnTo>
                  <a:lnTo>
                    <a:pt x="1139" y="225"/>
                  </a:lnTo>
                  <a:lnTo>
                    <a:pt x="1153" y="225"/>
                  </a:lnTo>
                  <a:lnTo>
                    <a:pt x="1171" y="228"/>
                  </a:lnTo>
                  <a:lnTo>
                    <a:pt x="1185" y="232"/>
                  </a:lnTo>
                  <a:lnTo>
                    <a:pt x="1199" y="233"/>
                  </a:lnTo>
                  <a:lnTo>
                    <a:pt x="1218" y="232"/>
                  </a:lnTo>
                  <a:lnTo>
                    <a:pt x="1204" y="248"/>
                  </a:lnTo>
                  <a:lnTo>
                    <a:pt x="1189" y="259"/>
                  </a:lnTo>
                  <a:lnTo>
                    <a:pt x="1172" y="267"/>
                  </a:lnTo>
                  <a:lnTo>
                    <a:pt x="1191" y="264"/>
                  </a:lnTo>
                  <a:lnTo>
                    <a:pt x="1210" y="261"/>
                  </a:lnTo>
                  <a:lnTo>
                    <a:pt x="1229" y="258"/>
                  </a:lnTo>
                  <a:lnTo>
                    <a:pt x="1245" y="253"/>
                  </a:lnTo>
                  <a:lnTo>
                    <a:pt x="1266" y="250"/>
                  </a:lnTo>
                  <a:lnTo>
                    <a:pt x="1290" y="247"/>
                  </a:lnTo>
                  <a:lnTo>
                    <a:pt x="1312" y="247"/>
                  </a:lnTo>
                  <a:lnTo>
                    <a:pt x="1329" y="241"/>
                  </a:lnTo>
                  <a:lnTo>
                    <a:pt x="1334" y="237"/>
                  </a:lnTo>
                  <a:lnTo>
                    <a:pt x="1340" y="232"/>
                  </a:lnTo>
                  <a:lnTo>
                    <a:pt x="1352" y="232"/>
                  </a:lnTo>
                  <a:lnTo>
                    <a:pt x="1374" y="238"/>
                  </a:lnTo>
                  <a:lnTo>
                    <a:pt x="1401" y="241"/>
                  </a:lnTo>
                  <a:lnTo>
                    <a:pt x="1426" y="247"/>
                  </a:lnTo>
                  <a:lnTo>
                    <a:pt x="1440" y="250"/>
                  </a:lnTo>
                  <a:lnTo>
                    <a:pt x="1464" y="250"/>
                  </a:lnTo>
                  <a:lnTo>
                    <a:pt x="1491" y="252"/>
                  </a:lnTo>
                  <a:lnTo>
                    <a:pt x="1512" y="256"/>
                  </a:lnTo>
                  <a:lnTo>
                    <a:pt x="1538" y="264"/>
                  </a:lnTo>
                  <a:lnTo>
                    <a:pt x="1559" y="269"/>
                  </a:lnTo>
                  <a:lnTo>
                    <a:pt x="1578" y="272"/>
                  </a:lnTo>
                  <a:lnTo>
                    <a:pt x="1596" y="269"/>
                  </a:lnTo>
                  <a:lnTo>
                    <a:pt x="1625" y="259"/>
                  </a:lnTo>
                  <a:lnTo>
                    <a:pt x="1649" y="264"/>
                  </a:lnTo>
                  <a:lnTo>
                    <a:pt x="1671" y="264"/>
                  </a:lnTo>
                  <a:lnTo>
                    <a:pt x="1694" y="264"/>
                  </a:lnTo>
                  <a:lnTo>
                    <a:pt x="1717" y="263"/>
                  </a:lnTo>
                  <a:lnTo>
                    <a:pt x="1748" y="255"/>
                  </a:lnTo>
                  <a:lnTo>
                    <a:pt x="1763" y="255"/>
                  </a:lnTo>
                  <a:lnTo>
                    <a:pt x="1780" y="253"/>
                  </a:lnTo>
                  <a:lnTo>
                    <a:pt x="1812" y="258"/>
                  </a:lnTo>
                  <a:lnTo>
                    <a:pt x="1829" y="261"/>
                  </a:lnTo>
                  <a:lnTo>
                    <a:pt x="1842" y="259"/>
                  </a:lnTo>
                  <a:lnTo>
                    <a:pt x="1861" y="256"/>
                  </a:lnTo>
                  <a:lnTo>
                    <a:pt x="1879" y="255"/>
                  </a:lnTo>
                  <a:lnTo>
                    <a:pt x="1893" y="255"/>
                  </a:lnTo>
                  <a:lnTo>
                    <a:pt x="1899" y="258"/>
                  </a:lnTo>
                  <a:lnTo>
                    <a:pt x="1899" y="269"/>
                  </a:lnTo>
                  <a:lnTo>
                    <a:pt x="1906" y="272"/>
                  </a:lnTo>
                  <a:lnTo>
                    <a:pt x="1917" y="272"/>
                  </a:lnTo>
                  <a:lnTo>
                    <a:pt x="1929" y="269"/>
                  </a:lnTo>
                  <a:lnTo>
                    <a:pt x="1939" y="259"/>
                  </a:lnTo>
                  <a:lnTo>
                    <a:pt x="1946" y="250"/>
                  </a:lnTo>
                  <a:lnTo>
                    <a:pt x="1953" y="246"/>
                  </a:lnTo>
                  <a:lnTo>
                    <a:pt x="1971" y="246"/>
                  </a:lnTo>
                  <a:lnTo>
                    <a:pt x="1985" y="246"/>
                  </a:lnTo>
                  <a:lnTo>
                    <a:pt x="2002" y="255"/>
                  </a:lnTo>
                  <a:lnTo>
                    <a:pt x="2016" y="261"/>
                  </a:lnTo>
                  <a:lnTo>
                    <a:pt x="2032" y="269"/>
                  </a:lnTo>
                  <a:lnTo>
                    <a:pt x="2043" y="270"/>
                  </a:lnTo>
                  <a:lnTo>
                    <a:pt x="2053" y="272"/>
                  </a:lnTo>
                  <a:lnTo>
                    <a:pt x="2064" y="272"/>
                  </a:lnTo>
                  <a:lnTo>
                    <a:pt x="2083" y="269"/>
                  </a:lnTo>
                  <a:lnTo>
                    <a:pt x="2145" y="278"/>
                  </a:lnTo>
                  <a:lnTo>
                    <a:pt x="2127" y="269"/>
                  </a:lnTo>
                  <a:lnTo>
                    <a:pt x="2115" y="264"/>
                  </a:lnTo>
                  <a:lnTo>
                    <a:pt x="2110" y="255"/>
                  </a:lnTo>
                  <a:lnTo>
                    <a:pt x="2115" y="248"/>
                  </a:lnTo>
                  <a:lnTo>
                    <a:pt x="2137" y="242"/>
                  </a:lnTo>
                  <a:lnTo>
                    <a:pt x="2152" y="238"/>
                  </a:lnTo>
                  <a:lnTo>
                    <a:pt x="2170" y="232"/>
                  </a:lnTo>
                  <a:lnTo>
                    <a:pt x="2185" y="223"/>
                  </a:lnTo>
                  <a:lnTo>
                    <a:pt x="2209" y="212"/>
                  </a:lnTo>
                  <a:lnTo>
                    <a:pt x="2174" y="212"/>
                  </a:lnTo>
                  <a:lnTo>
                    <a:pt x="2151" y="211"/>
                  </a:lnTo>
                  <a:lnTo>
                    <a:pt x="2129" y="207"/>
                  </a:lnTo>
                  <a:lnTo>
                    <a:pt x="2110" y="205"/>
                  </a:lnTo>
                  <a:lnTo>
                    <a:pt x="2098" y="205"/>
                  </a:lnTo>
                  <a:lnTo>
                    <a:pt x="2087" y="207"/>
                  </a:lnTo>
                  <a:lnTo>
                    <a:pt x="2077" y="208"/>
                  </a:lnTo>
                  <a:lnTo>
                    <a:pt x="2063" y="214"/>
                  </a:lnTo>
                  <a:lnTo>
                    <a:pt x="2051" y="219"/>
                  </a:lnTo>
                  <a:lnTo>
                    <a:pt x="2069" y="224"/>
                  </a:lnTo>
                  <a:lnTo>
                    <a:pt x="2083" y="232"/>
                  </a:lnTo>
                  <a:lnTo>
                    <a:pt x="2092" y="241"/>
                  </a:lnTo>
                  <a:lnTo>
                    <a:pt x="2096" y="250"/>
                  </a:lnTo>
                  <a:lnTo>
                    <a:pt x="2092" y="259"/>
                  </a:lnTo>
                  <a:lnTo>
                    <a:pt x="2078" y="256"/>
                  </a:lnTo>
                  <a:lnTo>
                    <a:pt x="2068" y="253"/>
                  </a:lnTo>
                  <a:lnTo>
                    <a:pt x="2060" y="246"/>
                  </a:lnTo>
                  <a:lnTo>
                    <a:pt x="2046" y="238"/>
                  </a:lnTo>
                  <a:lnTo>
                    <a:pt x="2029" y="235"/>
                  </a:lnTo>
                  <a:lnTo>
                    <a:pt x="2014" y="232"/>
                  </a:lnTo>
                  <a:lnTo>
                    <a:pt x="1993" y="235"/>
                  </a:lnTo>
                  <a:lnTo>
                    <a:pt x="1979" y="233"/>
                  </a:lnTo>
                  <a:lnTo>
                    <a:pt x="1967" y="232"/>
                  </a:lnTo>
                  <a:lnTo>
                    <a:pt x="1953" y="228"/>
                  </a:lnTo>
                  <a:lnTo>
                    <a:pt x="1938" y="221"/>
                  </a:lnTo>
                  <a:lnTo>
                    <a:pt x="1925" y="214"/>
                  </a:lnTo>
                  <a:lnTo>
                    <a:pt x="1913" y="208"/>
                  </a:lnTo>
                  <a:lnTo>
                    <a:pt x="1901" y="208"/>
                  </a:lnTo>
                  <a:lnTo>
                    <a:pt x="1890" y="214"/>
                  </a:lnTo>
                  <a:lnTo>
                    <a:pt x="1876" y="219"/>
                  </a:lnTo>
                  <a:lnTo>
                    <a:pt x="1862" y="219"/>
                  </a:lnTo>
                  <a:lnTo>
                    <a:pt x="1844" y="219"/>
                  </a:lnTo>
                  <a:lnTo>
                    <a:pt x="1829" y="215"/>
                  </a:lnTo>
                  <a:lnTo>
                    <a:pt x="1814" y="212"/>
                  </a:lnTo>
                  <a:lnTo>
                    <a:pt x="1800" y="211"/>
                  </a:lnTo>
                  <a:lnTo>
                    <a:pt x="1788" y="212"/>
                  </a:lnTo>
                  <a:lnTo>
                    <a:pt x="1771" y="214"/>
                  </a:lnTo>
                  <a:lnTo>
                    <a:pt x="1757" y="216"/>
                  </a:lnTo>
                  <a:lnTo>
                    <a:pt x="1740" y="214"/>
                  </a:lnTo>
                  <a:lnTo>
                    <a:pt x="1720" y="212"/>
                  </a:lnTo>
                  <a:lnTo>
                    <a:pt x="1699" y="211"/>
                  </a:lnTo>
                  <a:lnTo>
                    <a:pt x="1677" y="208"/>
                  </a:lnTo>
                  <a:lnTo>
                    <a:pt x="1662" y="204"/>
                  </a:lnTo>
                  <a:lnTo>
                    <a:pt x="1647" y="198"/>
                  </a:lnTo>
                  <a:lnTo>
                    <a:pt x="1634" y="192"/>
                  </a:lnTo>
                  <a:lnTo>
                    <a:pt x="1623" y="189"/>
                  </a:lnTo>
                  <a:lnTo>
                    <a:pt x="1613" y="189"/>
                  </a:lnTo>
                  <a:lnTo>
                    <a:pt x="1602" y="190"/>
                  </a:lnTo>
                  <a:lnTo>
                    <a:pt x="1573" y="195"/>
                  </a:lnTo>
                  <a:lnTo>
                    <a:pt x="1605" y="198"/>
                  </a:lnTo>
                  <a:lnTo>
                    <a:pt x="1597" y="208"/>
                  </a:lnTo>
                  <a:lnTo>
                    <a:pt x="1586" y="220"/>
                  </a:lnTo>
                  <a:lnTo>
                    <a:pt x="1574" y="221"/>
                  </a:lnTo>
                  <a:lnTo>
                    <a:pt x="1421" y="196"/>
                  </a:lnTo>
                  <a:lnTo>
                    <a:pt x="1412" y="192"/>
                  </a:lnTo>
                  <a:lnTo>
                    <a:pt x="1440" y="181"/>
                  </a:lnTo>
                  <a:lnTo>
                    <a:pt x="1420" y="177"/>
                  </a:lnTo>
                  <a:lnTo>
                    <a:pt x="1408" y="176"/>
                  </a:lnTo>
                  <a:lnTo>
                    <a:pt x="1398" y="168"/>
                  </a:lnTo>
                  <a:lnTo>
                    <a:pt x="1386" y="163"/>
                  </a:lnTo>
                  <a:lnTo>
                    <a:pt x="1371" y="167"/>
                  </a:lnTo>
                  <a:lnTo>
                    <a:pt x="1356" y="169"/>
                  </a:lnTo>
                  <a:lnTo>
                    <a:pt x="1342" y="176"/>
                  </a:lnTo>
                  <a:lnTo>
                    <a:pt x="1329" y="168"/>
                  </a:lnTo>
                  <a:lnTo>
                    <a:pt x="1315" y="155"/>
                  </a:lnTo>
                  <a:lnTo>
                    <a:pt x="1302" y="146"/>
                  </a:lnTo>
                  <a:lnTo>
                    <a:pt x="1288" y="141"/>
                  </a:lnTo>
                  <a:lnTo>
                    <a:pt x="1273" y="136"/>
                  </a:lnTo>
                  <a:lnTo>
                    <a:pt x="1258" y="134"/>
                  </a:lnTo>
                  <a:lnTo>
                    <a:pt x="1234" y="136"/>
                  </a:lnTo>
                  <a:lnTo>
                    <a:pt x="1214" y="138"/>
                  </a:lnTo>
                  <a:lnTo>
                    <a:pt x="1195" y="142"/>
                  </a:lnTo>
                  <a:lnTo>
                    <a:pt x="1172" y="145"/>
                  </a:lnTo>
                  <a:lnTo>
                    <a:pt x="1149" y="150"/>
                  </a:lnTo>
                  <a:lnTo>
                    <a:pt x="1130" y="152"/>
                  </a:lnTo>
                  <a:lnTo>
                    <a:pt x="1114" y="160"/>
                  </a:lnTo>
                  <a:lnTo>
                    <a:pt x="1097" y="164"/>
                  </a:lnTo>
                  <a:lnTo>
                    <a:pt x="1081" y="164"/>
                  </a:lnTo>
                  <a:lnTo>
                    <a:pt x="1064" y="169"/>
                  </a:lnTo>
                  <a:lnTo>
                    <a:pt x="1046" y="173"/>
                  </a:lnTo>
                  <a:lnTo>
                    <a:pt x="1028" y="178"/>
                  </a:lnTo>
                  <a:lnTo>
                    <a:pt x="1009" y="178"/>
                  </a:lnTo>
                  <a:lnTo>
                    <a:pt x="991" y="178"/>
                  </a:lnTo>
                  <a:lnTo>
                    <a:pt x="977" y="177"/>
                  </a:lnTo>
                  <a:lnTo>
                    <a:pt x="965" y="181"/>
                  </a:lnTo>
                  <a:lnTo>
                    <a:pt x="947" y="187"/>
                  </a:lnTo>
                  <a:lnTo>
                    <a:pt x="929" y="187"/>
                  </a:lnTo>
                  <a:lnTo>
                    <a:pt x="907" y="187"/>
                  </a:lnTo>
                  <a:lnTo>
                    <a:pt x="889" y="187"/>
                  </a:lnTo>
                  <a:lnTo>
                    <a:pt x="866" y="187"/>
                  </a:lnTo>
                  <a:lnTo>
                    <a:pt x="823" y="195"/>
                  </a:lnTo>
                  <a:lnTo>
                    <a:pt x="814" y="190"/>
                  </a:lnTo>
                  <a:lnTo>
                    <a:pt x="805" y="182"/>
                  </a:lnTo>
                  <a:lnTo>
                    <a:pt x="792" y="178"/>
                  </a:lnTo>
                  <a:lnTo>
                    <a:pt x="781" y="177"/>
                  </a:lnTo>
                  <a:lnTo>
                    <a:pt x="764" y="178"/>
                  </a:lnTo>
                  <a:lnTo>
                    <a:pt x="746" y="182"/>
                  </a:lnTo>
                  <a:lnTo>
                    <a:pt x="716" y="186"/>
                  </a:lnTo>
                  <a:lnTo>
                    <a:pt x="703" y="180"/>
                  </a:lnTo>
                  <a:lnTo>
                    <a:pt x="694" y="173"/>
                  </a:lnTo>
                  <a:lnTo>
                    <a:pt x="684" y="171"/>
                  </a:lnTo>
                  <a:lnTo>
                    <a:pt x="670" y="169"/>
                  </a:lnTo>
                  <a:lnTo>
                    <a:pt x="659" y="164"/>
                  </a:lnTo>
                  <a:lnTo>
                    <a:pt x="654" y="155"/>
                  </a:lnTo>
                  <a:lnTo>
                    <a:pt x="645" y="142"/>
                  </a:lnTo>
                  <a:lnTo>
                    <a:pt x="634" y="137"/>
                  </a:lnTo>
                  <a:lnTo>
                    <a:pt x="621" y="134"/>
                  </a:lnTo>
                  <a:lnTo>
                    <a:pt x="608" y="134"/>
                  </a:lnTo>
                  <a:lnTo>
                    <a:pt x="602" y="141"/>
                  </a:lnTo>
                  <a:lnTo>
                    <a:pt x="594" y="155"/>
                  </a:lnTo>
                  <a:lnTo>
                    <a:pt x="585" y="152"/>
                  </a:lnTo>
                  <a:lnTo>
                    <a:pt x="575" y="151"/>
                  </a:lnTo>
                  <a:lnTo>
                    <a:pt x="562" y="152"/>
                  </a:lnTo>
                  <a:lnTo>
                    <a:pt x="550" y="159"/>
                  </a:lnTo>
                  <a:lnTo>
                    <a:pt x="535" y="163"/>
                  </a:lnTo>
                  <a:lnTo>
                    <a:pt x="517" y="163"/>
                  </a:lnTo>
                  <a:lnTo>
                    <a:pt x="531" y="150"/>
                  </a:lnTo>
                  <a:lnTo>
                    <a:pt x="537" y="141"/>
                  </a:lnTo>
                  <a:lnTo>
                    <a:pt x="524" y="143"/>
                  </a:lnTo>
                  <a:lnTo>
                    <a:pt x="500" y="150"/>
                  </a:lnTo>
                  <a:lnTo>
                    <a:pt x="479" y="147"/>
                  </a:lnTo>
                  <a:lnTo>
                    <a:pt x="478" y="141"/>
                  </a:lnTo>
                  <a:lnTo>
                    <a:pt x="474" y="133"/>
                  </a:lnTo>
                  <a:lnTo>
                    <a:pt x="470" y="127"/>
                  </a:lnTo>
                  <a:lnTo>
                    <a:pt x="458" y="122"/>
                  </a:lnTo>
                  <a:lnTo>
                    <a:pt x="446" y="122"/>
                  </a:lnTo>
                  <a:lnTo>
                    <a:pt x="430" y="124"/>
                  </a:lnTo>
                  <a:lnTo>
                    <a:pt x="415" y="127"/>
                  </a:lnTo>
                  <a:lnTo>
                    <a:pt x="400" y="122"/>
                  </a:lnTo>
                  <a:lnTo>
                    <a:pt x="382" y="114"/>
                  </a:lnTo>
                  <a:lnTo>
                    <a:pt x="371" y="105"/>
                  </a:lnTo>
                  <a:lnTo>
                    <a:pt x="384" y="87"/>
                  </a:lnTo>
                  <a:lnTo>
                    <a:pt x="396" y="80"/>
                  </a:lnTo>
                  <a:lnTo>
                    <a:pt x="410" y="73"/>
                  </a:lnTo>
                  <a:lnTo>
                    <a:pt x="419" y="68"/>
                  </a:lnTo>
                  <a:lnTo>
                    <a:pt x="427" y="59"/>
                  </a:lnTo>
                  <a:lnTo>
                    <a:pt x="432" y="50"/>
                  </a:lnTo>
                  <a:lnTo>
                    <a:pt x="434" y="41"/>
                  </a:lnTo>
                  <a:lnTo>
                    <a:pt x="438" y="31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0000C4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09" name="Freeform 921"/>
            <p:cNvSpPr>
              <a:spLocks/>
            </p:cNvSpPr>
            <p:nvPr/>
          </p:nvSpPr>
          <p:spPr bwMode="auto">
            <a:xfrm flipH="1">
              <a:off x="8641" y="2028"/>
              <a:ext cx="30" cy="4"/>
            </a:xfrm>
            <a:custGeom>
              <a:avLst/>
              <a:gdLst>
                <a:gd name="T0" fmla="*/ 0 w 532"/>
                <a:gd name="T1" fmla="*/ 0 h 87"/>
                <a:gd name="T2" fmla="*/ 0 w 532"/>
                <a:gd name="T3" fmla="*/ 0 h 87"/>
                <a:gd name="T4" fmla="*/ 0 w 532"/>
                <a:gd name="T5" fmla="*/ 0 h 87"/>
                <a:gd name="T6" fmla="*/ 0 w 532"/>
                <a:gd name="T7" fmla="*/ 0 h 87"/>
                <a:gd name="T8" fmla="*/ 0 w 532"/>
                <a:gd name="T9" fmla="*/ 0 h 87"/>
                <a:gd name="T10" fmla="*/ 0 w 532"/>
                <a:gd name="T11" fmla="*/ 0 h 87"/>
                <a:gd name="T12" fmla="*/ 0 w 532"/>
                <a:gd name="T13" fmla="*/ 0 h 87"/>
                <a:gd name="T14" fmla="*/ 0 w 532"/>
                <a:gd name="T15" fmla="*/ 0 h 87"/>
                <a:gd name="T16" fmla="*/ 0 w 532"/>
                <a:gd name="T17" fmla="*/ 0 h 87"/>
                <a:gd name="T18" fmla="*/ 0 w 532"/>
                <a:gd name="T19" fmla="*/ 0 h 87"/>
                <a:gd name="T20" fmla="*/ 0 w 532"/>
                <a:gd name="T21" fmla="*/ 0 h 87"/>
                <a:gd name="T22" fmla="*/ 0 w 532"/>
                <a:gd name="T23" fmla="*/ 0 h 87"/>
                <a:gd name="T24" fmla="*/ 0 w 532"/>
                <a:gd name="T25" fmla="*/ 0 h 87"/>
                <a:gd name="T26" fmla="*/ 0 w 532"/>
                <a:gd name="T27" fmla="*/ 0 h 87"/>
                <a:gd name="T28" fmla="*/ 0 w 532"/>
                <a:gd name="T29" fmla="*/ 0 h 87"/>
                <a:gd name="T30" fmla="*/ 0 w 532"/>
                <a:gd name="T31" fmla="*/ 0 h 87"/>
                <a:gd name="T32" fmla="*/ 0 w 532"/>
                <a:gd name="T33" fmla="*/ 0 h 87"/>
                <a:gd name="T34" fmla="*/ 0 w 532"/>
                <a:gd name="T35" fmla="*/ 0 h 87"/>
                <a:gd name="T36" fmla="*/ 0 w 532"/>
                <a:gd name="T37" fmla="*/ 0 h 87"/>
                <a:gd name="T38" fmla="*/ 0 w 532"/>
                <a:gd name="T39" fmla="*/ 0 h 87"/>
                <a:gd name="T40" fmla="*/ 0 w 532"/>
                <a:gd name="T41" fmla="*/ 0 h 87"/>
                <a:gd name="T42" fmla="*/ 0 w 532"/>
                <a:gd name="T43" fmla="*/ 0 h 87"/>
                <a:gd name="T44" fmla="*/ 0 w 532"/>
                <a:gd name="T45" fmla="*/ 0 h 87"/>
                <a:gd name="T46" fmla="*/ 0 w 532"/>
                <a:gd name="T47" fmla="*/ 0 h 87"/>
                <a:gd name="T48" fmla="*/ 0 w 532"/>
                <a:gd name="T49" fmla="*/ 0 h 87"/>
                <a:gd name="T50" fmla="*/ 0 w 532"/>
                <a:gd name="T51" fmla="*/ 0 h 87"/>
                <a:gd name="T52" fmla="*/ 0 w 532"/>
                <a:gd name="T53" fmla="*/ 0 h 87"/>
                <a:gd name="T54" fmla="*/ 0 w 532"/>
                <a:gd name="T55" fmla="*/ 0 h 87"/>
                <a:gd name="T56" fmla="*/ 0 w 532"/>
                <a:gd name="T57" fmla="*/ 0 h 87"/>
                <a:gd name="T58" fmla="*/ 0 w 532"/>
                <a:gd name="T59" fmla="*/ 0 h 87"/>
                <a:gd name="T60" fmla="*/ 0 w 532"/>
                <a:gd name="T61" fmla="*/ 0 h 87"/>
                <a:gd name="T62" fmla="*/ 0 w 532"/>
                <a:gd name="T63" fmla="*/ 0 h 87"/>
                <a:gd name="T64" fmla="*/ 0 w 532"/>
                <a:gd name="T65" fmla="*/ 0 h 87"/>
                <a:gd name="T66" fmla="*/ 0 w 532"/>
                <a:gd name="T67" fmla="*/ 0 h 87"/>
                <a:gd name="T68" fmla="*/ 0 w 532"/>
                <a:gd name="T69" fmla="*/ 0 h 87"/>
                <a:gd name="T70" fmla="*/ 0 w 532"/>
                <a:gd name="T71" fmla="*/ 0 h 87"/>
                <a:gd name="T72" fmla="*/ 0 w 532"/>
                <a:gd name="T73" fmla="*/ 0 h 87"/>
                <a:gd name="T74" fmla="*/ 0 w 532"/>
                <a:gd name="T75" fmla="*/ 0 h 87"/>
                <a:gd name="T76" fmla="*/ 0 w 532"/>
                <a:gd name="T77" fmla="*/ 0 h 87"/>
                <a:gd name="T78" fmla="*/ 0 w 532"/>
                <a:gd name="T79" fmla="*/ 0 h 87"/>
                <a:gd name="T80" fmla="*/ 0 w 532"/>
                <a:gd name="T81" fmla="*/ 0 h 87"/>
                <a:gd name="T82" fmla="*/ 0 w 532"/>
                <a:gd name="T83" fmla="*/ 0 h 87"/>
                <a:gd name="T84" fmla="*/ 0 w 532"/>
                <a:gd name="T85" fmla="*/ 0 h 87"/>
                <a:gd name="T86" fmla="*/ 0 w 532"/>
                <a:gd name="T87" fmla="*/ 0 h 87"/>
                <a:gd name="T88" fmla="*/ 0 w 532"/>
                <a:gd name="T89" fmla="*/ 0 h 87"/>
                <a:gd name="T90" fmla="*/ 0 w 532"/>
                <a:gd name="T91" fmla="*/ 0 h 87"/>
                <a:gd name="T92" fmla="*/ 0 w 532"/>
                <a:gd name="T93" fmla="*/ 0 h 87"/>
                <a:gd name="T94" fmla="*/ 0 w 532"/>
                <a:gd name="T95" fmla="*/ 0 h 87"/>
                <a:gd name="T96" fmla="*/ 0 w 532"/>
                <a:gd name="T97" fmla="*/ 0 h 87"/>
                <a:gd name="T98" fmla="*/ 0 w 532"/>
                <a:gd name="T99" fmla="*/ 0 h 87"/>
                <a:gd name="T100" fmla="*/ 0 w 532"/>
                <a:gd name="T101" fmla="*/ 0 h 87"/>
                <a:gd name="T102" fmla="*/ 0 w 532"/>
                <a:gd name="T103" fmla="*/ 0 h 87"/>
                <a:gd name="T104" fmla="*/ 0 w 532"/>
                <a:gd name="T105" fmla="*/ 0 h 8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2"/>
                <a:gd name="T160" fmla="*/ 0 h 87"/>
                <a:gd name="T161" fmla="*/ 532 w 532"/>
                <a:gd name="T162" fmla="*/ 87 h 8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2" h="87">
                  <a:moveTo>
                    <a:pt x="0" y="44"/>
                  </a:moveTo>
                  <a:lnTo>
                    <a:pt x="37" y="34"/>
                  </a:lnTo>
                  <a:lnTo>
                    <a:pt x="46" y="23"/>
                  </a:lnTo>
                  <a:lnTo>
                    <a:pt x="61" y="19"/>
                  </a:lnTo>
                  <a:lnTo>
                    <a:pt x="73" y="17"/>
                  </a:lnTo>
                  <a:lnTo>
                    <a:pt x="86" y="14"/>
                  </a:lnTo>
                  <a:lnTo>
                    <a:pt x="100" y="14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6" y="8"/>
                  </a:lnTo>
                  <a:lnTo>
                    <a:pt x="168" y="9"/>
                  </a:lnTo>
                  <a:lnTo>
                    <a:pt x="182" y="3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22" y="6"/>
                  </a:lnTo>
                  <a:lnTo>
                    <a:pt x="235" y="14"/>
                  </a:lnTo>
                  <a:lnTo>
                    <a:pt x="252" y="19"/>
                  </a:lnTo>
                  <a:lnTo>
                    <a:pt x="277" y="23"/>
                  </a:lnTo>
                  <a:lnTo>
                    <a:pt x="290" y="18"/>
                  </a:lnTo>
                  <a:lnTo>
                    <a:pt x="306" y="19"/>
                  </a:lnTo>
                  <a:lnTo>
                    <a:pt x="318" y="23"/>
                  </a:lnTo>
                  <a:lnTo>
                    <a:pt x="335" y="34"/>
                  </a:lnTo>
                  <a:lnTo>
                    <a:pt x="349" y="48"/>
                  </a:lnTo>
                  <a:lnTo>
                    <a:pt x="370" y="55"/>
                  </a:lnTo>
                  <a:lnTo>
                    <a:pt x="403" y="52"/>
                  </a:lnTo>
                  <a:lnTo>
                    <a:pt x="419" y="61"/>
                  </a:lnTo>
                  <a:lnTo>
                    <a:pt x="433" y="66"/>
                  </a:lnTo>
                  <a:lnTo>
                    <a:pt x="452" y="68"/>
                  </a:lnTo>
                  <a:lnTo>
                    <a:pt x="532" y="83"/>
                  </a:lnTo>
                  <a:lnTo>
                    <a:pt x="445" y="77"/>
                  </a:lnTo>
                  <a:lnTo>
                    <a:pt x="429" y="82"/>
                  </a:lnTo>
                  <a:lnTo>
                    <a:pt x="415" y="87"/>
                  </a:lnTo>
                  <a:lnTo>
                    <a:pt x="405" y="86"/>
                  </a:lnTo>
                  <a:lnTo>
                    <a:pt x="392" y="83"/>
                  </a:lnTo>
                  <a:lnTo>
                    <a:pt x="376" y="75"/>
                  </a:lnTo>
                  <a:lnTo>
                    <a:pt x="353" y="72"/>
                  </a:lnTo>
                  <a:lnTo>
                    <a:pt x="331" y="65"/>
                  </a:lnTo>
                  <a:lnTo>
                    <a:pt x="318" y="66"/>
                  </a:lnTo>
                  <a:lnTo>
                    <a:pt x="301" y="68"/>
                  </a:lnTo>
                  <a:lnTo>
                    <a:pt x="266" y="61"/>
                  </a:lnTo>
                  <a:lnTo>
                    <a:pt x="249" y="58"/>
                  </a:lnTo>
                  <a:lnTo>
                    <a:pt x="226" y="48"/>
                  </a:lnTo>
                  <a:lnTo>
                    <a:pt x="203" y="48"/>
                  </a:lnTo>
                  <a:lnTo>
                    <a:pt x="175" y="48"/>
                  </a:lnTo>
                  <a:lnTo>
                    <a:pt x="155" y="49"/>
                  </a:lnTo>
                  <a:lnTo>
                    <a:pt x="137" y="46"/>
                  </a:lnTo>
                  <a:lnTo>
                    <a:pt x="119" y="38"/>
                  </a:lnTo>
                  <a:lnTo>
                    <a:pt x="100" y="44"/>
                  </a:lnTo>
                  <a:lnTo>
                    <a:pt x="84" y="35"/>
                  </a:lnTo>
                  <a:lnTo>
                    <a:pt x="70" y="38"/>
                  </a:lnTo>
                  <a:lnTo>
                    <a:pt x="51" y="40"/>
                  </a:lnTo>
                  <a:lnTo>
                    <a:pt x="30" y="4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C4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10" name="Freeform 922"/>
            <p:cNvSpPr>
              <a:spLocks/>
            </p:cNvSpPr>
            <p:nvPr/>
          </p:nvSpPr>
          <p:spPr bwMode="auto">
            <a:xfrm flipH="1">
              <a:off x="8630" y="2023"/>
              <a:ext cx="121" cy="16"/>
            </a:xfrm>
            <a:custGeom>
              <a:avLst/>
              <a:gdLst>
                <a:gd name="T0" fmla="*/ 0 w 2209"/>
                <a:gd name="T1" fmla="*/ 0 h 278"/>
                <a:gd name="T2" fmla="*/ 0 w 2209"/>
                <a:gd name="T3" fmla="*/ 0 h 278"/>
                <a:gd name="T4" fmla="*/ 0 w 2209"/>
                <a:gd name="T5" fmla="*/ 0 h 278"/>
                <a:gd name="T6" fmla="*/ 0 w 2209"/>
                <a:gd name="T7" fmla="*/ 0 h 278"/>
                <a:gd name="T8" fmla="*/ 0 w 2209"/>
                <a:gd name="T9" fmla="*/ 0 h 278"/>
                <a:gd name="T10" fmla="*/ 0 w 2209"/>
                <a:gd name="T11" fmla="*/ 0 h 278"/>
                <a:gd name="T12" fmla="*/ 0 w 2209"/>
                <a:gd name="T13" fmla="*/ 0 h 278"/>
                <a:gd name="T14" fmla="*/ 0 w 2209"/>
                <a:gd name="T15" fmla="*/ 0 h 278"/>
                <a:gd name="T16" fmla="*/ 0 w 2209"/>
                <a:gd name="T17" fmla="*/ 0 h 278"/>
                <a:gd name="T18" fmla="*/ 0 w 2209"/>
                <a:gd name="T19" fmla="*/ 0 h 278"/>
                <a:gd name="T20" fmla="*/ 0 w 2209"/>
                <a:gd name="T21" fmla="*/ 0 h 278"/>
                <a:gd name="T22" fmla="*/ 0 w 2209"/>
                <a:gd name="T23" fmla="*/ 0 h 278"/>
                <a:gd name="T24" fmla="*/ 0 w 2209"/>
                <a:gd name="T25" fmla="*/ 0 h 278"/>
                <a:gd name="T26" fmla="*/ 0 w 2209"/>
                <a:gd name="T27" fmla="*/ 0 h 278"/>
                <a:gd name="T28" fmla="*/ 0 w 2209"/>
                <a:gd name="T29" fmla="*/ 0 h 278"/>
                <a:gd name="T30" fmla="*/ 0 w 2209"/>
                <a:gd name="T31" fmla="*/ 0 h 278"/>
                <a:gd name="T32" fmla="*/ 0 w 2209"/>
                <a:gd name="T33" fmla="*/ 0 h 278"/>
                <a:gd name="T34" fmla="*/ 0 w 2209"/>
                <a:gd name="T35" fmla="*/ 0 h 278"/>
                <a:gd name="T36" fmla="*/ 0 w 2209"/>
                <a:gd name="T37" fmla="*/ 0 h 278"/>
                <a:gd name="T38" fmla="*/ 0 w 2209"/>
                <a:gd name="T39" fmla="*/ 0 h 278"/>
                <a:gd name="T40" fmla="*/ 0 w 2209"/>
                <a:gd name="T41" fmla="*/ 0 h 278"/>
                <a:gd name="T42" fmla="*/ 0 w 2209"/>
                <a:gd name="T43" fmla="*/ 0 h 278"/>
                <a:gd name="T44" fmla="*/ 0 w 2209"/>
                <a:gd name="T45" fmla="*/ 0 h 278"/>
                <a:gd name="T46" fmla="*/ 0 w 2209"/>
                <a:gd name="T47" fmla="*/ 0 h 278"/>
                <a:gd name="T48" fmla="*/ 0 w 2209"/>
                <a:gd name="T49" fmla="*/ 0 h 278"/>
                <a:gd name="T50" fmla="*/ 0 w 2209"/>
                <a:gd name="T51" fmla="*/ 0 h 278"/>
                <a:gd name="T52" fmla="*/ 0 w 2209"/>
                <a:gd name="T53" fmla="*/ 0 h 278"/>
                <a:gd name="T54" fmla="*/ 0 w 2209"/>
                <a:gd name="T55" fmla="*/ 0 h 278"/>
                <a:gd name="T56" fmla="*/ 0 w 2209"/>
                <a:gd name="T57" fmla="*/ 0 h 278"/>
                <a:gd name="T58" fmla="*/ 0 w 2209"/>
                <a:gd name="T59" fmla="*/ 0 h 278"/>
                <a:gd name="T60" fmla="*/ 0 w 2209"/>
                <a:gd name="T61" fmla="*/ 0 h 278"/>
                <a:gd name="T62" fmla="*/ 0 w 2209"/>
                <a:gd name="T63" fmla="*/ 0 h 278"/>
                <a:gd name="T64" fmla="*/ 0 w 2209"/>
                <a:gd name="T65" fmla="*/ 0 h 278"/>
                <a:gd name="T66" fmla="*/ 0 w 2209"/>
                <a:gd name="T67" fmla="*/ 0 h 278"/>
                <a:gd name="T68" fmla="*/ 0 w 2209"/>
                <a:gd name="T69" fmla="*/ 0 h 278"/>
                <a:gd name="T70" fmla="*/ 0 w 2209"/>
                <a:gd name="T71" fmla="*/ 0 h 278"/>
                <a:gd name="T72" fmla="*/ 0 w 2209"/>
                <a:gd name="T73" fmla="*/ 0 h 278"/>
                <a:gd name="T74" fmla="*/ 0 w 2209"/>
                <a:gd name="T75" fmla="*/ 0 h 278"/>
                <a:gd name="T76" fmla="*/ 0 w 2209"/>
                <a:gd name="T77" fmla="*/ 0 h 278"/>
                <a:gd name="T78" fmla="*/ 0 w 2209"/>
                <a:gd name="T79" fmla="*/ 0 h 278"/>
                <a:gd name="T80" fmla="*/ 0 w 2209"/>
                <a:gd name="T81" fmla="*/ 0 h 278"/>
                <a:gd name="T82" fmla="*/ 0 w 2209"/>
                <a:gd name="T83" fmla="*/ 0 h 278"/>
                <a:gd name="T84" fmla="*/ 0 w 2209"/>
                <a:gd name="T85" fmla="*/ 0 h 278"/>
                <a:gd name="T86" fmla="*/ 0 w 2209"/>
                <a:gd name="T87" fmla="*/ 0 h 278"/>
                <a:gd name="T88" fmla="*/ 0 w 2209"/>
                <a:gd name="T89" fmla="*/ 0 h 278"/>
                <a:gd name="T90" fmla="*/ 0 w 2209"/>
                <a:gd name="T91" fmla="*/ 0 h 278"/>
                <a:gd name="T92" fmla="*/ 0 w 2209"/>
                <a:gd name="T93" fmla="*/ 0 h 278"/>
                <a:gd name="T94" fmla="*/ 0 w 2209"/>
                <a:gd name="T95" fmla="*/ 0 h 278"/>
                <a:gd name="T96" fmla="*/ 0 w 2209"/>
                <a:gd name="T97" fmla="*/ 0 h 278"/>
                <a:gd name="T98" fmla="*/ 0 w 2209"/>
                <a:gd name="T99" fmla="*/ 0 h 278"/>
                <a:gd name="T100" fmla="*/ 0 w 2209"/>
                <a:gd name="T101" fmla="*/ 0 h 278"/>
                <a:gd name="T102" fmla="*/ 0 w 2209"/>
                <a:gd name="T103" fmla="*/ 0 h 278"/>
                <a:gd name="T104" fmla="*/ 0 w 2209"/>
                <a:gd name="T105" fmla="*/ 0 h 278"/>
                <a:gd name="T106" fmla="*/ 0 w 2209"/>
                <a:gd name="T107" fmla="*/ 0 h 278"/>
                <a:gd name="T108" fmla="*/ 0 w 2209"/>
                <a:gd name="T109" fmla="*/ 0 h 2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09"/>
                <a:gd name="T166" fmla="*/ 0 h 278"/>
                <a:gd name="T167" fmla="*/ 2209 w 2209"/>
                <a:gd name="T168" fmla="*/ 278 h 2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09" h="278">
                  <a:moveTo>
                    <a:pt x="414" y="0"/>
                  </a:moveTo>
                  <a:lnTo>
                    <a:pt x="396" y="6"/>
                  </a:lnTo>
                  <a:lnTo>
                    <a:pt x="382" y="10"/>
                  </a:lnTo>
                  <a:lnTo>
                    <a:pt x="371" y="18"/>
                  </a:lnTo>
                  <a:lnTo>
                    <a:pt x="364" y="25"/>
                  </a:lnTo>
                  <a:lnTo>
                    <a:pt x="359" y="36"/>
                  </a:lnTo>
                  <a:lnTo>
                    <a:pt x="341" y="37"/>
                  </a:lnTo>
                  <a:lnTo>
                    <a:pt x="330" y="41"/>
                  </a:lnTo>
                  <a:lnTo>
                    <a:pt x="320" y="47"/>
                  </a:lnTo>
                  <a:lnTo>
                    <a:pt x="307" y="53"/>
                  </a:lnTo>
                  <a:lnTo>
                    <a:pt x="292" y="53"/>
                  </a:lnTo>
                  <a:lnTo>
                    <a:pt x="273" y="65"/>
                  </a:lnTo>
                  <a:lnTo>
                    <a:pt x="251" y="54"/>
                  </a:lnTo>
                  <a:lnTo>
                    <a:pt x="264" y="78"/>
                  </a:lnTo>
                  <a:lnTo>
                    <a:pt x="243" y="78"/>
                  </a:lnTo>
                  <a:lnTo>
                    <a:pt x="217" y="79"/>
                  </a:lnTo>
                  <a:lnTo>
                    <a:pt x="197" y="73"/>
                  </a:lnTo>
                  <a:lnTo>
                    <a:pt x="174" y="87"/>
                  </a:lnTo>
                  <a:lnTo>
                    <a:pt x="153" y="78"/>
                  </a:lnTo>
                  <a:lnTo>
                    <a:pt x="148" y="79"/>
                  </a:lnTo>
                  <a:lnTo>
                    <a:pt x="142" y="85"/>
                  </a:lnTo>
                  <a:lnTo>
                    <a:pt x="135" y="92"/>
                  </a:lnTo>
                  <a:lnTo>
                    <a:pt x="130" y="101"/>
                  </a:lnTo>
                  <a:lnTo>
                    <a:pt x="122" y="108"/>
                  </a:lnTo>
                  <a:lnTo>
                    <a:pt x="117" y="112"/>
                  </a:lnTo>
                  <a:lnTo>
                    <a:pt x="103" y="112"/>
                  </a:lnTo>
                  <a:lnTo>
                    <a:pt x="88" y="112"/>
                  </a:lnTo>
                  <a:lnTo>
                    <a:pt x="81" y="119"/>
                  </a:lnTo>
                  <a:lnTo>
                    <a:pt x="71" y="127"/>
                  </a:lnTo>
                  <a:lnTo>
                    <a:pt x="61" y="127"/>
                  </a:lnTo>
                  <a:lnTo>
                    <a:pt x="48" y="128"/>
                  </a:lnTo>
                  <a:lnTo>
                    <a:pt x="30" y="128"/>
                  </a:lnTo>
                  <a:lnTo>
                    <a:pt x="14" y="136"/>
                  </a:lnTo>
                  <a:lnTo>
                    <a:pt x="0" y="155"/>
                  </a:lnTo>
                  <a:lnTo>
                    <a:pt x="12" y="154"/>
                  </a:lnTo>
                  <a:lnTo>
                    <a:pt x="30" y="147"/>
                  </a:lnTo>
                  <a:lnTo>
                    <a:pt x="49" y="146"/>
                  </a:lnTo>
                  <a:lnTo>
                    <a:pt x="63" y="147"/>
                  </a:lnTo>
                  <a:lnTo>
                    <a:pt x="75" y="155"/>
                  </a:lnTo>
                  <a:lnTo>
                    <a:pt x="89" y="159"/>
                  </a:lnTo>
                  <a:lnTo>
                    <a:pt x="103" y="154"/>
                  </a:lnTo>
                  <a:lnTo>
                    <a:pt x="118" y="147"/>
                  </a:lnTo>
                  <a:lnTo>
                    <a:pt x="132" y="143"/>
                  </a:lnTo>
                  <a:lnTo>
                    <a:pt x="144" y="143"/>
                  </a:lnTo>
                  <a:lnTo>
                    <a:pt x="153" y="154"/>
                  </a:lnTo>
                  <a:lnTo>
                    <a:pt x="162" y="163"/>
                  </a:lnTo>
                  <a:lnTo>
                    <a:pt x="177" y="163"/>
                  </a:lnTo>
                  <a:lnTo>
                    <a:pt x="190" y="160"/>
                  </a:lnTo>
                  <a:lnTo>
                    <a:pt x="206" y="154"/>
                  </a:lnTo>
                  <a:lnTo>
                    <a:pt x="220" y="150"/>
                  </a:lnTo>
                  <a:lnTo>
                    <a:pt x="234" y="159"/>
                  </a:lnTo>
                  <a:lnTo>
                    <a:pt x="248" y="168"/>
                  </a:lnTo>
                  <a:lnTo>
                    <a:pt x="262" y="172"/>
                  </a:lnTo>
                  <a:lnTo>
                    <a:pt x="275" y="176"/>
                  </a:lnTo>
                  <a:lnTo>
                    <a:pt x="294" y="178"/>
                  </a:lnTo>
                  <a:lnTo>
                    <a:pt x="312" y="180"/>
                  </a:lnTo>
                  <a:lnTo>
                    <a:pt x="330" y="178"/>
                  </a:lnTo>
                  <a:lnTo>
                    <a:pt x="350" y="173"/>
                  </a:lnTo>
                  <a:lnTo>
                    <a:pt x="341" y="156"/>
                  </a:lnTo>
                  <a:lnTo>
                    <a:pt x="343" y="146"/>
                  </a:lnTo>
                  <a:lnTo>
                    <a:pt x="353" y="141"/>
                  </a:lnTo>
                  <a:lnTo>
                    <a:pt x="355" y="152"/>
                  </a:lnTo>
                  <a:lnTo>
                    <a:pt x="366" y="163"/>
                  </a:lnTo>
                  <a:lnTo>
                    <a:pt x="378" y="168"/>
                  </a:lnTo>
                  <a:lnTo>
                    <a:pt x="390" y="172"/>
                  </a:lnTo>
                  <a:lnTo>
                    <a:pt x="405" y="178"/>
                  </a:lnTo>
                  <a:lnTo>
                    <a:pt x="420" y="181"/>
                  </a:lnTo>
                  <a:lnTo>
                    <a:pt x="442" y="185"/>
                  </a:lnTo>
                  <a:lnTo>
                    <a:pt x="456" y="182"/>
                  </a:lnTo>
                  <a:lnTo>
                    <a:pt x="473" y="185"/>
                  </a:lnTo>
                  <a:lnTo>
                    <a:pt x="501" y="192"/>
                  </a:lnTo>
                  <a:lnTo>
                    <a:pt x="492" y="199"/>
                  </a:lnTo>
                  <a:lnTo>
                    <a:pt x="479" y="208"/>
                  </a:lnTo>
                  <a:lnTo>
                    <a:pt x="455" y="224"/>
                  </a:lnTo>
                  <a:lnTo>
                    <a:pt x="470" y="225"/>
                  </a:lnTo>
                  <a:lnTo>
                    <a:pt x="484" y="228"/>
                  </a:lnTo>
                  <a:lnTo>
                    <a:pt x="503" y="232"/>
                  </a:lnTo>
                  <a:lnTo>
                    <a:pt x="524" y="235"/>
                  </a:lnTo>
                  <a:lnTo>
                    <a:pt x="535" y="233"/>
                  </a:lnTo>
                  <a:lnTo>
                    <a:pt x="545" y="225"/>
                  </a:lnTo>
                  <a:lnTo>
                    <a:pt x="557" y="221"/>
                  </a:lnTo>
                  <a:lnTo>
                    <a:pt x="575" y="220"/>
                  </a:lnTo>
                  <a:lnTo>
                    <a:pt x="598" y="219"/>
                  </a:lnTo>
                  <a:lnTo>
                    <a:pt x="614" y="208"/>
                  </a:lnTo>
                  <a:lnTo>
                    <a:pt x="636" y="201"/>
                  </a:lnTo>
                  <a:lnTo>
                    <a:pt x="654" y="195"/>
                  </a:lnTo>
                  <a:lnTo>
                    <a:pt x="667" y="196"/>
                  </a:lnTo>
                  <a:lnTo>
                    <a:pt x="711" y="198"/>
                  </a:lnTo>
                  <a:lnTo>
                    <a:pt x="746" y="203"/>
                  </a:lnTo>
                  <a:lnTo>
                    <a:pt x="769" y="203"/>
                  </a:lnTo>
                  <a:lnTo>
                    <a:pt x="787" y="205"/>
                  </a:lnTo>
                  <a:lnTo>
                    <a:pt x="818" y="223"/>
                  </a:lnTo>
                  <a:lnTo>
                    <a:pt x="833" y="223"/>
                  </a:lnTo>
                  <a:lnTo>
                    <a:pt x="851" y="219"/>
                  </a:lnTo>
                  <a:lnTo>
                    <a:pt x="869" y="212"/>
                  </a:lnTo>
                  <a:lnTo>
                    <a:pt x="884" y="208"/>
                  </a:lnTo>
                  <a:lnTo>
                    <a:pt x="937" y="203"/>
                  </a:lnTo>
                  <a:lnTo>
                    <a:pt x="973" y="201"/>
                  </a:lnTo>
                  <a:lnTo>
                    <a:pt x="996" y="198"/>
                  </a:lnTo>
                  <a:lnTo>
                    <a:pt x="1014" y="196"/>
                  </a:lnTo>
                  <a:lnTo>
                    <a:pt x="1032" y="194"/>
                  </a:lnTo>
                  <a:lnTo>
                    <a:pt x="1054" y="189"/>
                  </a:lnTo>
                  <a:lnTo>
                    <a:pt x="1069" y="185"/>
                  </a:lnTo>
                  <a:lnTo>
                    <a:pt x="1092" y="177"/>
                  </a:lnTo>
                  <a:lnTo>
                    <a:pt x="1105" y="186"/>
                  </a:lnTo>
                  <a:lnTo>
                    <a:pt x="1112" y="196"/>
                  </a:lnTo>
                  <a:lnTo>
                    <a:pt x="1104" y="207"/>
                  </a:lnTo>
                  <a:lnTo>
                    <a:pt x="1088" y="214"/>
                  </a:lnTo>
                  <a:lnTo>
                    <a:pt x="1107" y="214"/>
                  </a:lnTo>
                  <a:lnTo>
                    <a:pt x="1097" y="223"/>
                  </a:lnTo>
                  <a:lnTo>
                    <a:pt x="1082" y="232"/>
                  </a:lnTo>
                  <a:lnTo>
                    <a:pt x="1060" y="244"/>
                  </a:lnTo>
                  <a:lnTo>
                    <a:pt x="1041" y="252"/>
                  </a:lnTo>
                  <a:lnTo>
                    <a:pt x="1065" y="248"/>
                  </a:lnTo>
                  <a:lnTo>
                    <a:pt x="1087" y="244"/>
                  </a:lnTo>
                  <a:lnTo>
                    <a:pt x="1107" y="237"/>
                  </a:lnTo>
                  <a:lnTo>
                    <a:pt x="1121" y="230"/>
                  </a:lnTo>
                  <a:lnTo>
                    <a:pt x="1128" y="228"/>
                  </a:lnTo>
                  <a:lnTo>
                    <a:pt x="1139" y="225"/>
                  </a:lnTo>
                  <a:lnTo>
                    <a:pt x="1153" y="225"/>
                  </a:lnTo>
                  <a:lnTo>
                    <a:pt x="1171" y="228"/>
                  </a:lnTo>
                  <a:lnTo>
                    <a:pt x="1185" y="232"/>
                  </a:lnTo>
                  <a:lnTo>
                    <a:pt x="1199" y="233"/>
                  </a:lnTo>
                  <a:lnTo>
                    <a:pt x="1218" y="232"/>
                  </a:lnTo>
                  <a:lnTo>
                    <a:pt x="1204" y="248"/>
                  </a:lnTo>
                  <a:lnTo>
                    <a:pt x="1189" y="259"/>
                  </a:lnTo>
                  <a:lnTo>
                    <a:pt x="1172" y="267"/>
                  </a:lnTo>
                  <a:lnTo>
                    <a:pt x="1191" y="264"/>
                  </a:lnTo>
                  <a:lnTo>
                    <a:pt x="1210" y="261"/>
                  </a:lnTo>
                  <a:lnTo>
                    <a:pt x="1229" y="258"/>
                  </a:lnTo>
                  <a:lnTo>
                    <a:pt x="1245" y="253"/>
                  </a:lnTo>
                  <a:lnTo>
                    <a:pt x="1266" y="250"/>
                  </a:lnTo>
                  <a:lnTo>
                    <a:pt x="1290" y="247"/>
                  </a:lnTo>
                  <a:lnTo>
                    <a:pt x="1312" y="247"/>
                  </a:lnTo>
                  <a:lnTo>
                    <a:pt x="1329" y="241"/>
                  </a:lnTo>
                  <a:lnTo>
                    <a:pt x="1334" y="237"/>
                  </a:lnTo>
                  <a:lnTo>
                    <a:pt x="1340" y="232"/>
                  </a:lnTo>
                  <a:lnTo>
                    <a:pt x="1352" y="232"/>
                  </a:lnTo>
                  <a:lnTo>
                    <a:pt x="1374" y="238"/>
                  </a:lnTo>
                  <a:lnTo>
                    <a:pt x="1401" y="241"/>
                  </a:lnTo>
                  <a:lnTo>
                    <a:pt x="1426" y="247"/>
                  </a:lnTo>
                  <a:lnTo>
                    <a:pt x="1440" y="250"/>
                  </a:lnTo>
                  <a:lnTo>
                    <a:pt x="1464" y="250"/>
                  </a:lnTo>
                  <a:lnTo>
                    <a:pt x="1491" y="252"/>
                  </a:lnTo>
                  <a:lnTo>
                    <a:pt x="1512" y="256"/>
                  </a:lnTo>
                  <a:lnTo>
                    <a:pt x="1538" y="264"/>
                  </a:lnTo>
                  <a:lnTo>
                    <a:pt x="1559" y="269"/>
                  </a:lnTo>
                  <a:lnTo>
                    <a:pt x="1578" y="272"/>
                  </a:lnTo>
                  <a:lnTo>
                    <a:pt x="1596" y="269"/>
                  </a:lnTo>
                  <a:lnTo>
                    <a:pt x="1625" y="259"/>
                  </a:lnTo>
                  <a:lnTo>
                    <a:pt x="1649" y="264"/>
                  </a:lnTo>
                  <a:lnTo>
                    <a:pt x="1671" y="264"/>
                  </a:lnTo>
                  <a:lnTo>
                    <a:pt x="1694" y="264"/>
                  </a:lnTo>
                  <a:lnTo>
                    <a:pt x="1717" y="263"/>
                  </a:lnTo>
                  <a:lnTo>
                    <a:pt x="1748" y="255"/>
                  </a:lnTo>
                  <a:lnTo>
                    <a:pt x="1763" y="255"/>
                  </a:lnTo>
                  <a:lnTo>
                    <a:pt x="1780" y="253"/>
                  </a:lnTo>
                  <a:lnTo>
                    <a:pt x="1812" y="258"/>
                  </a:lnTo>
                  <a:lnTo>
                    <a:pt x="1829" y="261"/>
                  </a:lnTo>
                  <a:lnTo>
                    <a:pt x="1842" y="259"/>
                  </a:lnTo>
                  <a:lnTo>
                    <a:pt x="1861" y="256"/>
                  </a:lnTo>
                  <a:lnTo>
                    <a:pt x="1879" y="255"/>
                  </a:lnTo>
                  <a:lnTo>
                    <a:pt x="1893" y="255"/>
                  </a:lnTo>
                  <a:lnTo>
                    <a:pt x="1899" y="258"/>
                  </a:lnTo>
                  <a:lnTo>
                    <a:pt x="1899" y="269"/>
                  </a:lnTo>
                  <a:lnTo>
                    <a:pt x="1906" y="272"/>
                  </a:lnTo>
                  <a:lnTo>
                    <a:pt x="1917" y="272"/>
                  </a:lnTo>
                  <a:lnTo>
                    <a:pt x="1929" y="269"/>
                  </a:lnTo>
                  <a:lnTo>
                    <a:pt x="1939" y="259"/>
                  </a:lnTo>
                  <a:lnTo>
                    <a:pt x="1946" y="250"/>
                  </a:lnTo>
                  <a:lnTo>
                    <a:pt x="1953" y="246"/>
                  </a:lnTo>
                  <a:lnTo>
                    <a:pt x="1971" y="246"/>
                  </a:lnTo>
                  <a:lnTo>
                    <a:pt x="1985" y="246"/>
                  </a:lnTo>
                  <a:lnTo>
                    <a:pt x="2002" y="255"/>
                  </a:lnTo>
                  <a:lnTo>
                    <a:pt x="2016" y="261"/>
                  </a:lnTo>
                  <a:lnTo>
                    <a:pt x="2032" y="269"/>
                  </a:lnTo>
                  <a:lnTo>
                    <a:pt x="2043" y="270"/>
                  </a:lnTo>
                  <a:lnTo>
                    <a:pt x="2053" y="272"/>
                  </a:lnTo>
                  <a:lnTo>
                    <a:pt x="2064" y="272"/>
                  </a:lnTo>
                  <a:lnTo>
                    <a:pt x="2083" y="269"/>
                  </a:lnTo>
                  <a:lnTo>
                    <a:pt x="2145" y="278"/>
                  </a:lnTo>
                  <a:lnTo>
                    <a:pt x="2127" y="269"/>
                  </a:lnTo>
                  <a:lnTo>
                    <a:pt x="2115" y="264"/>
                  </a:lnTo>
                  <a:lnTo>
                    <a:pt x="2110" y="255"/>
                  </a:lnTo>
                  <a:lnTo>
                    <a:pt x="2115" y="248"/>
                  </a:lnTo>
                  <a:lnTo>
                    <a:pt x="2137" y="242"/>
                  </a:lnTo>
                  <a:lnTo>
                    <a:pt x="2152" y="238"/>
                  </a:lnTo>
                  <a:lnTo>
                    <a:pt x="2170" y="232"/>
                  </a:lnTo>
                  <a:lnTo>
                    <a:pt x="2185" y="223"/>
                  </a:lnTo>
                  <a:lnTo>
                    <a:pt x="2209" y="212"/>
                  </a:lnTo>
                  <a:lnTo>
                    <a:pt x="2174" y="212"/>
                  </a:lnTo>
                  <a:lnTo>
                    <a:pt x="2151" y="211"/>
                  </a:lnTo>
                  <a:lnTo>
                    <a:pt x="2129" y="207"/>
                  </a:lnTo>
                  <a:lnTo>
                    <a:pt x="2110" y="205"/>
                  </a:lnTo>
                  <a:lnTo>
                    <a:pt x="2098" y="205"/>
                  </a:lnTo>
                  <a:lnTo>
                    <a:pt x="2087" y="207"/>
                  </a:lnTo>
                  <a:lnTo>
                    <a:pt x="2077" y="208"/>
                  </a:lnTo>
                  <a:lnTo>
                    <a:pt x="2063" y="214"/>
                  </a:lnTo>
                  <a:lnTo>
                    <a:pt x="2051" y="219"/>
                  </a:lnTo>
                  <a:lnTo>
                    <a:pt x="2069" y="224"/>
                  </a:lnTo>
                  <a:lnTo>
                    <a:pt x="2083" y="232"/>
                  </a:lnTo>
                  <a:lnTo>
                    <a:pt x="2092" y="241"/>
                  </a:lnTo>
                  <a:lnTo>
                    <a:pt x="2096" y="250"/>
                  </a:lnTo>
                  <a:lnTo>
                    <a:pt x="2092" y="259"/>
                  </a:lnTo>
                  <a:lnTo>
                    <a:pt x="2078" y="256"/>
                  </a:lnTo>
                  <a:lnTo>
                    <a:pt x="2068" y="253"/>
                  </a:lnTo>
                  <a:lnTo>
                    <a:pt x="2060" y="246"/>
                  </a:lnTo>
                  <a:lnTo>
                    <a:pt x="2046" y="238"/>
                  </a:lnTo>
                  <a:lnTo>
                    <a:pt x="2029" y="235"/>
                  </a:lnTo>
                  <a:lnTo>
                    <a:pt x="2014" y="232"/>
                  </a:lnTo>
                  <a:lnTo>
                    <a:pt x="1993" y="235"/>
                  </a:lnTo>
                  <a:lnTo>
                    <a:pt x="1979" y="233"/>
                  </a:lnTo>
                  <a:lnTo>
                    <a:pt x="1967" y="232"/>
                  </a:lnTo>
                  <a:lnTo>
                    <a:pt x="1953" y="228"/>
                  </a:lnTo>
                  <a:lnTo>
                    <a:pt x="1938" y="221"/>
                  </a:lnTo>
                  <a:lnTo>
                    <a:pt x="1925" y="214"/>
                  </a:lnTo>
                  <a:lnTo>
                    <a:pt x="1913" y="208"/>
                  </a:lnTo>
                  <a:lnTo>
                    <a:pt x="1901" y="208"/>
                  </a:lnTo>
                  <a:lnTo>
                    <a:pt x="1890" y="214"/>
                  </a:lnTo>
                  <a:lnTo>
                    <a:pt x="1876" y="219"/>
                  </a:lnTo>
                  <a:lnTo>
                    <a:pt x="1862" y="219"/>
                  </a:lnTo>
                  <a:lnTo>
                    <a:pt x="1844" y="219"/>
                  </a:lnTo>
                  <a:lnTo>
                    <a:pt x="1829" y="215"/>
                  </a:lnTo>
                  <a:lnTo>
                    <a:pt x="1814" y="212"/>
                  </a:lnTo>
                  <a:lnTo>
                    <a:pt x="1800" y="211"/>
                  </a:lnTo>
                  <a:lnTo>
                    <a:pt x="1788" y="212"/>
                  </a:lnTo>
                  <a:lnTo>
                    <a:pt x="1771" y="214"/>
                  </a:lnTo>
                  <a:lnTo>
                    <a:pt x="1757" y="216"/>
                  </a:lnTo>
                  <a:lnTo>
                    <a:pt x="1740" y="214"/>
                  </a:lnTo>
                  <a:lnTo>
                    <a:pt x="1720" y="212"/>
                  </a:lnTo>
                  <a:lnTo>
                    <a:pt x="1699" y="211"/>
                  </a:lnTo>
                  <a:lnTo>
                    <a:pt x="1677" y="208"/>
                  </a:lnTo>
                  <a:lnTo>
                    <a:pt x="1662" y="204"/>
                  </a:lnTo>
                  <a:lnTo>
                    <a:pt x="1647" y="198"/>
                  </a:lnTo>
                  <a:lnTo>
                    <a:pt x="1634" y="192"/>
                  </a:lnTo>
                  <a:lnTo>
                    <a:pt x="1623" y="189"/>
                  </a:lnTo>
                  <a:lnTo>
                    <a:pt x="1613" y="189"/>
                  </a:lnTo>
                  <a:lnTo>
                    <a:pt x="1602" y="190"/>
                  </a:lnTo>
                  <a:lnTo>
                    <a:pt x="1573" y="195"/>
                  </a:lnTo>
                  <a:lnTo>
                    <a:pt x="1605" y="198"/>
                  </a:lnTo>
                  <a:lnTo>
                    <a:pt x="1597" y="208"/>
                  </a:lnTo>
                  <a:lnTo>
                    <a:pt x="1586" y="220"/>
                  </a:lnTo>
                  <a:lnTo>
                    <a:pt x="1574" y="221"/>
                  </a:lnTo>
                  <a:lnTo>
                    <a:pt x="1421" y="196"/>
                  </a:lnTo>
                  <a:lnTo>
                    <a:pt x="1412" y="192"/>
                  </a:lnTo>
                  <a:lnTo>
                    <a:pt x="1440" y="181"/>
                  </a:lnTo>
                  <a:lnTo>
                    <a:pt x="1420" y="177"/>
                  </a:lnTo>
                  <a:lnTo>
                    <a:pt x="1408" y="176"/>
                  </a:lnTo>
                  <a:lnTo>
                    <a:pt x="1398" y="168"/>
                  </a:lnTo>
                  <a:lnTo>
                    <a:pt x="1386" y="163"/>
                  </a:lnTo>
                  <a:lnTo>
                    <a:pt x="1371" y="167"/>
                  </a:lnTo>
                  <a:lnTo>
                    <a:pt x="1356" y="169"/>
                  </a:lnTo>
                  <a:lnTo>
                    <a:pt x="1342" y="176"/>
                  </a:lnTo>
                  <a:lnTo>
                    <a:pt x="1329" y="168"/>
                  </a:lnTo>
                  <a:lnTo>
                    <a:pt x="1315" y="155"/>
                  </a:lnTo>
                  <a:lnTo>
                    <a:pt x="1302" y="146"/>
                  </a:lnTo>
                  <a:lnTo>
                    <a:pt x="1288" y="141"/>
                  </a:lnTo>
                  <a:lnTo>
                    <a:pt x="1273" y="136"/>
                  </a:lnTo>
                  <a:lnTo>
                    <a:pt x="1258" y="134"/>
                  </a:lnTo>
                  <a:lnTo>
                    <a:pt x="1234" y="136"/>
                  </a:lnTo>
                  <a:lnTo>
                    <a:pt x="1214" y="138"/>
                  </a:lnTo>
                  <a:lnTo>
                    <a:pt x="1195" y="142"/>
                  </a:lnTo>
                  <a:lnTo>
                    <a:pt x="1172" y="145"/>
                  </a:lnTo>
                  <a:lnTo>
                    <a:pt x="1149" y="150"/>
                  </a:lnTo>
                  <a:lnTo>
                    <a:pt x="1130" y="152"/>
                  </a:lnTo>
                  <a:lnTo>
                    <a:pt x="1114" y="160"/>
                  </a:lnTo>
                  <a:lnTo>
                    <a:pt x="1097" y="164"/>
                  </a:lnTo>
                  <a:lnTo>
                    <a:pt x="1081" y="164"/>
                  </a:lnTo>
                  <a:lnTo>
                    <a:pt x="1064" y="169"/>
                  </a:lnTo>
                  <a:lnTo>
                    <a:pt x="1046" y="173"/>
                  </a:lnTo>
                  <a:lnTo>
                    <a:pt x="1028" y="178"/>
                  </a:lnTo>
                  <a:lnTo>
                    <a:pt x="1009" y="178"/>
                  </a:lnTo>
                  <a:lnTo>
                    <a:pt x="991" y="178"/>
                  </a:lnTo>
                  <a:lnTo>
                    <a:pt x="977" y="177"/>
                  </a:lnTo>
                  <a:lnTo>
                    <a:pt x="965" y="181"/>
                  </a:lnTo>
                  <a:lnTo>
                    <a:pt x="947" y="187"/>
                  </a:lnTo>
                  <a:lnTo>
                    <a:pt x="929" y="187"/>
                  </a:lnTo>
                  <a:lnTo>
                    <a:pt x="907" y="187"/>
                  </a:lnTo>
                  <a:lnTo>
                    <a:pt x="889" y="187"/>
                  </a:lnTo>
                  <a:lnTo>
                    <a:pt x="866" y="187"/>
                  </a:lnTo>
                  <a:lnTo>
                    <a:pt x="823" y="195"/>
                  </a:lnTo>
                  <a:lnTo>
                    <a:pt x="814" y="190"/>
                  </a:lnTo>
                  <a:lnTo>
                    <a:pt x="805" y="182"/>
                  </a:lnTo>
                  <a:lnTo>
                    <a:pt x="792" y="178"/>
                  </a:lnTo>
                  <a:lnTo>
                    <a:pt x="781" y="177"/>
                  </a:lnTo>
                  <a:lnTo>
                    <a:pt x="764" y="178"/>
                  </a:lnTo>
                  <a:lnTo>
                    <a:pt x="746" y="182"/>
                  </a:lnTo>
                  <a:lnTo>
                    <a:pt x="716" y="186"/>
                  </a:lnTo>
                  <a:lnTo>
                    <a:pt x="703" y="180"/>
                  </a:lnTo>
                  <a:lnTo>
                    <a:pt x="694" y="173"/>
                  </a:lnTo>
                  <a:lnTo>
                    <a:pt x="684" y="171"/>
                  </a:lnTo>
                  <a:lnTo>
                    <a:pt x="670" y="169"/>
                  </a:lnTo>
                  <a:lnTo>
                    <a:pt x="659" y="164"/>
                  </a:lnTo>
                  <a:lnTo>
                    <a:pt x="654" y="155"/>
                  </a:lnTo>
                  <a:lnTo>
                    <a:pt x="645" y="142"/>
                  </a:lnTo>
                  <a:lnTo>
                    <a:pt x="634" y="137"/>
                  </a:lnTo>
                  <a:lnTo>
                    <a:pt x="621" y="134"/>
                  </a:lnTo>
                  <a:lnTo>
                    <a:pt x="608" y="134"/>
                  </a:lnTo>
                  <a:lnTo>
                    <a:pt x="602" y="141"/>
                  </a:lnTo>
                  <a:lnTo>
                    <a:pt x="594" y="155"/>
                  </a:lnTo>
                  <a:lnTo>
                    <a:pt x="585" y="152"/>
                  </a:lnTo>
                  <a:lnTo>
                    <a:pt x="575" y="151"/>
                  </a:lnTo>
                  <a:lnTo>
                    <a:pt x="562" y="152"/>
                  </a:lnTo>
                  <a:lnTo>
                    <a:pt x="550" y="159"/>
                  </a:lnTo>
                  <a:lnTo>
                    <a:pt x="535" y="163"/>
                  </a:lnTo>
                  <a:lnTo>
                    <a:pt x="517" y="163"/>
                  </a:lnTo>
                  <a:lnTo>
                    <a:pt x="531" y="150"/>
                  </a:lnTo>
                  <a:lnTo>
                    <a:pt x="537" y="141"/>
                  </a:lnTo>
                  <a:lnTo>
                    <a:pt x="524" y="143"/>
                  </a:lnTo>
                  <a:lnTo>
                    <a:pt x="500" y="150"/>
                  </a:lnTo>
                  <a:lnTo>
                    <a:pt x="479" y="147"/>
                  </a:lnTo>
                  <a:lnTo>
                    <a:pt x="478" y="141"/>
                  </a:lnTo>
                  <a:lnTo>
                    <a:pt x="474" y="133"/>
                  </a:lnTo>
                  <a:lnTo>
                    <a:pt x="470" y="127"/>
                  </a:lnTo>
                  <a:lnTo>
                    <a:pt x="458" y="122"/>
                  </a:lnTo>
                  <a:lnTo>
                    <a:pt x="446" y="122"/>
                  </a:lnTo>
                  <a:lnTo>
                    <a:pt x="430" y="124"/>
                  </a:lnTo>
                  <a:lnTo>
                    <a:pt x="415" y="127"/>
                  </a:lnTo>
                  <a:lnTo>
                    <a:pt x="400" y="122"/>
                  </a:lnTo>
                  <a:lnTo>
                    <a:pt x="382" y="114"/>
                  </a:lnTo>
                  <a:lnTo>
                    <a:pt x="371" y="105"/>
                  </a:lnTo>
                  <a:lnTo>
                    <a:pt x="384" y="87"/>
                  </a:lnTo>
                  <a:lnTo>
                    <a:pt x="396" y="80"/>
                  </a:lnTo>
                  <a:lnTo>
                    <a:pt x="410" y="73"/>
                  </a:lnTo>
                  <a:lnTo>
                    <a:pt x="419" y="68"/>
                  </a:lnTo>
                  <a:lnTo>
                    <a:pt x="427" y="59"/>
                  </a:lnTo>
                  <a:lnTo>
                    <a:pt x="432" y="50"/>
                  </a:lnTo>
                  <a:lnTo>
                    <a:pt x="434" y="41"/>
                  </a:lnTo>
                  <a:lnTo>
                    <a:pt x="438" y="31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0000C4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11" name="Freeform 923"/>
            <p:cNvSpPr>
              <a:spLocks/>
            </p:cNvSpPr>
            <p:nvPr/>
          </p:nvSpPr>
          <p:spPr bwMode="auto">
            <a:xfrm flipH="1">
              <a:off x="8631" y="2028"/>
              <a:ext cx="30" cy="4"/>
            </a:xfrm>
            <a:custGeom>
              <a:avLst/>
              <a:gdLst>
                <a:gd name="T0" fmla="*/ 0 w 532"/>
                <a:gd name="T1" fmla="*/ 0 h 87"/>
                <a:gd name="T2" fmla="*/ 0 w 532"/>
                <a:gd name="T3" fmla="*/ 0 h 87"/>
                <a:gd name="T4" fmla="*/ 0 w 532"/>
                <a:gd name="T5" fmla="*/ 0 h 87"/>
                <a:gd name="T6" fmla="*/ 0 w 532"/>
                <a:gd name="T7" fmla="*/ 0 h 87"/>
                <a:gd name="T8" fmla="*/ 0 w 532"/>
                <a:gd name="T9" fmla="*/ 0 h 87"/>
                <a:gd name="T10" fmla="*/ 0 w 532"/>
                <a:gd name="T11" fmla="*/ 0 h 87"/>
                <a:gd name="T12" fmla="*/ 0 w 532"/>
                <a:gd name="T13" fmla="*/ 0 h 87"/>
                <a:gd name="T14" fmla="*/ 0 w 532"/>
                <a:gd name="T15" fmla="*/ 0 h 87"/>
                <a:gd name="T16" fmla="*/ 0 w 532"/>
                <a:gd name="T17" fmla="*/ 0 h 87"/>
                <a:gd name="T18" fmla="*/ 0 w 532"/>
                <a:gd name="T19" fmla="*/ 0 h 87"/>
                <a:gd name="T20" fmla="*/ 0 w 532"/>
                <a:gd name="T21" fmla="*/ 0 h 87"/>
                <a:gd name="T22" fmla="*/ 0 w 532"/>
                <a:gd name="T23" fmla="*/ 0 h 87"/>
                <a:gd name="T24" fmla="*/ 0 w 532"/>
                <a:gd name="T25" fmla="*/ 0 h 87"/>
                <a:gd name="T26" fmla="*/ 0 w 532"/>
                <a:gd name="T27" fmla="*/ 0 h 87"/>
                <a:gd name="T28" fmla="*/ 0 w 532"/>
                <a:gd name="T29" fmla="*/ 0 h 87"/>
                <a:gd name="T30" fmla="*/ 0 w 532"/>
                <a:gd name="T31" fmla="*/ 0 h 87"/>
                <a:gd name="T32" fmla="*/ 0 w 532"/>
                <a:gd name="T33" fmla="*/ 0 h 87"/>
                <a:gd name="T34" fmla="*/ 0 w 532"/>
                <a:gd name="T35" fmla="*/ 0 h 87"/>
                <a:gd name="T36" fmla="*/ 0 w 532"/>
                <a:gd name="T37" fmla="*/ 0 h 87"/>
                <a:gd name="T38" fmla="*/ 0 w 532"/>
                <a:gd name="T39" fmla="*/ 0 h 87"/>
                <a:gd name="T40" fmla="*/ 0 w 532"/>
                <a:gd name="T41" fmla="*/ 0 h 87"/>
                <a:gd name="T42" fmla="*/ 0 w 532"/>
                <a:gd name="T43" fmla="*/ 0 h 87"/>
                <a:gd name="T44" fmla="*/ 0 w 532"/>
                <a:gd name="T45" fmla="*/ 0 h 87"/>
                <a:gd name="T46" fmla="*/ 0 w 532"/>
                <a:gd name="T47" fmla="*/ 0 h 87"/>
                <a:gd name="T48" fmla="*/ 0 w 532"/>
                <a:gd name="T49" fmla="*/ 0 h 87"/>
                <a:gd name="T50" fmla="*/ 0 w 532"/>
                <a:gd name="T51" fmla="*/ 0 h 87"/>
                <a:gd name="T52" fmla="*/ 0 w 532"/>
                <a:gd name="T53" fmla="*/ 0 h 87"/>
                <a:gd name="T54" fmla="*/ 0 w 532"/>
                <a:gd name="T55" fmla="*/ 0 h 87"/>
                <a:gd name="T56" fmla="*/ 0 w 532"/>
                <a:gd name="T57" fmla="*/ 0 h 87"/>
                <a:gd name="T58" fmla="*/ 0 w 532"/>
                <a:gd name="T59" fmla="*/ 0 h 87"/>
                <a:gd name="T60" fmla="*/ 0 w 532"/>
                <a:gd name="T61" fmla="*/ 0 h 87"/>
                <a:gd name="T62" fmla="*/ 0 w 532"/>
                <a:gd name="T63" fmla="*/ 0 h 87"/>
                <a:gd name="T64" fmla="*/ 0 w 532"/>
                <a:gd name="T65" fmla="*/ 0 h 87"/>
                <a:gd name="T66" fmla="*/ 0 w 532"/>
                <a:gd name="T67" fmla="*/ 0 h 87"/>
                <a:gd name="T68" fmla="*/ 0 w 532"/>
                <a:gd name="T69" fmla="*/ 0 h 87"/>
                <a:gd name="T70" fmla="*/ 0 w 532"/>
                <a:gd name="T71" fmla="*/ 0 h 87"/>
                <a:gd name="T72" fmla="*/ 0 w 532"/>
                <a:gd name="T73" fmla="*/ 0 h 87"/>
                <a:gd name="T74" fmla="*/ 0 w 532"/>
                <a:gd name="T75" fmla="*/ 0 h 87"/>
                <a:gd name="T76" fmla="*/ 0 w 532"/>
                <a:gd name="T77" fmla="*/ 0 h 87"/>
                <a:gd name="T78" fmla="*/ 0 w 532"/>
                <a:gd name="T79" fmla="*/ 0 h 87"/>
                <a:gd name="T80" fmla="*/ 0 w 532"/>
                <a:gd name="T81" fmla="*/ 0 h 87"/>
                <a:gd name="T82" fmla="*/ 0 w 532"/>
                <a:gd name="T83" fmla="*/ 0 h 87"/>
                <a:gd name="T84" fmla="*/ 0 w 532"/>
                <a:gd name="T85" fmla="*/ 0 h 87"/>
                <a:gd name="T86" fmla="*/ 0 w 532"/>
                <a:gd name="T87" fmla="*/ 0 h 87"/>
                <a:gd name="T88" fmla="*/ 0 w 532"/>
                <a:gd name="T89" fmla="*/ 0 h 87"/>
                <a:gd name="T90" fmla="*/ 0 w 532"/>
                <a:gd name="T91" fmla="*/ 0 h 87"/>
                <a:gd name="T92" fmla="*/ 0 w 532"/>
                <a:gd name="T93" fmla="*/ 0 h 87"/>
                <a:gd name="T94" fmla="*/ 0 w 532"/>
                <a:gd name="T95" fmla="*/ 0 h 87"/>
                <a:gd name="T96" fmla="*/ 0 w 532"/>
                <a:gd name="T97" fmla="*/ 0 h 87"/>
                <a:gd name="T98" fmla="*/ 0 w 532"/>
                <a:gd name="T99" fmla="*/ 0 h 87"/>
                <a:gd name="T100" fmla="*/ 0 w 532"/>
                <a:gd name="T101" fmla="*/ 0 h 87"/>
                <a:gd name="T102" fmla="*/ 0 w 532"/>
                <a:gd name="T103" fmla="*/ 0 h 87"/>
                <a:gd name="T104" fmla="*/ 0 w 532"/>
                <a:gd name="T105" fmla="*/ 0 h 8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2"/>
                <a:gd name="T160" fmla="*/ 0 h 87"/>
                <a:gd name="T161" fmla="*/ 532 w 532"/>
                <a:gd name="T162" fmla="*/ 87 h 8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2" h="87">
                  <a:moveTo>
                    <a:pt x="0" y="44"/>
                  </a:moveTo>
                  <a:lnTo>
                    <a:pt x="37" y="34"/>
                  </a:lnTo>
                  <a:lnTo>
                    <a:pt x="46" y="23"/>
                  </a:lnTo>
                  <a:lnTo>
                    <a:pt x="61" y="19"/>
                  </a:lnTo>
                  <a:lnTo>
                    <a:pt x="73" y="17"/>
                  </a:lnTo>
                  <a:lnTo>
                    <a:pt x="86" y="14"/>
                  </a:lnTo>
                  <a:lnTo>
                    <a:pt x="100" y="14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6" y="8"/>
                  </a:lnTo>
                  <a:lnTo>
                    <a:pt x="168" y="9"/>
                  </a:lnTo>
                  <a:lnTo>
                    <a:pt x="182" y="3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22" y="6"/>
                  </a:lnTo>
                  <a:lnTo>
                    <a:pt x="235" y="14"/>
                  </a:lnTo>
                  <a:lnTo>
                    <a:pt x="252" y="19"/>
                  </a:lnTo>
                  <a:lnTo>
                    <a:pt x="277" y="23"/>
                  </a:lnTo>
                  <a:lnTo>
                    <a:pt x="290" y="18"/>
                  </a:lnTo>
                  <a:lnTo>
                    <a:pt x="306" y="19"/>
                  </a:lnTo>
                  <a:lnTo>
                    <a:pt x="318" y="23"/>
                  </a:lnTo>
                  <a:lnTo>
                    <a:pt x="335" y="34"/>
                  </a:lnTo>
                  <a:lnTo>
                    <a:pt x="349" y="48"/>
                  </a:lnTo>
                  <a:lnTo>
                    <a:pt x="370" y="55"/>
                  </a:lnTo>
                  <a:lnTo>
                    <a:pt x="403" y="52"/>
                  </a:lnTo>
                  <a:lnTo>
                    <a:pt x="419" y="61"/>
                  </a:lnTo>
                  <a:lnTo>
                    <a:pt x="433" y="66"/>
                  </a:lnTo>
                  <a:lnTo>
                    <a:pt x="452" y="68"/>
                  </a:lnTo>
                  <a:lnTo>
                    <a:pt x="532" y="83"/>
                  </a:lnTo>
                  <a:lnTo>
                    <a:pt x="445" y="77"/>
                  </a:lnTo>
                  <a:lnTo>
                    <a:pt x="429" y="82"/>
                  </a:lnTo>
                  <a:lnTo>
                    <a:pt x="415" y="87"/>
                  </a:lnTo>
                  <a:lnTo>
                    <a:pt x="405" y="86"/>
                  </a:lnTo>
                  <a:lnTo>
                    <a:pt x="392" y="83"/>
                  </a:lnTo>
                  <a:lnTo>
                    <a:pt x="376" y="75"/>
                  </a:lnTo>
                  <a:lnTo>
                    <a:pt x="353" y="72"/>
                  </a:lnTo>
                  <a:lnTo>
                    <a:pt x="331" y="65"/>
                  </a:lnTo>
                  <a:lnTo>
                    <a:pt x="318" y="66"/>
                  </a:lnTo>
                  <a:lnTo>
                    <a:pt x="301" y="68"/>
                  </a:lnTo>
                  <a:lnTo>
                    <a:pt x="266" y="61"/>
                  </a:lnTo>
                  <a:lnTo>
                    <a:pt x="249" y="58"/>
                  </a:lnTo>
                  <a:lnTo>
                    <a:pt x="226" y="48"/>
                  </a:lnTo>
                  <a:lnTo>
                    <a:pt x="203" y="48"/>
                  </a:lnTo>
                  <a:lnTo>
                    <a:pt x="175" y="48"/>
                  </a:lnTo>
                  <a:lnTo>
                    <a:pt x="155" y="49"/>
                  </a:lnTo>
                  <a:lnTo>
                    <a:pt x="137" y="46"/>
                  </a:lnTo>
                  <a:lnTo>
                    <a:pt x="119" y="38"/>
                  </a:lnTo>
                  <a:lnTo>
                    <a:pt x="100" y="44"/>
                  </a:lnTo>
                  <a:lnTo>
                    <a:pt x="84" y="35"/>
                  </a:lnTo>
                  <a:lnTo>
                    <a:pt x="70" y="38"/>
                  </a:lnTo>
                  <a:lnTo>
                    <a:pt x="51" y="40"/>
                  </a:lnTo>
                  <a:lnTo>
                    <a:pt x="30" y="4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C4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12" name="Freeform 924"/>
            <p:cNvSpPr>
              <a:spLocks/>
            </p:cNvSpPr>
            <p:nvPr/>
          </p:nvSpPr>
          <p:spPr bwMode="auto">
            <a:xfrm flipH="1">
              <a:off x="8620" y="2023"/>
              <a:ext cx="120" cy="16"/>
            </a:xfrm>
            <a:custGeom>
              <a:avLst/>
              <a:gdLst>
                <a:gd name="T0" fmla="*/ 0 w 2209"/>
                <a:gd name="T1" fmla="*/ 0 h 278"/>
                <a:gd name="T2" fmla="*/ 0 w 2209"/>
                <a:gd name="T3" fmla="*/ 0 h 278"/>
                <a:gd name="T4" fmla="*/ 0 w 2209"/>
                <a:gd name="T5" fmla="*/ 0 h 278"/>
                <a:gd name="T6" fmla="*/ 0 w 2209"/>
                <a:gd name="T7" fmla="*/ 0 h 278"/>
                <a:gd name="T8" fmla="*/ 0 w 2209"/>
                <a:gd name="T9" fmla="*/ 0 h 278"/>
                <a:gd name="T10" fmla="*/ 0 w 2209"/>
                <a:gd name="T11" fmla="*/ 0 h 278"/>
                <a:gd name="T12" fmla="*/ 0 w 2209"/>
                <a:gd name="T13" fmla="*/ 0 h 278"/>
                <a:gd name="T14" fmla="*/ 0 w 2209"/>
                <a:gd name="T15" fmla="*/ 0 h 278"/>
                <a:gd name="T16" fmla="*/ 0 w 2209"/>
                <a:gd name="T17" fmla="*/ 0 h 278"/>
                <a:gd name="T18" fmla="*/ 0 w 2209"/>
                <a:gd name="T19" fmla="*/ 0 h 278"/>
                <a:gd name="T20" fmla="*/ 0 w 2209"/>
                <a:gd name="T21" fmla="*/ 0 h 278"/>
                <a:gd name="T22" fmla="*/ 0 w 2209"/>
                <a:gd name="T23" fmla="*/ 0 h 278"/>
                <a:gd name="T24" fmla="*/ 0 w 2209"/>
                <a:gd name="T25" fmla="*/ 0 h 278"/>
                <a:gd name="T26" fmla="*/ 0 w 2209"/>
                <a:gd name="T27" fmla="*/ 0 h 278"/>
                <a:gd name="T28" fmla="*/ 0 w 2209"/>
                <a:gd name="T29" fmla="*/ 0 h 278"/>
                <a:gd name="T30" fmla="*/ 0 w 2209"/>
                <a:gd name="T31" fmla="*/ 0 h 278"/>
                <a:gd name="T32" fmla="*/ 0 w 2209"/>
                <a:gd name="T33" fmla="*/ 0 h 278"/>
                <a:gd name="T34" fmla="*/ 0 w 2209"/>
                <a:gd name="T35" fmla="*/ 0 h 278"/>
                <a:gd name="T36" fmla="*/ 0 w 2209"/>
                <a:gd name="T37" fmla="*/ 0 h 278"/>
                <a:gd name="T38" fmla="*/ 0 w 2209"/>
                <a:gd name="T39" fmla="*/ 0 h 278"/>
                <a:gd name="T40" fmla="*/ 0 w 2209"/>
                <a:gd name="T41" fmla="*/ 0 h 278"/>
                <a:gd name="T42" fmla="*/ 0 w 2209"/>
                <a:gd name="T43" fmla="*/ 0 h 278"/>
                <a:gd name="T44" fmla="*/ 0 w 2209"/>
                <a:gd name="T45" fmla="*/ 0 h 278"/>
                <a:gd name="T46" fmla="*/ 0 w 2209"/>
                <a:gd name="T47" fmla="*/ 0 h 278"/>
                <a:gd name="T48" fmla="*/ 0 w 2209"/>
                <a:gd name="T49" fmla="*/ 0 h 278"/>
                <a:gd name="T50" fmla="*/ 0 w 2209"/>
                <a:gd name="T51" fmla="*/ 0 h 278"/>
                <a:gd name="T52" fmla="*/ 0 w 2209"/>
                <a:gd name="T53" fmla="*/ 0 h 278"/>
                <a:gd name="T54" fmla="*/ 0 w 2209"/>
                <a:gd name="T55" fmla="*/ 0 h 278"/>
                <a:gd name="T56" fmla="*/ 0 w 2209"/>
                <a:gd name="T57" fmla="*/ 0 h 278"/>
                <a:gd name="T58" fmla="*/ 0 w 2209"/>
                <a:gd name="T59" fmla="*/ 0 h 278"/>
                <a:gd name="T60" fmla="*/ 0 w 2209"/>
                <a:gd name="T61" fmla="*/ 0 h 278"/>
                <a:gd name="T62" fmla="*/ 0 w 2209"/>
                <a:gd name="T63" fmla="*/ 0 h 278"/>
                <a:gd name="T64" fmla="*/ 0 w 2209"/>
                <a:gd name="T65" fmla="*/ 0 h 278"/>
                <a:gd name="T66" fmla="*/ 0 w 2209"/>
                <a:gd name="T67" fmla="*/ 0 h 278"/>
                <a:gd name="T68" fmla="*/ 0 w 2209"/>
                <a:gd name="T69" fmla="*/ 0 h 278"/>
                <a:gd name="T70" fmla="*/ 0 w 2209"/>
                <a:gd name="T71" fmla="*/ 0 h 278"/>
                <a:gd name="T72" fmla="*/ 0 w 2209"/>
                <a:gd name="T73" fmla="*/ 0 h 278"/>
                <a:gd name="T74" fmla="*/ 0 w 2209"/>
                <a:gd name="T75" fmla="*/ 0 h 278"/>
                <a:gd name="T76" fmla="*/ 0 w 2209"/>
                <a:gd name="T77" fmla="*/ 0 h 278"/>
                <a:gd name="T78" fmla="*/ 0 w 2209"/>
                <a:gd name="T79" fmla="*/ 0 h 278"/>
                <a:gd name="T80" fmla="*/ 0 w 2209"/>
                <a:gd name="T81" fmla="*/ 0 h 278"/>
                <a:gd name="T82" fmla="*/ 0 w 2209"/>
                <a:gd name="T83" fmla="*/ 0 h 278"/>
                <a:gd name="T84" fmla="*/ 0 w 2209"/>
                <a:gd name="T85" fmla="*/ 0 h 278"/>
                <a:gd name="T86" fmla="*/ 0 w 2209"/>
                <a:gd name="T87" fmla="*/ 0 h 278"/>
                <a:gd name="T88" fmla="*/ 0 w 2209"/>
                <a:gd name="T89" fmla="*/ 0 h 278"/>
                <a:gd name="T90" fmla="*/ 0 w 2209"/>
                <a:gd name="T91" fmla="*/ 0 h 278"/>
                <a:gd name="T92" fmla="*/ 0 w 2209"/>
                <a:gd name="T93" fmla="*/ 0 h 278"/>
                <a:gd name="T94" fmla="*/ 0 w 2209"/>
                <a:gd name="T95" fmla="*/ 0 h 278"/>
                <a:gd name="T96" fmla="*/ 0 w 2209"/>
                <a:gd name="T97" fmla="*/ 0 h 278"/>
                <a:gd name="T98" fmla="*/ 0 w 2209"/>
                <a:gd name="T99" fmla="*/ 0 h 278"/>
                <a:gd name="T100" fmla="*/ 0 w 2209"/>
                <a:gd name="T101" fmla="*/ 0 h 278"/>
                <a:gd name="T102" fmla="*/ 0 w 2209"/>
                <a:gd name="T103" fmla="*/ 0 h 278"/>
                <a:gd name="T104" fmla="*/ 0 w 2209"/>
                <a:gd name="T105" fmla="*/ 0 h 278"/>
                <a:gd name="T106" fmla="*/ 0 w 2209"/>
                <a:gd name="T107" fmla="*/ 0 h 278"/>
                <a:gd name="T108" fmla="*/ 0 w 2209"/>
                <a:gd name="T109" fmla="*/ 0 h 2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09"/>
                <a:gd name="T166" fmla="*/ 0 h 278"/>
                <a:gd name="T167" fmla="*/ 2209 w 2209"/>
                <a:gd name="T168" fmla="*/ 278 h 2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09" h="278">
                  <a:moveTo>
                    <a:pt x="414" y="0"/>
                  </a:moveTo>
                  <a:lnTo>
                    <a:pt x="396" y="6"/>
                  </a:lnTo>
                  <a:lnTo>
                    <a:pt x="382" y="10"/>
                  </a:lnTo>
                  <a:lnTo>
                    <a:pt x="371" y="18"/>
                  </a:lnTo>
                  <a:lnTo>
                    <a:pt x="364" y="25"/>
                  </a:lnTo>
                  <a:lnTo>
                    <a:pt x="359" y="36"/>
                  </a:lnTo>
                  <a:lnTo>
                    <a:pt x="341" y="37"/>
                  </a:lnTo>
                  <a:lnTo>
                    <a:pt x="330" y="41"/>
                  </a:lnTo>
                  <a:lnTo>
                    <a:pt x="320" y="47"/>
                  </a:lnTo>
                  <a:lnTo>
                    <a:pt x="307" y="53"/>
                  </a:lnTo>
                  <a:lnTo>
                    <a:pt x="292" y="53"/>
                  </a:lnTo>
                  <a:lnTo>
                    <a:pt x="273" y="65"/>
                  </a:lnTo>
                  <a:lnTo>
                    <a:pt x="251" y="54"/>
                  </a:lnTo>
                  <a:lnTo>
                    <a:pt x="264" y="78"/>
                  </a:lnTo>
                  <a:lnTo>
                    <a:pt x="243" y="78"/>
                  </a:lnTo>
                  <a:lnTo>
                    <a:pt x="217" y="79"/>
                  </a:lnTo>
                  <a:lnTo>
                    <a:pt x="197" y="73"/>
                  </a:lnTo>
                  <a:lnTo>
                    <a:pt x="174" y="87"/>
                  </a:lnTo>
                  <a:lnTo>
                    <a:pt x="153" y="78"/>
                  </a:lnTo>
                  <a:lnTo>
                    <a:pt x="148" y="79"/>
                  </a:lnTo>
                  <a:lnTo>
                    <a:pt x="142" y="85"/>
                  </a:lnTo>
                  <a:lnTo>
                    <a:pt x="135" y="92"/>
                  </a:lnTo>
                  <a:lnTo>
                    <a:pt x="130" y="101"/>
                  </a:lnTo>
                  <a:lnTo>
                    <a:pt x="122" y="108"/>
                  </a:lnTo>
                  <a:lnTo>
                    <a:pt x="117" y="112"/>
                  </a:lnTo>
                  <a:lnTo>
                    <a:pt x="103" y="112"/>
                  </a:lnTo>
                  <a:lnTo>
                    <a:pt x="88" y="112"/>
                  </a:lnTo>
                  <a:lnTo>
                    <a:pt x="81" y="119"/>
                  </a:lnTo>
                  <a:lnTo>
                    <a:pt x="71" y="127"/>
                  </a:lnTo>
                  <a:lnTo>
                    <a:pt x="61" y="127"/>
                  </a:lnTo>
                  <a:lnTo>
                    <a:pt x="48" y="128"/>
                  </a:lnTo>
                  <a:lnTo>
                    <a:pt x="30" y="128"/>
                  </a:lnTo>
                  <a:lnTo>
                    <a:pt x="14" y="136"/>
                  </a:lnTo>
                  <a:lnTo>
                    <a:pt x="0" y="155"/>
                  </a:lnTo>
                  <a:lnTo>
                    <a:pt x="12" y="154"/>
                  </a:lnTo>
                  <a:lnTo>
                    <a:pt x="30" y="147"/>
                  </a:lnTo>
                  <a:lnTo>
                    <a:pt x="49" y="146"/>
                  </a:lnTo>
                  <a:lnTo>
                    <a:pt x="63" y="147"/>
                  </a:lnTo>
                  <a:lnTo>
                    <a:pt x="75" y="155"/>
                  </a:lnTo>
                  <a:lnTo>
                    <a:pt x="89" y="159"/>
                  </a:lnTo>
                  <a:lnTo>
                    <a:pt x="103" y="154"/>
                  </a:lnTo>
                  <a:lnTo>
                    <a:pt x="118" y="147"/>
                  </a:lnTo>
                  <a:lnTo>
                    <a:pt x="132" y="143"/>
                  </a:lnTo>
                  <a:lnTo>
                    <a:pt x="144" y="143"/>
                  </a:lnTo>
                  <a:lnTo>
                    <a:pt x="153" y="154"/>
                  </a:lnTo>
                  <a:lnTo>
                    <a:pt x="162" y="163"/>
                  </a:lnTo>
                  <a:lnTo>
                    <a:pt x="177" y="163"/>
                  </a:lnTo>
                  <a:lnTo>
                    <a:pt x="190" y="160"/>
                  </a:lnTo>
                  <a:lnTo>
                    <a:pt x="206" y="154"/>
                  </a:lnTo>
                  <a:lnTo>
                    <a:pt x="220" y="150"/>
                  </a:lnTo>
                  <a:lnTo>
                    <a:pt x="234" y="159"/>
                  </a:lnTo>
                  <a:lnTo>
                    <a:pt x="248" y="168"/>
                  </a:lnTo>
                  <a:lnTo>
                    <a:pt x="262" y="172"/>
                  </a:lnTo>
                  <a:lnTo>
                    <a:pt x="275" y="176"/>
                  </a:lnTo>
                  <a:lnTo>
                    <a:pt x="294" y="178"/>
                  </a:lnTo>
                  <a:lnTo>
                    <a:pt x="312" y="180"/>
                  </a:lnTo>
                  <a:lnTo>
                    <a:pt x="330" y="178"/>
                  </a:lnTo>
                  <a:lnTo>
                    <a:pt x="350" y="173"/>
                  </a:lnTo>
                  <a:lnTo>
                    <a:pt x="341" y="156"/>
                  </a:lnTo>
                  <a:lnTo>
                    <a:pt x="343" y="146"/>
                  </a:lnTo>
                  <a:lnTo>
                    <a:pt x="353" y="141"/>
                  </a:lnTo>
                  <a:lnTo>
                    <a:pt x="355" y="152"/>
                  </a:lnTo>
                  <a:lnTo>
                    <a:pt x="366" y="163"/>
                  </a:lnTo>
                  <a:lnTo>
                    <a:pt x="378" y="168"/>
                  </a:lnTo>
                  <a:lnTo>
                    <a:pt x="390" y="172"/>
                  </a:lnTo>
                  <a:lnTo>
                    <a:pt x="405" y="178"/>
                  </a:lnTo>
                  <a:lnTo>
                    <a:pt x="420" y="181"/>
                  </a:lnTo>
                  <a:lnTo>
                    <a:pt x="442" y="185"/>
                  </a:lnTo>
                  <a:lnTo>
                    <a:pt x="456" y="182"/>
                  </a:lnTo>
                  <a:lnTo>
                    <a:pt x="473" y="185"/>
                  </a:lnTo>
                  <a:lnTo>
                    <a:pt x="501" y="192"/>
                  </a:lnTo>
                  <a:lnTo>
                    <a:pt x="492" y="199"/>
                  </a:lnTo>
                  <a:lnTo>
                    <a:pt x="479" y="208"/>
                  </a:lnTo>
                  <a:lnTo>
                    <a:pt x="455" y="224"/>
                  </a:lnTo>
                  <a:lnTo>
                    <a:pt x="470" y="225"/>
                  </a:lnTo>
                  <a:lnTo>
                    <a:pt x="484" y="228"/>
                  </a:lnTo>
                  <a:lnTo>
                    <a:pt x="503" y="232"/>
                  </a:lnTo>
                  <a:lnTo>
                    <a:pt x="524" y="235"/>
                  </a:lnTo>
                  <a:lnTo>
                    <a:pt x="535" y="233"/>
                  </a:lnTo>
                  <a:lnTo>
                    <a:pt x="545" y="225"/>
                  </a:lnTo>
                  <a:lnTo>
                    <a:pt x="557" y="221"/>
                  </a:lnTo>
                  <a:lnTo>
                    <a:pt x="575" y="220"/>
                  </a:lnTo>
                  <a:lnTo>
                    <a:pt x="598" y="219"/>
                  </a:lnTo>
                  <a:lnTo>
                    <a:pt x="614" y="208"/>
                  </a:lnTo>
                  <a:lnTo>
                    <a:pt x="636" y="201"/>
                  </a:lnTo>
                  <a:lnTo>
                    <a:pt x="654" y="195"/>
                  </a:lnTo>
                  <a:lnTo>
                    <a:pt x="667" y="196"/>
                  </a:lnTo>
                  <a:lnTo>
                    <a:pt x="711" y="198"/>
                  </a:lnTo>
                  <a:lnTo>
                    <a:pt x="746" y="203"/>
                  </a:lnTo>
                  <a:lnTo>
                    <a:pt x="769" y="203"/>
                  </a:lnTo>
                  <a:lnTo>
                    <a:pt x="787" y="205"/>
                  </a:lnTo>
                  <a:lnTo>
                    <a:pt x="818" y="223"/>
                  </a:lnTo>
                  <a:lnTo>
                    <a:pt x="833" y="223"/>
                  </a:lnTo>
                  <a:lnTo>
                    <a:pt x="851" y="219"/>
                  </a:lnTo>
                  <a:lnTo>
                    <a:pt x="869" y="212"/>
                  </a:lnTo>
                  <a:lnTo>
                    <a:pt x="884" y="208"/>
                  </a:lnTo>
                  <a:lnTo>
                    <a:pt x="937" y="203"/>
                  </a:lnTo>
                  <a:lnTo>
                    <a:pt x="973" y="201"/>
                  </a:lnTo>
                  <a:lnTo>
                    <a:pt x="996" y="198"/>
                  </a:lnTo>
                  <a:lnTo>
                    <a:pt x="1014" y="196"/>
                  </a:lnTo>
                  <a:lnTo>
                    <a:pt x="1032" y="194"/>
                  </a:lnTo>
                  <a:lnTo>
                    <a:pt x="1054" y="189"/>
                  </a:lnTo>
                  <a:lnTo>
                    <a:pt x="1069" y="185"/>
                  </a:lnTo>
                  <a:lnTo>
                    <a:pt x="1092" y="177"/>
                  </a:lnTo>
                  <a:lnTo>
                    <a:pt x="1105" y="186"/>
                  </a:lnTo>
                  <a:lnTo>
                    <a:pt x="1112" y="196"/>
                  </a:lnTo>
                  <a:lnTo>
                    <a:pt x="1104" y="207"/>
                  </a:lnTo>
                  <a:lnTo>
                    <a:pt x="1088" y="214"/>
                  </a:lnTo>
                  <a:lnTo>
                    <a:pt x="1107" y="214"/>
                  </a:lnTo>
                  <a:lnTo>
                    <a:pt x="1097" y="223"/>
                  </a:lnTo>
                  <a:lnTo>
                    <a:pt x="1082" y="232"/>
                  </a:lnTo>
                  <a:lnTo>
                    <a:pt x="1060" y="244"/>
                  </a:lnTo>
                  <a:lnTo>
                    <a:pt x="1041" y="252"/>
                  </a:lnTo>
                  <a:lnTo>
                    <a:pt x="1065" y="248"/>
                  </a:lnTo>
                  <a:lnTo>
                    <a:pt x="1087" y="244"/>
                  </a:lnTo>
                  <a:lnTo>
                    <a:pt x="1107" y="237"/>
                  </a:lnTo>
                  <a:lnTo>
                    <a:pt x="1121" y="230"/>
                  </a:lnTo>
                  <a:lnTo>
                    <a:pt x="1128" y="228"/>
                  </a:lnTo>
                  <a:lnTo>
                    <a:pt x="1139" y="225"/>
                  </a:lnTo>
                  <a:lnTo>
                    <a:pt x="1153" y="225"/>
                  </a:lnTo>
                  <a:lnTo>
                    <a:pt x="1171" y="228"/>
                  </a:lnTo>
                  <a:lnTo>
                    <a:pt x="1185" y="232"/>
                  </a:lnTo>
                  <a:lnTo>
                    <a:pt x="1199" y="233"/>
                  </a:lnTo>
                  <a:lnTo>
                    <a:pt x="1218" y="232"/>
                  </a:lnTo>
                  <a:lnTo>
                    <a:pt x="1204" y="248"/>
                  </a:lnTo>
                  <a:lnTo>
                    <a:pt x="1189" y="259"/>
                  </a:lnTo>
                  <a:lnTo>
                    <a:pt x="1172" y="267"/>
                  </a:lnTo>
                  <a:lnTo>
                    <a:pt x="1191" y="264"/>
                  </a:lnTo>
                  <a:lnTo>
                    <a:pt x="1210" y="261"/>
                  </a:lnTo>
                  <a:lnTo>
                    <a:pt x="1229" y="258"/>
                  </a:lnTo>
                  <a:lnTo>
                    <a:pt x="1245" y="253"/>
                  </a:lnTo>
                  <a:lnTo>
                    <a:pt x="1266" y="250"/>
                  </a:lnTo>
                  <a:lnTo>
                    <a:pt x="1290" y="247"/>
                  </a:lnTo>
                  <a:lnTo>
                    <a:pt x="1312" y="247"/>
                  </a:lnTo>
                  <a:lnTo>
                    <a:pt x="1329" y="241"/>
                  </a:lnTo>
                  <a:lnTo>
                    <a:pt x="1334" y="237"/>
                  </a:lnTo>
                  <a:lnTo>
                    <a:pt x="1340" y="232"/>
                  </a:lnTo>
                  <a:lnTo>
                    <a:pt x="1352" y="232"/>
                  </a:lnTo>
                  <a:lnTo>
                    <a:pt x="1374" y="238"/>
                  </a:lnTo>
                  <a:lnTo>
                    <a:pt x="1401" y="241"/>
                  </a:lnTo>
                  <a:lnTo>
                    <a:pt x="1426" y="247"/>
                  </a:lnTo>
                  <a:lnTo>
                    <a:pt x="1440" y="250"/>
                  </a:lnTo>
                  <a:lnTo>
                    <a:pt x="1464" y="250"/>
                  </a:lnTo>
                  <a:lnTo>
                    <a:pt x="1491" y="252"/>
                  </a:lnTo>
                  <a:lnTo>
                    <a:pt x="1512" y="256"/>
                  </a:lnTo>
                  <a:lnTo>
                    <a:pt x="1538" y="264"/>
                  </a:lnTo>
                  <a:lnTo>
                    <a:pt x="1559" y="269"/>
                  </a:lnTo>
                  <a:lnTo>
                    <a:pt x="1578" y="272"/>
                  </a:lnTo>
                  <a:lnTo>
                    <a:pt x="1596" y="269"/>
                  </a:lnTo>
                  <a:lnTo>
                    <a:pt x="1625" y="259"/>
                  </a:lnTo>
                  <a:lnTo>
                    <a:pt x="1649" y="264"/>
                  </a:lnTo>
                  <a:lnTo>
                    <a:pt x="1671" y="264"/>
                  </a:lnTo>
                  <a:lnTo>
                    <a:pt x="1694" y="264"/>
                  </a:lnTo>
                  <a:lnTo>
                    <a:pt x="1717" y="263"/>
                  </a:lnTo>
                  <a:lnTo>
                    <a:pt x="1748" y="255"/>
                  </a:lnTo>
                  <a:lnTo>
                    <a:pt x="1763" y="255"/>
                  </a:lnTo>
                  <a:lnTo>
                    <a:pt x="1780" y="253"/>
                  </a:lnTo>
                  <a:lnTo>
                    <a:pt x="1812" y="258"/>
                  </a:lnTo>
                  <a:lnTo>
                    <a:pt x="1829" y="261"/>
                  </a:lnTo>
                  <a:lnTo>
                    <a:pt x="1842" y="259"/>
                  </a:lnTo>
                  <a:lnTo>
                    <a:pt x="1861" y="256"/>
                  </a:lnTo>
                  <a:lnTo>
                    <a:pt x="1879" y="255"/>
                  </a:lnTo>
                  <a:lnTo>
                    <a:pt x="1893" y="255"/>
                  </a:lnTo>
                  <a:lnTo>
                    <a:pt x="1899" y="258"/>
                  </a:lnTo>
                  <a:lnTo>
                    <a:pt x="1899" y="269"/>
                  </a:lnTo>
                  <a:lnTo>
                    <a:pt x="1906" y="272"/>
                  </a:lnTo>
                  <a:lnTo>
                    <a:pt x="1917" y="272"/>
                  </a:lnTo>
                  <a:lnTo>
                    <a:pt x="1929" y="269"/>
                  </a:lnTo>
                  <a:lnTo>
                    <a:pt x="1939" y="259"/>
                  </a:lnTo>
                  <a:lnTo>
                    <a:pt x="1946" y="250"/>
                  </a:lnTo>
                  <a:lnTo>
                    <a:pt x="1953" y="246"/>
                  </a:lnTo>
                  <a:lnTo>
                    <a:pt x="1971" y="246"/>
                  </a:lnTo>
                  <a:lnTo>
                    <a:pt x="1985" y="246"/>
                  </a:lnTo>
                  <a:lnTo>
                    <a:pt x="2002" y="255"/>
                  </a:lnTo>
                  <a:lnTo>
                    <a:pt x="2016" y="261"/>
                  </a:lnTo>
                  <a:lnTo>
                    <a:pt x="2032" y="269"/>
                  </a:lnTo>
                  <a:lnTo>
                    <a:pt x="2043" y="270"/>
                  </a:lnTo>
                  <a:lnTo>
                    <a:pt x="2053" y="272"/>
                  </a:lnTo>
                  <a:lnTo>
                    <a:pt x="2064" y="272"/>
                  </a:lnTo>
                  <a:lnTo>
                    <a:pt x="2083" y="269"/>
                  </a:lnTo>
                  <a:lnTo>
                    <a:pt x="2145" y="278"/>
                  </a:lnTo>
                  <a:lnTo>
                    <a:pt x="2127" y="269"/>
                  </a:lnTo>
                  <a:lnTo>
                    <a:pt x="2115" y="264"/>
                  </a:lnTo>
                  <a:lnTo>
                    <a:pt x="2110" y="255"/>
                  </a:lnTo>
                  <a:lnTo>
                    <a:pt x="2115" y="248"/>
                  </a:lnTo>
                  <a:lnTo>
                    <a:pt x="2137" y="242"/>
                  </a:lnTo>
                  <a:lnTo>
                    <a:pt x="2152" y="238"/>
                  </a:lnTo>
                  <a:lnTo>
                    <a:pt x="2170" y="232"/>
                  </a:lnTo>
                  <a:lnTo>
                    <a:pt x="2185" y="223"/>
                  </a:lnTo>
                  <a:lnTo>
                    <a:pt x="2209" y="212"/>
                  </a:lnTo>
                  <a:lnTo>
                    <a:pt x="2174" y="212"/>
                  </a:lnTo>
                  <a:lnTo>
                    <a:pt x="2151" y="211"/>
                  </a:lnTo>
                  <a:lnTo>
                    <a:pt x="2129" y="207"/>
                  </a:lnTo>
                  <a:lnTo>
                    <a:pt x="2110" y="205"/>
                  </a:lnTo>
                  <a:lnTo>
                    <a:pt x="2098" y="205"/>
                  </a:lnTo>
                  <a:lnTo>
                    <a:pt x="2087" y="207"/>
                  </a:lnTo>
                  <a:lnTo>
                    <a:pt x="2077" y="208"/>
                  </a:lnTo>
                  <a:lnTo>
                    <a:pt x="2063" y="214"/>
                  </a:lnTo>
                  <a:lnTo>
                    <a:pt x="2051" y="219"/>
                  </a:lnTo>
                  <a:lnTo>
                    <a:pt x="2069" y="224"/>
                  </a:lnTo>
                  <a:lnTo>
                    <a:pt x="2083" y="232"/>
                  </a:lnTo>
                  <a:lnTo>
                    <a:pt x="2092" y="241"/>
                  </a:lnTo>
                  <a:lnTo>
                    <a:pt x="2096" y="250"/>
                  </a:lnTo>
                  <a:lnTo>
                    <a:pt x="2092" y="259"/>
                  </a:lnTo>
                  <a:lnTo>
                    <a:pt x="2078" y="256"/>
                  </a:lnTo>
                  <a:lnTo>
                    <a:pt x="2068" y="253"/>
                  </a:lnTo>
                  <a:lnTo>
                    <a:pt x="2060" y="246"/>
                  </a:lnTo>
                  <a:lnTo>
                    <a:pt x="2046" y="238"/>
                  </a:lnTo>
                  <a:lnTo>
                    <a:pt x="2029" y="235"/>
                  </a:lnTo>
                  <a:lnTo>
                    <a:pt x="2014" y="232"/>
                  </a:lnTo>
                  <a:lnTo>
                    <a:pt x="1993" y="235"/>
                  </a:lnTo>
                  <a:lnTo>
                    <a:pt x="1979" y="233"/>
                  </a:lnTo>
                  <a:lnTo>
                    <a:pt x="1967" y="232"/>
                  </a:lnTo>
                  <a:lnTo>
                    <a:pt x="1953" y="228"/>
                  </a:lnTo>
                  <a:lnTo>
                    <a:pt x="1938" y="221"/>
                  </a:lnTo>
                  <a:lnTo>
                    <a:pt x="1925" y="214"/>
                  </a:lnTo>
                  <a:lnTo>
                    <a:pt x="1913" y="208"/>
                  </a:lnTo>
                  <a:lnTo>
                    <a:pt x="1901" y="208"/>
                  </a:lnTo>
                  <a:lnTo>
                    <a:pt x="1890" y="214"/>
                  </a:lnTo>
                  <a:lnTo>
                    <a:pt x="1876" y="219"/>
                  </a:lnTo>
                  <a:lnTo>
                    <a:pt x="1862" y="219"/>
                  </a:lnTo>
                  <a:lnTo>
                    <a:pt x="1844" y="219"/>
                  </a:lnTo>
                  <a:lnTo>
                    <a:pt x="1829" y="215"/>
                  </a:lnTo>
                  <a:lnTo>
                    <a:pt x="1814" y="212"/>
                  </a:lnTo>
                  <a:lnTo>
                    <a:pt x="1800" y="211"/>
                  </a:lnTo>
                  <a:lnTo>
                    <a:pt x="1788" y="212"/>
                  </a:lnTo>
                  <a:lnTo>
                    <a:pt x="1771" y="214"/>
                  </a:lnTo>
                  <a:lnTo>
                    <a:pt x="1757" y="216"/>
                  </a:lnTo>
                  <a:lnTo>
                    <a:pt x="1740" y="214"/>
                  </a:lnTo>
                  <a:lnTo>
                    <a:pt x="1720" y="212"/>
                  </a:lnTo>
                  <a:lnTo>
                    <a:pt x="1699" y="211"/>
                  </a:lnTo>
                  <a:lnTo>
                    <a:pt x="1677" y="208"/>
                  </a:lnTo>
                  <a:lnTo>
                    <a:pt x="1662" y="204"/>
                  </a:lnTo>
                  <a:lnTo>
                    <a:pt x="1647" y="198"/>
                  </a:lnTo>
                  <a:lnTo>
                    <a:pt x="1634" y="192"/>
                  </a:lnTo>
                  <a:lnTo>
                    <a:pt x="1623" y="189"/>
                  </a:lnTo>
                  <a:lnTo>
                    <a:pt x="1613" y="189"/>
                  </a:lnTo>
                  <a:lnTo>
                    <a:pt x="1602" y="190"/>
                  </a:lnTo>
                  <a:lnTo>
                    <a:pt x="1573" y="195"/>
                  </a:lnTo>
                  <a:lnTo>
                    <a:pt x="1605" y="198"/>
                  </a:lnTo>
                  <a:lnTo>
                    <a:pt x="1597" y="208"/>
                  </a:lnTo>
                  <a:lnTo>
                    <a:pt x="1586" y="220"/>
                  </a:lnTo>
                  <a:lnTo>
                    <a:pt x="1574" y="221"/>
                  </a:lnTo>
                  <a:lnTo>
                    <a:pt x="1421" y="196"/>
                  </a:lnTo>
                  <a:lnTo>
                    <a:pt x="1412" y="192"/>
                  </a:lnTo>
                  <a:lnTo>
                    <a:pt x="1440" y="181"/>
                  </a:lnTo>
                  <a:lnTo>
                    <a:pt x="1420" y="177"/>
                  </a:lnTo>
                  <a:lnTo>
                    <a:pt x="1408" y="176"/>
                  </a:lnTo>
                  <a:lnTo>
                    <a:pt x="1398" y="168"/>
                  </a:lnTo>
                  <a:lnTo>
                    <a:pt x="1386" y="163"/>
                  </a:lnTo>
                  <a:lnTo>
                    <a:pt x="1371" y="167"/>
                  </a:lnTo>
                  <a:lnTo>
                    <a:pt x="1356" y="169"/>
                  </a:lnTo>
                  <a:lnTo>
                    <a:pt x="1342" y="176"/>
                  </a:lnTo>
                  <a:lnTo>
                    <a:pt x="1329" y="168"/>
                  </a:lnTo>
                  <a:lnTo>
                    <a:pt x="1315" y="155"/>
                  </a:lnTo>
                  <a:lnTo>
                    <a:pt x="1302" y="146"/>
                  </a:lnTo>
                  <a:lnTo>
                    <a:pt x="1288" y="141"/>
                  </a:lnTo>
                  <a:lnTo>
                    <a:pt x="1273" y="136"/>
                  </a:lnTo>
                  <a:lnTo>
                    <a:pt x="1258" y="134"/>
                  </a:lnTo>
                  <a:lnTo>
                    <a:pt x="1234" y="136"/>
                  </a:lnTo>
                  <a:lnTo>
                    <a:pt x="1214" y="138"/>
                  </a:lnTo>
                  <a:lnTo>
                    <a:pt x="1195" y="142"/>
                  </a:lnTo>
                  <a:lnTo>
                    <a:pt x="1172" y="145"/>
                  </a:lnTo>
                  <a:lnTo>
                    <a:pt x="1149" y="150"/>
                  </a:lnTo>
                  <a:lnTo>
                    <a:pt x="1130" y="152"/>
                  </a:lnTo>
                  <a:lnTo>
                    <a:pt x="1114" y="160"/>
                  </a:lnTo>
                  <a:lnTo>
                    <a:pt x="1097" y="164"/>
                  </a:lnTo>
                  <a:lnTo>
                    <a:pt x="1081" y="164"/>
                  </a:lnTo>
                  <a:lnTo>
                    <a:pt x="1064" y="169"/>
                  </a:lnTo>
                  <a:lnTo>
                    <a:pt x="1046" y="173"/>
                  </a:lnTo>
                  <a:lnTo>
                    <a:pt x="1028" y="178"/>
                  </a:lnTo>
                  <a:lnTo>
                    <a:pt x="1009" y="178"/>
                  </a:lnTo>
                  <a:lnTo>
                    <a:pt x="991" y="178"/>
                  </a:lnTo>
                  <a:lnTo>
                    <a:pt x="977" y="177"/>
                  </a:lnTo>
                  <a:lnTo>
                    <a:pt x="965" y="181"/>
                  </a:lnTo>
                  <a:lnTo>
                    <a:pt x="947" y="187"/>
                  </a:lnTo>
                  <a:lnTo>
                    <a:pt x="929" y="187"/>
                  </a:lnTo>
                  <a:lnTo>
                    <a:pt x="907" y="187"/>
                  </a:lnTo>
                  <a:lnTo>
                    <a:pt x="889" y="187"/>
                  </a:lnTo>
                  <a:lnTo>
                    <a:pt x="866" y="187"/>
                  </a:lnTo>
                  <a:lnTo>
                    <a:pt x="823" y="195"/>
                  </a:lnTo>
                  <a:lnTo>
                    <a:pt x="814" y="190"/>
                  </a:lnTo>
                  <a:lnTo>
                    <a:pt x="805" y="182"/>
                  </a:lnTo>
                  <a:lnTo>
                    <a:pt x="792" y="178"/>
                  </a:lnTo>
                  <a:lnTo>
                    <a:pt x="781" y="177"/>
                  </a:lnTo>
                  <a:lnTo>
                    <a:pt x="764" y="178"/>
                  </a:lnTo>
                  <a:lnTo>
                    <a:pt x="746" y="182"/>
                  </a:lnTo>
                  <a:lnTo>
                    <a:pt x="716" y="186"/>
                  </a:lnTo>
                  <a:lnTo>
                    <a:pt x="703" y="180"/>
                  </a:lnTo>
                  <a:lnTo>
                    <a:pt x="694" y="173"/>
                  </a:lnTo>
                  <a:lnTo>
                    <a:pt x="684" y="171"/>
                  </a:lnTo>
                  <a:lnTo>
                    <a:pt x="670" y="169"/>
                  </a:lnTo>
                  <a:lnTo>
                    <a:pt x="659" y="164"/>
                  </a:lnTo>
                  <a:lnTo>
                    <a:pt x="654" y="155"/>
                  </a:lnTo>
                  <a:lnTo>
                    <a:pt x="645" y="142"/>
                  </a:lnTo>
                  <a:lnTo>
                    <a:pt x="634" y="137"/>
                  </a:lnTo>
                  <a:lnTo>
                    <a:pt x="621" y="134"/>
                  </a:lnTo>
                  <a:lnTo>
                    <a:pt x="608" y="134"/>
                  </a:lnTo>
                  <a:lnTo>
                    <a:pt x="602" y="141"/>
                  </a:lnTo>
                  <a:lnTo>
                    <a:pt x="594" y="155"/>
                  </a:lnTo>
                  <a:lnTo>
                    <a:pt x="585" y="152"/>
                  </a:lnTo>
                  <a:lnTo>
                    <a:pt x="575" y="151"/>
                  </a:lnTo>
                  <a:lnTo>
                    <a:pt x="562" y="152"/>
                  </a:lnTo>
                  <a:lnTo>
                    <a:pt x="550" y="159"/>
                  </a:lnTo>
                  <a:lnTo>
                    <a:pt x="535" y="163"/>
                  </a:lnTo>
                  <a:lnTo>
                    <a:pt x="517" y="163"/>
                  </a:lnTo>
                  <a:lnTo>
                    <a:pt x="531" y="150"/>
                  </a:lnTo>
                  <a:lnTo>
                    <a:pt x="537" y="141"/>
                  </a:lnTo>
                  <a:lnTo>
                    <a:pt x="524" y="143"/>
                  </a:lnTo>
                  <a:lnTo>
                    <a:pt x="500" y="150"/>
                  </a:lnTo>
                  <a:lnTo>
                    <a:pt x="479" y="147"/>
                  </a:lnTo>
                  <a:lnTo>
                    <a:pt x="478" y="141"/>
                  </a:lnTo>
                  <a:lnTo>
                    <a:pt x="474" y="133"/>
                  </a:lnTo>
                  <a:lnTo>
                    <a:pt x="470" y="127"/>
                  </a:lnTo>
                  <a:lnTo>
                    <a:pt x="458" y="122"/>
                  </a:lnTo>
                  <a:lnTo>
                    <a:pt x="446" y="122"/>
                  </a:lnTo>
                  <a:lnTo>
                    <a:pt x="430" y="124"/>
                  </a:lnTo>
                  <a:lnTo>
                    <a:pt x="415" y="127"/>
                  </a:lnTo>
                  <a:lnTo>
                    <a:pt x="400" y="122"/>
                  </a:lnTo>
                  <a:lnTo>
                    <a:pt x="382" y="114"/>
                  </a:lnTo>
                  <a:lnTo>
                    <a:pt x="371" y="105"/>
                  </a:lnTo>
                  <a:lnTo>
                    <a:pt x="384" y="87"/>
                  </a:lnTo>
                  <a:lnTo>
                    <a:pt x="396" y="80"/>
                  </a:lnTo>
                  <a:lnTo>
                    <a:pt x="410" y="73"/>
                  </a:lnTo>
                  <a:lnTo>
                    <a:pt x="419" y="68"/>
                  </a:lnTo>
                  <a:lnTo>
                    <a:pt x="427" y="59"/>
                  </a:lnTo>
                  <a:lnTo>
                    <a:pt x="432" y="50"/>
                  </a:lnTo>
                  <a:lnTo>
                    <a:pt x="434" y="41"/>
                  </a:lnTo>
                  <a:lnTo>
                    <a:pt x="438" y="31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0000C4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413" name="Group 925"/>
            <p:cNvGrpSpPr>
              <a:grpSpLocks/>
            </p:cNvGrpSpPr>
            <p:nvPr/>
          </p:nvGrpSpPr>
          <p:grpSpPr bwMode="auto">
            <a:xfrm flipH="1">
              <a:off x="8573" y="2163"/>
              <a:ext cx="120" cy="17"/>
              <a:chOff x="8844" y="5575"/>
              <a:chExt cx="368" cy="40"/>
            </a:xfrm>
          </p:grpSpPr>
          <p:sp>
            <p:nvSpPr>
              <p:cNvPr id="414" name="Freeform 926"/>
              <p:cNvSpPr>
                <a:spLocks/>
              </p:cNvSpPr>
              <p:nvPr/>
            </p:nvSpPr>
            <p:spPr bwMode="auto">
              <a:xfrm>
                <a:off x="9088" y="5586"/>
                <a:ext cx="89" cy="12"/>
              </a:xfrm>
              <a:custGeom>
                <a:avLst/>
                <a:gdLst>
                  <a:gd name="T0" fmla="*/ 0 w 532"/>
                  <a:gd name="T1" fmla="*/ 0 h 87"/>
                  <a:gd name="T2" fmla="*/ 0 w 532"/>
                  <a:gd name="T3" fmla="*/ 0 h 87"/>
                  <a:gd name="T4" fmla="*/ 0 w 532"/>
                  <a:gd name="T5" fmla="*/ 0 h 87"/>
                  <a:gd name="T6" fmla="*/ 0 w 532"/>
                  <a:gd name="T7" fmla="*/ 0 h 87"/>
                  <a:gd name="T8" fmla="*/ 0 w 532"/>
                  <a:gd name="T9" fmla="*/ 0 h 87"/>
                  <a:gd name="T10" fmla="*/ 0 w 532"/>
                  <a:gd name="T11" fmla="*/ 0 h 87"/>
                  <a:gd name="T12" fmla="*/ 0 w 532"/>
                  <a:gd name="T13" fmla="*/ 0 h 87"/>
                  <a:gd name="T14" fmla="*/ 0 w 532"/>
                  <a:gd name="T15" fmla="*/ 0 h 87"/>
                  <a:gd name="T16" fmla="*/ 0 w 532"/>
                  <a:gd name="T17" fmla="*/ 0 h 87"/>
                  <a:gd name="T18" fmla="*/ 0 w 532"/>
                  <a:gd name="T19" fmla="*/ 0 h 87"/>
                  <a:gd name="T20" fmla="*/ 0 w 532"/>
                  <a:gd name="T21" fmla="*/ 0 h 87"/>
                  <a:gd name="T22" fmla="*/ 0 w 532"/>
                  <a:gd name="T23" fmla="*/ 0 h 87"/>
                  <a:gd name="T24" fmla="*/ 0 w 532"/>
                  <a:gd name="T25" fmla="*/ 0 h 87"/>
                  <a:gd name="T26" fmla="*/ 0 w 532"/>
                  <a:gd name="T27" fmla="*/ 0 h 87"/>
                  <a:gd name="T28" fmla="*/ 0 w 532"/>
                  <a:gd name="T29" fmla="*/ 0 h 87"/>
                  <a:gd name="T30" fmla="*/ 0 w 532"/>
                  <a:gd name="T31" fmla="*/ 0 h 87"/>
                  <a:gd name="T32" fmla="*/ 0 w 532"/>
                  <a:gd name="T33" fmla="*/ 0 h 87"/>
                  <a:gd name="T34" fmla="*/ 0 w 532"/>
                  <a:gd name="T35" fmla="*/ 0 h 87"/>
                  <a:gd name="T36" fmla="*/ 0 w 532"/>
                  <a:gd name="T37" fmla="*/ 0 h 87"/>
                  <a:gd name="T38" fmla="*/ 0 w 532"/>
                  <a:gd name="T39" fmla="*/ 0 h 87"/>
                  <a:gd name="T40" fmla="*/ 0 w 532"/>
                  <a:gd name="T41" fmla="*/ 0 h 87"/>
                  <a:gd name="T42" fmla="*/ 0 w 532"/>
                  <a:gd name="T43" fmla="*/ 0 h 87"/>
                  <a:gd name="T44" fmla="*/ 0 w 532"/>
                  <a:gd name="T45" fmla="*/ 0 h 87"/>
                  <a:gd name="T46" fmla="*/ 0 w 532"/>
                  <a:gd name="T47" fmla="*/ 0 h 87"/>
                  <a:gd name="T48" fmla="*/ 0 w 532"/>
                  <a:gd name="T49" fmla="*/ 0 h 87"/>
                  <a:gd name="T50" fmla="*/ 0 w 532"/>
                  <a:gd name="T51" fmla="*/ 0 h 87"/>
                  <a:gd name="T52" fmla="*/ 0 w 532"/>
                  <a:gd name="T53" fmla="*/ 0 h 87"/>
                  <a:gd name="T54" fmla="*/ 0 w 532"/>
                  <a:gd name="T55" fmla="*/ 0 h 87"/>
                  <a:gd name="T56" fmla="*/ 0 w 532"/>
                  <a:gd name="T57" fmla="*/ 0 h 87"/>
                  <a:gd name="T58" fmla="*/ 0 w 532"/>
                  <a:gd name="T59" fmla="*/ 0 h 87"/>
                  <a:gd name="T60" fmla="*/ 0 w 532"/>
                  <a:gd name="T61" fmla="*/ 0 h 87"/>
                  <a:gd name="T62" fmla="*/ 0 w 532"/>
                  <a:gd name="T63" fmla="*/ 0 h 87"/>
                  <a:gd name="T64" fmla="*/ 0 w 532"/>
                  <a:gd name="T65" fmla="*/ 0 h 87"/>
                  <a:gd name="T66" fmla="*/ 0 w 532"/>
                  <a:gd name="T67" fmla="*/ 0 h 87"/>
                  <a:gd name="T68" fmla="*/ 0 w 532"/>
                  <a:gd name="T69" fmla="*/ 0 h 87"/>
                  <a:gd name="T70" fmla="*/ 0 w 532"/>
                  <a:gd name="T71" fmla="*/ 0 h 87"/>
                  <a:gd name="T72" fmla="*/ 0 w 532"/>
                  <a:gd name="T73" fmla="*/ 0 h 87"/>
                  <a:gd name="T74" fmla="*/ 0 w 532"/>
                  <a:gd name="T75" fmla="*/ 0 h 87"/>
                  <a:gd name="T76" fmla="*/ 0 w 532"/>
                  <a:gd name="T77" fmla="*/ 0 h 87"/>
                  <a:gd name="T78" fmla="*/ 0 w 532"/>
                  <a:gd name="T79" fmla="*/ 0 h 87"/>
                  <a:gd name="T80" fmla="*/ 0 w 532"/>
                  <a:gd name="T81" fmla="*/ 0 h 87"/>
                  <a:gd name="T82" fmla="*/ 0 w 532"/>
                  <a:gd name="T83" fmla="*/ 0 h 87"/>
                  <a:gd name="T84" fmla="*/ 0 w 532"/>
                  <a:gd name="T85" fmla="*/ 0 h 87"/>
                  <a:gd name="T86" fmla="*/ 0 w 532"/>
                  <a:gd name="T87" fmla="*/ 0 h 87"/>
                  <a:gd name="T88" fmla="*/ 0 w 532"/>
                  <a:gd name="T89" fmla="*/ 0 h 87"/>
                  <a:gd name="T90" fmla="*/ 0 w 532"/>
                  <a:gd name="T91" fmla="*/ 0 h 87"/>
                  <a:gd name="T92" fmla="*/ 0 w 532"/>
                  <a:gd name="T93" fmla="*/ 0 h 87"/>
                  <a:gd name="T94" fmla="*/ 0 w 532"/>
                  <a:gd name="T95" fmla="*/ 0 h 87"/>
                  <a:gd name="T96" fmla="*/ 0 w 532"/>
                  <a:gd name="T97" fmla="*/ 0 h 87"/>
                  <a:gd name="T98" fmla="*/ 0 w 532"/>
                  <a:gd name="T99" fmla="*/ 0 h 87"/>
                  <a:gd name="T100" fmla="*/ 0 w 532"/>
                  <a:gd name="T101" fmla="*/ 0 h 87"/>
                  <a:gd name="T102" fmla="*/ 0 w 532"/>
                  <a:gd name="T103" fmla="*/ 0 h 87"/>
                  <a:gd name="T104" fmla="*/ 0 w 532"/>
                  <a:gd name="T105" fmla="*/ 0 h 8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32"/>
                  <a:gd name="T160" fmla="*/ 0 h 87"/>
                  <a:gd name="T161" fmla="*/ 532 w 532"/>
                  <a:gd name="T162" fmla="*/ 87 h 8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32" h="87">
                    <a:moveTo>
                      <a:pt x="0" y="44"/>
                    </a:moveTo>
                    <a:lnTo>
                      <a:pt x="37" y="34"/>
                    </a:lnTo>
                    <a:lnTo>
                      <a:pt x="46" y="23"/>
                    </a:lnTo>
                    <a:lnTo>
                      <a:pt x="61" y="19"/>
                    </a:lnTo>
                    <a:lnTo>
                      <a:pt x="73" y="17"/>
                    </a:lnTo>
                    <a:lnTo>
                      <a:pt x="86" y="14"/>
                    </a:lnTo>
                    <a:lnTo>
                      <a:pt x="100" y="14"/>
                    </a:lnTo>
                    <a:lnTo>
                      <a:pt x="119" y="14"/>
                    </a:lnTo>
                    <a:lnTo>
                      <a:pt x="133" y="9"/>
                    </a:lnTo>
                    <a:lnTo>
                      <a:pt x="146" y="8"/>
                    </a:lnTo>
                    <a:lnTo>
                      <a:pt x="168" y="9"/>
                    </a:lnTo>
                    <a:lnTo>
                      <a:pt x="182" y="3"/>
                    </a:lnTo>
                    <a:lnTo>
                      <a:pt x="196" y="0"/>
                    </a:lnTo>
                    <a:lnTo>
                      <a:pt x="208" y="0"/>
                    </a:lnTo>
                    <a:lnTo>
                      <a:pt x="222" y="6"/>
                    </a:lnTo>
                    <a:lnTo>
                      <a:pt x="235" y="14"/>
                    </a:lnTo>
                    <a:lnTo>
                      <a:pt x="252" y="19"/>
                    </a:lnTo>
                    <a:lnTo>
                      <a:pt x="277" y="23"/>
                    </a:lnTo>
                    <a:lnTo>
                      <a:pt x="290" y="18"/>
                    </a:lnTo>
                    <a:lnTo>
                      <a:pt x="306" y="19"/>
                    </a:lnTo>
                    <a:lnTo>
                      <a:pt x="318" y="23"/>
                    </a:lnTo>
                    <a:lnTo>
                      <a:pt x="335" y="34"/>
                    </a:lnTo>
                    <a:lnTo>
                      <a:pt x="349" y="48"/>
                    </a:lnTo>
                    <a:lnTo>
                      <a:pt x="370" y="55"/>
                    </a:lnTo>
                    <a:lnTo>
                      <a:pt x="403" y="52"/>
                    </a:lnTo>
                    <a:lnTo>
                      <a:pt x="419" y="61"/>
                    </a:lnTo>
                    <a:lnTo>
                      <a:pt x="433" y="66"/>
                    </a:lnTo>
                    <a:lnTo>
                      <a:pt x="452" y="68"/>
                    </a:lnTo>
                    <a:lnTo>
                      <a:pt x="532" y="83"/>
                    </a:lnTo>
                    <a:lnTo>
                      <a:pt x="445" y="77"/>
                    </a:lnTo>
                    <a:lnTo>
                      <a:pt x="429" y="82"/>
                    </a:lnTo>
                    <a:lnTo>
                      <a:pt x="415" y="87"/>
                    </a:lnTo>
                    <a:lnTo>
                      <a:pt x="405" y="86"/>
                    </a:lnTo>
                    <a:lnTo>
                      <a:pt x="392" y="83"/>
                    </a:lnTo>
                    <a:lnTo>
                      <a:pt x="376" y="75"/>
                    </a:lnTo>
                    <a:lnTo>
                      <a:pt x="353" y="72"/>
                    </a:lnTo>
                    <a:lnTo>
                      <a:pt x="331" y="65"/>
                    </a:lnTo>
                    <a:lnTo>
                      <a:pt x="318" y="66"/>
                    </a:lnTo>
                    <a:lnTo>
                      <a:pt x="301" y="68"/>
                    </a:lnTo>
                    <a:lnTo>
                      <a:pt x="266" y="61"/>
                    </a:lnTo>
                    <a:lnTo>
                      <a:pt x="249" y="58"/>
                    </a:lnTo>
                    <a:lnTo>
                      <a:pt x="226" y="48"/>
                    </a:lnTo>
                    <a:lnTo>
                      <a:pt x="203" y="48"/>
                    </a:lnTo>
                    <a:lnTo>
                      <a:pt x="175" y="48"/>
                    </a:lnTo>
                    <a:lnTo>
                      <a:pt x="155" y="49"/>
                    </a:lnTo>
                    <a:lnTo>
                      <a:pt x="137" y="46"/>
                    </a:lnTo>
                    <a:lnTo>
                      <a:pt x="119" y="38"/>
                    </a:lnTo>
                    <a:lnTo>
                      <a:pt x="100" y="44"/>
                    </a:lnTo>
                    <a:lnTo>
                      <a:pt x="84" y="35"/>
                    </a:lnTo>
                    <a:lnTo>
                      <a:pt x="70" y="38"/>
                    </a:lnTo>
                    <a:lnTo>
                      <a:pt x="51" y="40"/>
                    </a:lnTo>
                    <a:lnTo>
                      <a:pt x="30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C4"/>
              </a:solidFill>
              <a:ln w="9525">
                <a:noFill/>
                <a:round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15" name="Freeform 927"/>
              <p:cNvSpPr>
                <a:spLocks/>
              </p:cNvSpPr>
              <p:nvPr/>
            </p:nvSpPr>
            <p:spPr bwMode="auto">
              <a:xfrm>
                <a:off x="8844" y="5575"/>
                <a:ext cx="368" cy="40"/>
              </a:xfrm>
              <a:custGeom>
                <a:avLst/>
                <a:gdLst>
                  <a:gd name="T0" fmla="*/ 0 w 2209"/>
                  <a:gd name="T1" fmla="*/ 0 h 278"/>
                  <a:gd name="T2" fmla="*/ 0 w 2209"/>
                  <a:gd name="T3" fmla="*/ 0 h 278"/>
                  <a:gd name="T4" fmla="*/ 0 w 2209"/>
                  <a:gd name="T5" fmla="*/ 0 h 278"/>
                  <a:gd name="T6" fmla="*/ 0 w 2209"/>
                  <a:gd name="T7" fmla="*/ 0 h 278"/>
                  <a:gd name="T8" fmla="*/ 0 w 2209"/>
                  <a:gd name="T9" fmla="*/ 0 h 278"/>
                  <a:gd name="T10" fmla="*/ 0 w 2209"/>
                  <a:gd name="T11" fmla="*/ 0 h 278"/>
                  <a:gd name="T12" fmla="*/ 0 w 2209"/>
                  <a:gd name="T13" fmla="*/ 0 h 278"/>
                  <a:gd name="T14" fmla="*/ 0 w 2209"/>
                  <a:gd name="T15" fmla="*/ 0 h 278"/>
                  <a:gd name="T16" fmla="*/ 0 w 2209"/>
                  <a:gd name="T17" fmla="*/ 0 h 278"/>
                  <a:gd name="T18" fmla="*/ 0 w 2209"/>
                  <a:gd name="T19" fmla="*/ 0 h 278"/>
                  <a:gd name="T20" fmla="*/ 0 w 2209"/>
                  <a:gd name="T21" fmla="*/ 0 h 278"/>
                  <a:gd name="T22" fmla="*/ 0 w 2209"/>
                  <a:gd name="T23" fmla="*/ 0 h 278"/>
                  <a:gd name="T24" fmla="*/ 0 w 2209"/>
                  <a:gd name="T25" fmla="*/ 0 h 278"/>
                  <a:gd name="T26" fmla="*/ 0 w 2209"/>
                  <a:gd name="T27" fmla="*/ 0 h 278"/>
                  <a:gd name="T28" fmla="*/ 0 w 2209"/>
                  <a:gd name="T29" fmla="*/ 0 h 278"/>
                  <a:gd name="T30" fmla="*/ 0 w 2209"/>
                  <a:gd name="T31" fmla="*/ 0 h 278"/>
                  <a:gd name="T32" fmla="*/ 0 w 2209"/>
                  <a:gd name="T33" fmla="*/ 0 h 278"/>
                  <a:gd name="T34" fmla="*/ 0 w 2209"/>
                  <a:gd name="T35" fmla="*/ 0 h 278"/>
                  <a:gd name="T36" fmla="*/ 0 w 2209"/>
                  <a:gd name="T37" fmla="*/ 0 h 278"/>
                  <a:gd name="T38" fmla="*/ 0 w 2209"/>
                  <a:gd name="T39" fmla="*/ 0 h 278"/>
                  <a:gd name="T40" fmla="*/ 0 w 2209"/>
                  <a:gd name="T41" fmla="*/ 0 h 278"/>
                  <a:gd name="T42" fmla="*/ 0 w 2209"/>
                  <a:gd name="T43" fmla="*/ 0 h 278"/>
                  <a:gd name="T44" fmla="*/ 0 w 2209"/>
                  <a:gd name="T45" fmla="*/ 0 h 278"/>
                  <a:gd name="T46" fmla="*/ 0 w 2209"/>
                  <a:gd name="T47" fmla="*/ 0 h 278"/>
                  <a:gd name="T48" fmla="*/ 0 w 2209"/>
                  <a:gd name="T49" fmla="*/ 0 h 278"/>
                  <a:gd name="T50" fmla="*/ 0 w 2209"/>
                  <a:gd name="T51" fmla="*/ 0 h 278"/>
                  <a:gd name="T52" fmla="*/ 0 w 2209"/>
                  <a:gd name="T53" fmla="*/ 0 h 278"/>
                  <a:gd name="T54" fmla="*/ 0 w 2209"/>
                  <a:gd name="T55" fmla="*/ 0 h 278"/>
                  <a:gd name="T56" fmla="*/ 0 w 2209"/>
                  <a:gd name="T57" fmla="*/ 0 h 278"/>
                  <a:gd name="T58" fmla="*/ 0 w 2209"/>
                  <a:gd name="T59" fmla="*/ 0 h 278"/>
                  <a:gd name="T60" fmla="*/ 0 w 2209"/>
                  <a:gd name="T61" fmla="*/ 0 h 278"/>
                  <a:gd name="T62" fmla="*/ 0 w 2209"/>
                  <a:gd name="T63" fmla="*/ 0 h 278"/>
                  <a:gd name="T64" fmla="*/ 0 w 2209"/>
                  <a:gd name="T65" fmla="*/ 0 h 278"/>
                  <a:gd name="T66" fmla="*/ 0 w 2209"/>
                  <a:gd name="T67" fmla="*/ 0 h 278"/>
                  <a:gd name="T68" fmla="*/ 0 w 2209"/>
                  <a:gd name="T69" fmla="*/ 0 h 278"/>
                  <a:gd name="T70" fmla="*/ 0 w 2209"/>
                  <a:gd name="T71" fmla="*/ 0 h 278"/>
                  <a:gd name="T72" fmla="*/ 0 w 2209"/>
                  <a:gd name="T73" fmla="*/ 0 h 278"/>
                  <a:gd name="T74" fmla="*/ 0 w 2209"/>
                  <a:gd name="T75" fmla="*/ 0 h 278"/>
                  <a:gd name="T76" fmla="*/ 0 w 2209"/>
                  <a:gd name="T77" fmla="*/ 0 h 278"/>
                  <a:gd name="T78" fmla="*/ 0 w 2209"/>
                  <a:gd name="T79" fmla="*/ 0 h 278"/>
                  <a:gd name="T80" fmla="*/ 0 w 2209"/>
                  <a:gd name="T81" fmla="*/ 0 h 278"/>
                  <a:gd name="T82" fmla="*/ 0 w 2209"/>
                  <a:gd name="T83" fmla="*/ 0 h 278"/>
                  <a:gd name="T84" fmla="*/ 0 w 2209"/>
                  <a:gd name="T85" fmla="*/ 0 h 278"/>
                  <a:gd name="T86" fmla="*/ 0 w 2209"/>
                  <a:gd name="T87" fmla="*/ 0 h 278"/>
                  <a:gd name="T88" fmla="*/ 0 w 2209"/>
                  <a:gd name="T89" fmla="*/ 0 h 278"/>
                  <a:gd name="T90" fmla="*/ 0 w 2209"/>
                  <a:gd name="T91" fmla="*/ 0 h 278"/>
                  <a:gd name="T92" fmla="*/ 0 w 2209"/>
                  <a:gd name="T93" fmla="*/ 0 h 278"/>
                  <a:gd name="T94" fmla="*/ 0 w 2209"/>
                  <a:gd name="T95" fmla="*/ 0 h 278"/>
                  <a:gd name="T96" fmla="*/ 0 w 2209"/>
                  <a:gd name="T97" fmla="*/ 0 h 278"/>
                  <a:gd name="T98" fmla="*/ 0 w 2209"/>
                  <a:gd name="T99" fmla="*/ 0 h 278"/>
                  <a:gd name="T100" fmla="*/ 0 w 2209"/>
                  <a:gd name="T101" fmla="*/ 0 h 278"/>
                  <a:gd name="T102" fmla="*/ 0 w 2209"/>
                  <a:gd name="T103" fmla="*/ 0 h 278"/>
                  <a:gd name="T104" fmla="*/ 0 w 2209"/>
                  <a:gd name="T105" fmla="*/ 0 h 278"/>
                  <a:gd name="T106" fmla="*/ 0 w 2209"/>
                  <a:gd name="T107" fmla="*/ 0 h 278"/>
                  <a:gd name="T108" fmla="*/ 0 w 2209"/>
                  <a:gd name="T109" fmla="*/ 0 h 27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09"/>
                  <a:gd name="T166" fmla="*/ 0 h 278"/>
                  <a:gd name="T167" fmla="*/ 2209 w 2209"/>
                  <a:gd name="T168" fmla="*/ 278 h 27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09" h="278">
                    <a:moveTo>
                      <a:pt x="414" y="0"/>
                    </a:moveTo>
                    <a:lnTo>
                      <a:pt x="396" y="6"/>
                    </a:lnTo>
                    <a:lnTo>
                      <a:pt x="382" y="10"/>
                    </a:lnTo>
                    <a:lnTo>
                      <a:pt x="371" y="18"/>
                    </a:lnTo>
                    <a:lnTo>
                      <a:pt x="364" y="25"/>
                    </a:lnTo>
                    <a:lnTo>
                      <a:pt x="359" y="36"/>
                    </a:lnTo>
                    <a:lnTo>
                      <a:pt x="341" y="37"/>
                    </a:lnTo>
                    <a:lnTo>
                      <a:pt x="330" y="41"/>
                    </a:lnTo>
                    <a:lnTo>
                      <a:pt x="320" y="47"/>
                    </a:lnTo>
                    <a:lnTo>
                      <a:pt x="307" y="53"/>
                    </a:lnTo>
                    <a:lnTo>
                      <a:pt x="292" y="53"/>
                    </a:lnTo>
                    <a:lnTo>
                      <a:pt x="273" y="65"/>
                    </a:lnTo>
                    <a:lnTo>
                      <a:pt x="251" y="54"/>
                    </a:lnTo>
                    <a:lnTo>
                      <a:pt x="264" y="78"/>
                    </a:lnTo>
                    <a:lnTo>
                      <a:pt x="243" y="78"/>
                    </a:lnTo>
                    <a:lnTo>
                      <a:pt x="217" y="79"/>
                    </a:lnTo>
                    <a:lnTo>
                      <a:pt x="197" y="73"/>
                    </a:lnTo>
                    <a:lnTo>
                      <a:pt x="174" y="87"/>
                    </a:lnTo>
                    <a:lnTo>
                      <a:pt x="153" y="78"/>
                    </a:lnTo>
                    <a:lnTo>
                      <a:pt x="148" y="79"/>
                    </a:lnTo>
                    <a:lnTo>
                      <a:pt x="142" y="85"/>
                    </a:lnTo>
                    <a:lnTo>
                      <a:pt x="135" y="92"/>
                    </a:lnTo>
                    <a:lnTo>
                      <a:pt x="130" y="101"/>
                    </a:lnTo>
                    <a:lnTo>
                      <a:pt x="122" y="108"/>
                    </a:lnTo>
                    <a:lnTo>
                      <a:pt x="117" y="112"/>
                    </a:lnTo>
                    <a:lnTo>
                      <a:pt x="103" y="112"/>
                    </a:lnTo>
                    <a:lnTo>
                      <a:pt x="88" y="112"/>
                    </a:lnTo>
                    <a:lnTo>
                      <a:pt x="81" y="119"/>
                    </a:lnTo>
                    <a:lnTo>
                      <a:pt x="71" y="127"/>
                    </a:lnTo>
                    <a:lnTo>
                      <a:pt x="61" y="127"/>
                    </a:lnTo>
                    <a:lnTo>
                      <a:pt x="48" y="128"/>
                    </a:lnTo>
                    <a:lnTo>
                      <a:pt x="30" y="128"/>
                    </a:lnTo>
                    <a:lnTo>
                      <a:pt x="14" y="136"/>
                    </a:lnTo>
                    <a:lnTo>
                      <a:pt x="0" y="155"/>
                    </a:lnTo>
                    <a:lnTo>
                      <a:pt x="12" y="154"/>
                    </a:lnTo>
                    <a:lnTo>
                      <a:pt x="30" y="147"/>
                    </a:lnTo>
                    <a:lnTo>
                      <a:pt x="49" y="146"/>
                    </a:lnTo>
                    <a:lnTo>
                      <a:pt x="63" y="147"/>
                    </a:lnTo>
                    <a:lnTo>
                      <a:pt x="75" y="155"/>
                    </a:lnTo>
                    <a:lnTo>
                      <a:pt x="89" y="159"/>
                    </a:lnTo>
                    <a:lnTo>
                      <a:pt x="103" y="154"/>
                    </a:lnTo>
                    <a:lnTo>
                      <a:pt x="118" y="147"/>
                    </a:lnTo>
                    <a:lnTo>
                      <a:pt x="132" y="143"/>
                    </a:lnTo>
                    <a:lnTo>
                      <a:pt x="144" y="143"/>
                    </a:lnTo>
                    <a:lnTo>
                      <a:pt x="153" y="154"/>
                    </a:lnTo>
                    <a:lnTo>
                      <a:pt x="162" y="163"/>
                    </a:lnTo>
                    <a:lnTo>
                      <a:pt x="177" y="163"/>
                    </a:lnTo>
                    <a:lnTo>
                      <a:pt x="190" y="160"/>
                    </a:lnTo>
                    <a:lnTo>
                      <a:pt x="206" y="154"/>
                    </a:lnTo>
                    <a:lnTo>
                      <a:pt x="220" y="150"/>
                    </a:lnTo>
                    <a:lnTo>
                      <a:pt x="234" y="159"/>
                    </a:lnTo>
                    <a:lnTo>
                      <a:pt x="248" y="168"/>
                    </a:lnTo>
                    <a:lnTo>
                      <a:pt x="262" y="172"/>
                    </a:lnTo>
                    <a:lnTo>
                      <a:pt x="275" y="176"/>
                    </a:lnTo>
                    <a:lnTo>
                      <a:pt x="294" y="178"/>
                    </a:lnTo>
                    <a:lnTo>
                      <a:pt x="312" y="180"/>
                    </a:lnTo>
                    <a:lnTo>
                      <a:pt x="330" y="178"/>
                    </a:lnTo>
                    <a:lnTo>
                      <a:pt x="350" y="173"/>
                    </a:lnTo>
                    <a:lnTo>
                      <a:pt x="341" y="156"/>
                    </a:lnTo>
                    <a:lnTo>
                      <a:pt x="343" y="146"/>
                    </a:lnTo>
                    <a:lnTo>
                      <a:pt x="353" y="141"/>
                    </a:lnTo>
                    <a:lnTo>
                      <a:pt x="355" y="152"/>
                    </a:lnTo>
                    <a:lnTo>
                      <a:pt x="366" y="163"/>
                    </a:lnTo>
                    <a:lnTo>
                      <a:pt x="378" y="168"/>
                    </a:lnTo>
                    <a:lnTo>
                      <a:pt x="390" y="172"/>
                    </a:lnTo>
                    <a:lnTo>
                      <a:pt x="405" y="178"/>
                    </a:lnTo>
                    <a:lnTo>
                      <a:pt x="420" y="181"/>
                    </a:lnTo>
                    <a:lnTo>
                      <a:pt x="442" y="185"/>
                    </a:lnTo>
                    <a:lnTo>
                      <a:pt x="456" y="182"/>
                    </a:lnTo>
                    <a:lnTo>
                      <a:pt x="473" y="185"/>
                    </a:lnTo>
                    <a:lnTo>
                      <a:pt x="501" y="192"/>
                    </a:lnTo>
                    <a:lnTo>
                      <a:pt x="492" y="199"/>
                    </a:lnTo>
                    <a:lnTo>
                      <a:pt x="479" y="208"/>
                    </a:lnTo>
                    <a:lnTo>
                      <a:pt x="455" y="224"/>
                    </a:lnTo>
                    <a:lnTo>
                      <a:pt x="470" y="225"/>
                    </a:lnTo>
                    <a:lnTo>
                      <a:pt x="484" y="228"/>
                    </a:lnTo>
                    <a:lnTo>
                      <a:pt x="503" y="232"/>
                    </a:lnTo>
                    <a:lnTo>
                      <a:pt x="524" y="235"/>
                    </a:lnTo>
                    <a:lnTo>
                      <a:pt x="535" y="233"/>
                    </a:lnTo>
                    <a:lnTo>
                      <a:pt x="545" y="225"/>
                    </a:lnTo>
                    <a:lnTo>
                      <a:pt x="557" y="221"/>
                    </a:lnTo>
                    <a:lnTo>
                      <a:pt x="575" y="220"/>
                    </a:lnTo>
                    <a:lnTo>
                      <a:pt x="598" y="219"/>
                    </a:lnTo>
                    <a:lnTo>
                      <a:pt x="614" y="208"/>
                    </a:lnTo>
                    <a:lnTo>
                      <a:pt x="636" y="201"/>
                    </a:lnTo>
                    <a:lnTo>
                      <a:pt x="654" y="195"/>
                    </a:lnTo>
                    <a:lnTo>
                      <a:pt x="667" y="196"/>
                    </a:lnTo>
                    <a:lnTo>
                      <a:pt x="711" y="198"/>
                    </a:lnTo>
                    <a:lnTo>
                      <a:pt x="746" y="203"/>
                    </a:lnTo>
                    <a:lnTo>
                      <a:pt x="769" y="203"/>
                    </a:lnTo>
                    <a:lnTo>
                      <a:pt x="787" y="205"/>
                    </a:lnTo>
                    <a:lnTo>
                      <a:pt x="818" y="223"/>
                    </a:lnTo>
                    <a:lnTo>
                      <a:pt x="833" y="223"/>
                    </a:lnTo>
                    <a:lnTo>
                      <a:pt x="851" y="219"/>
                    </a:lnTo>
                    <a:lnTo>
                      <a:pt x="869" y="212"/>
                    </a:lnTo>
                    <a:lnTo>
                      <a:pt x="884" y="208"/>
                    </a:lnTo>
                    <a:lnTo>
                      <a:pt x="937" y="203"/>
                    </a:lnTo>
                    <a:lnTo>
                      <a:pt x="973" y="201"/>
                    </a:lnTo>
                    <a:lnTo>
                      <a:pt x="996" y="198"/>
                    </a:lnTo>
                    <a:lnTo>
                      <a:pt x="1014" y="196"/>
                    </a:lnTo>
                    <a:lnTo>
                      <a:pt x="1032" y="194"/>
                    </a:lnTo>
                    <a:lnTo>
                      <a:pt x="1054" y="189"/>
                    </a:lnTo>
                    <a:lnTo>
                      <a:pt x="1069" y="185"/>
                    </a:lnTo>
                    <a:lnTo>
                      <a:pt x="1092" y="177"/>
                    </a:lnTo>
                    <a:lnTo>
                      <a:pt x="1105" y="186"/>
                    </a:lnTo>
                    <a:lnTo>
                      <a:pt x="1112" y="196"/>
                    </a:lnTo>
                    <a:lnTo>
                      <a:pt x="1104" y="207"/>
                    </a:lnTo>
                    <a:lnTo>
                      <a:pt x="1088" y="214"/>
                    </a:lnTo>
                    <a:lnTo>
                      <a:pt x="1107" y="214"/>
                    </a:lnTo>
                    <a:lnTo>
                      <a:pt x="1097" y="223"/>
                    </a:lnTo>
                    <a:lnTo>
                      <a:pt x="1082" y="232"/>
                    </a:lnTo>
                    <a:lnTo>
                      <a:pt x="1060" y="244"/>
                    </a:lnTo>
                    <a:lnTo>
                      <a:pt x="1041" y="252"/>
                    </a:lnTo>
                    <a:lnTo>
                      <a:pt x="1065" y="248"/>
                    </a:lnTo>
                    <a:lnTo>
                      <a:pt x="1087" y="244"/>
                    </a:lnTo>
                    <a:lnTo>
                      <a:pt x="1107" y="237"/>
                    </a:lnTo>
                    <a:lnTo>
                      <a:pt x="1121" y="230"/>
                    </a:lnTo>
                    <a:lnTo>
                      <a:pt x="1128" y="228"/>
                    </a:lnTo>
                    <a:lnTo>
                      <a:pt x="1139" y="225"/>
                    </a:lnTo>
                    <a:lnTo>
                      <a:pt x="1153" y="225"/>
                    </a:lnTo>
                    <a:lnTo>
                      <a:pt x="1171" y="228"/>
                    </a:lnTo>
                    <a:lnTo>
                      <a:pt x="1185" y="232"/>
                    </a:lnTo>
                    <a:lnTo>
                      <a:pt x="1199" y="233"/>
                    </a:lnTo>
                    <a:lnTo>
                      <a:pt x="1218" y="232"/>
                    </a:lnTo>
                    <a:lnTo>
                      <a:pt x="1204" y="248"/>
                    </a:lnTo>
                    <a:lnTo>
                      <a:pt x="1189" y="259"/>
                    </a:lnTo>
                    <a:lnTo>
                      <a:pt x="1172" y="267"/>
                    </a:lnTo>
                    <a:lnTo>
                      <a:pt x="1191" y="264"/>
                    </a:lnTo>
                    <a:lnTo>
                      <a:pt x="1210" y="261"/>
                    </a:lnTo>
                    <a:lnTo>
                      <a:pt x="1229" y="258"/>
                    </a:lnTo>
                    <a:lnTo>
                      <a:pt x="1245" y="253"/>
                    </a:lnTo>
                    <a:lnTo>
                      <a:pt x="1266" y="250"/>
                    </a:lnTo>
                    <a:lnTo>
                      <a:pt x="1290" y="247"/>
                    </a:lnTo>
                    <a:lnTo>
                      <a:pt x="1312" y="247"/>
                    </a:lnTo>
                    <a:lnTo>
                      <a:pt x="1329" y="241"/>
                    </a:lnTo>
                    <a:lnTo>
                      <a:pt x="1334" y="237"/>
                    </a:lnTo>
                    <a:lnTo>
                      <a:pt x="1340" y="232"/>
                    </a:lnTo>
                    <a:lnTo>
                      <a:pt x="1352" y="232"/>
                    </a:lnTo>
                    <a:lnTo>
                      <a:pt x="1374" y="238"/>
                    </a:lnTo>
                    <a:lnTo>
                      <a:pt x="1401" y="241"/>
                    </a:lnTo>
                    <a:lnTo>
                      <a:pt x="1426" y="247"/>
                    </a:lnTo>
                    <a:lnTo>
                      <a:pt x="1440" y="250"/>
                    </a:lnTo>
                    <a:lnTo>
                      <a:pt x="1464" y="250"/>
                    </a:lnTo>
                    <a:lnTo>
                      <a:pt x="1491" y="252"/>
                    </a:lnTo>
                    <a:lnTo>
                      <a:pt x="1512" y="256"/>
                    </a:lnTo>
                    <a:lnTo>
                      <a:pt x="1538" y="264"/>
                    </a:lnTo>
                    <a:lnTo>
                      <a:pt x="1559" y="269"/>
                    </a:lnTo>
                    <a:lnTo>
                      <a:pt x="1578" y="272"/>
                    </a:lnTo>
                    <a:lnTo>
                      <a:pt x="1596" y="269"/>
                    </a:lnTo>
                    <a:lnTo>
                      <a:pt x="1625" y="259"/>
                    </a:lnTo>
                    <a:lnTo>
                      <a:pt x="1649" y="264"/>
                    </a:lnTo>
                    <a:lnTo>
                      <a:pt x="1671" y="264"/>
                    </a:lnTo>
                    <a:lnTo>
                      <a:pt x="1694" y="264"/>
                    </a:lnTo>
                    <a:lnTo>
                      <a:pt x="1717" y="263"/>
                    </a:lnTo>
                    <a:lnTo>
                      <a:pt x="1748" y="255"/>
                    </a:lnTo>
                    <a:lnTo>
                      <a:pt x="1763" y="255"/>
                    </a:lnTo>
                    <a:lnTo>
                      <a:pt x="1780" y="253"/>
                    </a:lnTo>
                    <a:lnTo>
                      <a:pt x="1812" y="258"/>
                    </a:lnTo>
                    <a:lnTo>
                      <a:pt x="1829" y="261"/>
                    </a:lnTo>
                    <a:lnTo>
                      <a:pt x="1842" y="259"/>
                    </a:lnTo>
                    <a:lnTo>
                      <a:pt x="1861" y="256"/>
                    </a:lnTo>
                    <a:lnTo>
                      <a:pt x="1879" y="255"/>
                    </a:lnTo>
                    <a:lnTo>
                      <a:pt x="1893" y="255"/>
                    </a:lnTo>
                    <a:lnTo>
                      <a:pt x="1899" y="258"/>
                    </a:lnTo>
                    <a:lnTo>
                      <a:pt x="1899" y="269"/>
                    </a:lnTo>
                    <a:lnTo>
                      <a:pt x="1906" y="272"/>
                    </a:lnTo>
                    <a:lnTo>
                      <a:pt x="1917" y="272"/>
                    </a:lnTo>
                    <a:lnTo>
                      <a:pt x="1929" y="269"/>
                    </a:lnTo>
                    <a:lnTo>
                      <a:pt x="1939" y="259"/>
                    </a:lnTo>
                    <a:lnTo>
                      <a:pt x="1946" y="250"/>
                    </a:lnTo>
                    <a:lnTo>
                      <a:pt x="1953" y="246"/>
                    </a:lnTo>
                    <a:lnTo>
                      <a:pt x="1971" y="246"/>
                    </a:lnTo>
                    <a:lnTo>
                      <a:pt x="1985" y="246"/>
                    </a:lnTo>
                    <a:lnTo>
                      <a:pt x="2002" y="255"/>
                    </a:lnTo>
                    <a:lnTo>
                      <a:pt x="2016" y="261"/>
                    </a:lnTo>
                    <a:lnTo>
                      <a:pt x="2032" y="269"/>
                    </a:lnTo>
                    <a:lnTo>
                      <a:pt x="2043" y="270"/>
                    </a:lnTo>
                    <a:lnTo>
                      <a:pt x="2053" y="272"/>
                    </a:lnTo>
                    <a:lnTo>
                      <a:pt x="2064" y="272"/>
                    </a:lnTo>
                    <a:lnTo>
                      <a:pt x="2083" y="269"/>
                    </a:lnTo>
                    <a:lnTo>
                      <a:pt x="2145" y="278"/>
                    </a:lnTo>
                    <a:lnTo>
                      <a:pt x="2127" y="269"/>
                    </a:lnTo>
                    <a:lnTo>
                      <a:pt x="2115" y="264"/>
                    </a:lnTo>
                    <a:lnTo>
                      <a:pt x="2110" y="255"/>
                    </a:lnTo>
                    <a:lnTo>
                      <a:pt x="2115" y="248"/>
                    </a:lnTo>
                    <a:lnTo>
                      <a:pt x="2137" y="242"/>
                    </a:lnTo>
                    <a:lnTo>
                      <a:pt x="2152" y="238"/>
                    </a:lnTo>
                    <a:lnTo>
                      <a:pt x="2170" y="232"/>
                    </a:lnTo>
                    <a:lnTo>
                      <a:pt x="2185" y="223"/>
                    </a:lnTo>
                    <a:lnTo>
                      <a:pt x="2209" y="212"/>
                    </a:lnTo>
                    <a:lnTo>
                      <a:pt x="2174" y="212"/>
                    </a:lnTo>
                    <a:lnTo>
                      <a:pt x="2151" y="211"/>
                    </a:lnTo>
                    <a:lnTo>
                      <a:pt x="2129" y="207"/>
                    </a:lnTo>
                    <a:lnTo>
                      <a:pt x="2110" y="205"/>
                    </a:lnTo>
                    <a:lnTo>
                      <a:pt x="2098" y="205"/>
                    </a:lnTo>
                    <a:lnTo>
                      <a:pt x="2087" y="207"/>
                    </a:lnTo>
                    <a:lnTo>
                      <a:pt x="2077" y="208"/>
                    </a:lnTo>
                    <a:lnTo>
                      <a:pt x="2063" y="214"/>
                    </a:lnTo>
                    <a:lnTo>
                      <a:pt x="2051" y="219"/>
                    </a:lnTo>
                    <a:lnTo>
                      <a:pt x="2069" y="224"/>
                    </a:lnTo>
                    <a:lnTo>
                      <a:pt x="2083" y="232"/>
                    </a:lnTo>
                    <a:lnTo>
                      <a:pt x="2092" y="241"/>
                    </a:lnTo>
                    <a:lnTo>
                      <a:pt x="2096" y="250"/>
                    </a:lnTo>
                    <a:lnTo>
                      <a:pt x="2092" y="259"/>
                    </a:lnTo>
                    <a:lnTo>
                      <a:pt x="2078" y="256"/>
                    </a:lnTo>
                    <a:lnTo>
                      <a:pt x="2068" y="253"/>
                    </a:lnTo>
                    <a:lnTo>
                      <a:pt x="2060" y="246"/>
                    </a:lnTo>
                    <a:lnTo>
                      <a:pt x="2046" y="238"/>
                    </a:lnTo>
                    <a:lnTo>
                      <a:pt x="2029" y="235"/>
                    </a:lnTo>
                    <a:lnTo>
                      <a:pt x="2014" y="232"/>
                    </a:lnTo>
                    <a:lnTo>
                      <a:pt x="1993" y="235"/>
                    </a:lnTo>
                    <a:lnTo>
                      <a:pt x="1979" y="233"/>
                    </a:lnTo>
                    <a:lnTo>
                      <a:pt x="1967" y="232"/>
                    </a:lnTo>
                    <a:lnTo>
                      <a:pt x="1953" y="228"/>
                    </a:lnTo>
                    <a:lnTo>
                      <a:pt x="1938" y="221"/>
                    </a:lnTo>
                    <a:lnTo>
                      <a:pt x="1925" y="214"/>
                    </a:lnTo>
                    <a:lnTo>
                      <a:pt x="1913" y="208"/>
                    </a:lnTo>
                    <a:lnTo>
                      <a:pt x="1901" y="208"/>
                    </a:lnTo>
                    <a:lnTo>
                      <a:pt x="1890" y="214"/>
                    </a:lnTo>
                    <a:lnTo>
                      <a:pt x="1876" y="219"/>
                    </a:lnTo>
                    <a:lnTo>
                      <a:pt x="1862" y="219"/>
                    </a:lnTo>
                    <a:lnTo>
                      <a:pt x="1844" y="219"/>
                    </a:lnTo>
                    <a:lnTo>
                      <a:pt x="1829" y="215"/>
                    </a:lnTo>
                    <a:lnTo>
                      <a:pt x="1814" y="212"/>
                    </a:lnTo>
                    <a:lnTo>
                      <a:pt x="1800" y="211"/>
                    </a:lnTo>
                    <a:lnTo>
                      <a:pt x="1788" y="212"/>
                    </a:lnTo>
                    <a:lnTo>
                      <a:pt x="1771" y="214"/>
                    </a:lnTo>
                    <a:lnTo>
                      <a:pt x="1757" y="216"/>
                    </a:lnTo>
                    <a:lnTo>
                      <a:pt x="1740" y="214"/>
                    </a:lnTo>
                    <a:lnTo>
                      <a:pt x="1720" y="212"/>
                    </a:lnTo>
                    <a:lnTo>
                      <a:pt x="1699" y="211"/>
                    </a:lnTo>
                    <a:lnTo>
                      <a:pt x="1677" y="208"/>
                    </a:lnTo>
                    <a:lnTo>
                      <a:pt x="1662" y="204"/>
                    </a:lnTo>
                    <a:lnTo>
                      <a:pt x="1647" y="198"/>
                    </a:lnTo>
                    <a:lnTo>
                      <a:pt x="1634" y="192"/>
                    </a:lnTo>
                    <a:lnTo>
                      <a:pt x="1623" y="189"/>
                    </a:lnTo>
                    <a:lnTo>
                      <a:pt x="1613" y="189"/>
                    </a:lnTo>
                    <a:lnTo>
                      <a:pt x="1602" y="190"/>
                    </a:lnTo>
                    <a:lnTo>
                      <a:pt x="1573" y="195"/>
                    </a:lnTo>
                    <a:lnTo>
                      <a:pt x="1605" y="198"/>
                    </a:lnTo>
                    <a:lnTo>
                      <a:pt x="1597" y="208"/>
                    </a:lnTo>
                    <a:lnTo>
                      <a:pt x="1586" y="220"/>
                    </a:lnTo>
                    <a:lnTo>
                      <a:pt x="1574" y="221"/>
                    </a:lnTo>
                    <a:lnTo>
                      <a:pt x="1421" y="196"/>
                    </a:lnTo>
                    <a:lnTo>
                      <a:pt x="1412" y="192"/>
                    </a:lnTo>
                    <a:lnTo>
                      <a:pt x="1440" y="181"/>
                    </a:lnTo>
                    <a:lnTo>
                      <a:pt x="1420" y="177"/>
                    </a:lnTo>
                    <a:lnTo>
                      <a:pt x="1408" y="176"/>
                    </a:lnTo>
                    <a:lnTo>
                      <a:pt x="1398" y="168"/>
                    </a:lnTo>
                    <a:lnTo>
                      <a:pt x="1386" y="163"/>
                    </a:lnTo>
                    <a:lnTo>
                      <a:pt x="1371" y="167"/>
                    </a:lnTo>
                    <a:lnTo>
                      <a:pt x="1356" y="169"/>
                    </a:lnTo>
                    <a:lnTo>
                      <a:pt x="1342" y="176"/>
                    </a:lnTo>
                    <a:lnTo>
                      <a:pt x="1329" y="168"/>
                    </a:lnTo>
                    <a:lnTo>
                      <a:pt x="1315" y="155"/>
                    </a:lnTo>
                    <a:lnTo>
                      <a:pt x="1302" y="146"/>
                    </a:lnTo>
                    <a:lnTo>
                      <a:pt x="1288" y="141"/>
                    </a:lnTo>
                    <a:lnTo>
                      <a:pt x="1273" y="136"/>
                    </a:lnTo>
                    <a:lnTo>
                      <a:pt x="1258" y="134"/>
                    </a:lnTo>
                    <a:lnTo>
                      <a:pt x="1234" y="136"/>
                    </a:lnTo>
                    <a:lnTo>
                      <a:pt x="1214" y="138"/>
                    </a:lnTo>
                    <a:lnTo>
                      <a:pt x="1195" y="142"/>
                    </a:lnTo>
                    <a:lnTo>
                      <a:pt x="1172" y="145"/>
                    </a:lnTo>
                    <a:lnTo>
                      <a:pt x="1149" y="150"/>
                    </a:lnTo>
                    <a:lnTo>
                      <a:pt x="1130" y="152"/>
                    </a:lnTo>
                    <a:lnTo>
                      <a:pt x="1114" y="160"/>
                    </a:lnTo>
                    <a:lnTo>
                      <a:pt x="1097" y="164"/>
                    </a:lnTo>
                    <a:lnTo>
                      <a:pt x="1081" y="164"/>
                    </a:lnTo>
                    <a:lnTo>
                      <a:pt x="1064" y="169"/>
                    </a:lnTo>
                    <a:lnTo>
                      <a:pt x="1046" y="173"/>
                    </a:lnTo>
                    <a:lnTo>
                      <a:pt x="1028" y="178"/>
                    </a:lnTo>
                    <a:lnTo>
                      <a:pt x="1009" y="178"/>
                    </a:lnTo>
                    <a:lnTo>
                      <a:pt x="991" y="178"/>
                    </a:lnTo>
                    <a:lnTo>
                      <a:pt x="977" y="177"/>
                    </a:lnTo>
                    <a:lnTo>
                      <a:pt x="965" y="181"/>
                    </a:lnTo>
                    <a:lnTo>
                      <a:pt x="947" y="187"/>
                    </a:lnTo>
                    <a:lnTo>
                      <a:pt x="929" y="187"/>
                    </a:lnTo>
                    <a:lnTo>
                      <a:pt x="907" y="187"/>
                    </a:lnTo>
                    <a:lnTo>
                      <a:pt x="889" y="187"/>
                    </a:lnTo>
                    <a:lnTo>
                      <a:pt x="866" y="187"/>
                    </a:lnTo>
                    <a:lnTo>
                      <a:pt x="823" y="195"/>
                    </a:lnTo>
                    <a:lnTo>
                      <a:pt x="814" y="190"/>
                    </a:lnTo>
                    <a:lnTo>
                      <a:pt x="805" y="182"/>
                    </a:lnTo>
                    <a:lnTo>
                      <a:pt x="792" y="178"/>
                    </a:lnTo>
                    <a:lnTo>
                      <a:pt x="781" y="177"/>
                    </a:lnTo>
                    <a:lnTo>
                      <a:pt x="764" y="178"/>
                    </a:lnTo>
                    <a:lnTo>
                      <a:pt x="746" y="182"/>
                    </a:lnTo>
                    <a:lnTo>
                      <a:pt x="716" y="186"/>
                    </a:lnTo>
                    <a:lnTo>
                      <a:pt x="703" y="180"/>
                    </a:lnTo>
                    <a:lnTo>
                      <a:pt x="694" y="173"/>
                    </a:lnTo>
                    <a:lnTo>
                      <a:pt x="684" y="171"/>
                    </a:lnTo>
                    <a:lnTo>
                      <a:pt x="670" y="169"/>
                    </a:lnTo>
                    <a:lnTo>
                      <a:pt x="659" y="164"/>
                    </a:lnTo>
                    <a:lnTo>
                      <a:pt x="654" y="155"/>
                    </a:lnTo>
                    <a:lnTo>
                      <a:pt x="645" y="142"/>
                    </a:lnTo>
                    <a:lnTo>
                      <a:pt x="634" y="137"/>
                    </a:lnTo>
                    <a:lnTo>
                      <a:pt x="621" y="134"/>
                    </a:lnTo>
                    <a:lnTo>
                      <a:pt x="608" y="134"/>
                    </a:lnTo>
                    <a:lnTo>
                      <a:pt x="602" y="141"/>
                    </a:lnTo>
                    <a:lnTo>
                      <a:pt x="594" y="155"/>
                    </a:lnTo>
                    <a:lnTo>
                      <a:pt x="585" y="152"/>
                    </a:lnTo>
                    <a:lnTo>
                      <a:pt x="575" y="151"/>
                    </a:lnTo>
                    <a:lnTo>
                      <a:pt x="562" y="152"/>
                    </a:lnTo>
                    <a:lnTo>
                      <a:pt x="550" y="159"/>
                    </a:lnTo>
                    <a:lnTo>
                      <a:pt x="535" y="163"/>
                    </a:lnTo>
                    <a:lnTo>
                      <a:pt x="517" y="163"/>
                    </a:lnTo>
                    <a:lnTo>
                      <a:pt x="531" y="150"/>
                    </a:lnTo>
                    <a:lnTo>
                      <a:pt x="537" y="141"/>
                    </a:lnTo>
                    <a:lnTo>
                      <a:pt x="524" y="143"/>
                    </a:lnTo>
                    <a:lnTo>
                      <a:pt x="500" y="150"/>
                    </a:lnTo>
                    <a:lnTo>
                      <a:pt x="479" y="147"/>
                    </a:lnTo>
                    <a:lnTo>
                      <a:pt x="478" y="141"/>
                    </a:lnTo>
                    <a:lnTo>
                      <a:pt x="474" y="133"/>
                    </a:lnTo>
                    <a:lnTo>
                      <a:pt x="470" y="127"/>
                    </a:lnTo>
                    <a:lnTo>
                      <a:pt x="458" y="122"/>
                    </a:lnTo>
                    <a:lnTo>
                      <a:pt x="446" y="122"/>
                    </a:lnTo>
                    <a:lnTo>
                      <a:pt x="430" y="124"/>
                    </a:lnTo>
                    <a:lnTo>
                      <a:pt x="415" y="127"/>
                    </a:lnTo>
                    <a:lnTo>
                      <a:pt x="400" y="122"/>
                    </a:lnTo>
                    <a:lnTo>
                      <a:pt x="382" y="114"/>
                    </a:lnTo>
                    <a:lnTo>
                      <a:pt x="371" y="105"/>
                    </a:lnTo>
                    <a:lnTo>
                      <a:pt x="384" y="87"/>
                    </a:lnTo>
                    <a:lnTo>
                      <a:pt x="396" y="80"/>
                    </a:lnTo>
                    <a:lnTo>
                      <a:pt x="410" y="73"/>
                    </a:lnTo>
                    <a:lnTo>
                      <a:pt x="419" y="68"/>
                    </a:lnTo>
                    <a:lnTo>
                      <a:pt x="427" y="59"/>
                    </a:lnTo>
                    <a:lnTo>
                      <a:pt x="432" y="50"/>
                    </a:lnTo>
                    <a:lnTo>
                      <a:pt x="434" y="41"/>
                    </a:lnTo>
                    <a:lnTo>
                      <a:pt x="438" y="31"/>
                    </a:lnTo>
                    <a:lnTo>
                      <a:pt x="414" y="0"/>
                    </a:lnTo>
                    <a:close/>
                  </a:path>
                </a:pathLst>
              </a:custGeom>
              <a:solidFill>
                <a:srgbClr val="0000C4"/>
              </a:solidFill>
              <a:ln w="9525">
                <a:noFill/>
                <a:round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grpSp>
        <p:nvGrpSpPr>
          <p:cNvPr id="605" name="Прямоугольник 167"/>
          <p:cNvGrpSpPr>
            <a:grpSpLocks/>
          </p:cNvGrpSpPr>
          <p:nvPr/>
        </p:nvGrpSpPr>
        <p:grpSpPr bwMode="auto">
          <a:xfrm>
            <a:off x="8829692" y="8872566"/>
            <a:ext cx="3971908" cy="728634"/>
            <a:chOff x="3521" y="3867"/>
            <a:chExt cx="2143" cy="476"/>
          </a:xfrm>
        </p:grpSpPr>
        <p:pic>
          <p:nvPicPr>
            <p:cNvPr id="606" name="Прямоугольник 167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21" y="3867"/>
              <a:ext cx="2143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7" name="Text Box 60"/>
            <p:cNvSpPr txBox="1">
              <a:spLocks noChangeArrowheads="1"/>
            </p:cNvSpPr>
            <p:nvPr/>
          </p:nvSpPr>
          <p:spPr bwMode="auto">
            <a:xfrm>
              <a:off x="3560" y="3891"/>
              <a:ext cx="2070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 anchor="ctr"/>
            <a:lstStyle/>
            <a:p>
              <a:pPr algn="ctr"/>
              <a:r>
                <a:rPr lang="ru-RU" sz="1200" dirty="0" smtClean="0">
                  <a:latin typeface="Calibri" pitchFamily="34" charset="0"/>
                </a:rPr>
                <a:t>Нет  объектов торговли </a:t>
              </a:r>
              <a:endParaRPr lang="en-US" sz="1200" dirty="0">
                <a:latin typeface="Calibri" pitchFamily="34" charset="0"/>
              </a:endParaRPr>
            </a:p>
          </p:txBody>
        </p:sp>
      </p:grpSp>
      <p:pic>
        <p:nvPicPr>
          <p:cNvPr id="609" name="Прямоугольник 159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8672506"/>
            <a:ext cx="36147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0" name="TextBox 192"/>
          <p:cNvSpPr txBox="1">
            <a:spLocks noChangeArrowheads="1"/>
          </p:cNvSpPr>
          <p:nvPr/>
        </p:nvSpPr>
        <p:spPr bwMode="auto">
          <a:xfrm>
            <a:off x="971512" y="8733296"/>
            <a:ext cx="2500330" cy="49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994" tIns="63995" rIns="127994" bIns="63995">
            <a:spAutoFit/>
          </a:bodyPr>
          <a:lstStyle/>
          <a:p>
            <a:pPr algn="ctr"/>
            <a:endParaRPr lang="ru-RU" sz="1200" dirty="0">
              <a:latin typeface="Calibri" pitchFamily="34" charset="0"/>
            </a:endParaRPr>
          </a:p>
          <a:p>
            <a:pPr algn="ctr"/>
            <a:r>
              <a:rPr lang="ru-RU" sz="1200" dirty="0" smtClean="0">
                <a:latin typeface="Calibri" pitchFamily="34" charset="0"/>
              </a:rPr>
              <a:t>1 скважина;</a:t>
            </a:r>
            <a:endParaRPr lang="ru-RU" sz="1200" dirty="0">
              <a:latin typeface="Calibri" pitchFamily="34" charset="0"/>
            </a:endParaRPr>
          </a:p>
        </p:txBody>
      </p:sp>
      <p:grpSp>
        <p:nvGrpSpPr>
          <p:cNvPr id="694" name="Прямоугольник 163"/>
          <p:cNvGrpSpPr>
            <a:grpSpLocks/>
          </p:cNvGrpSpPr>
          <p:nvPr/>
        </p:nvGrpSpPr>
        <p:grpSpPr bwMode="auto">
          <a:xfrm>
            <a:off x="1" y="7943872"/>
            <a:ext cx="3614718" cy="728667"/>
            <a:chOff x="8" y="3291"/>
            <a:chExt cx="2142" cy="476"/>
          </a:xfrm>
        </p:grpSpPr>
        <p:pic>
          <p:nvPicPr>
            <p:cNvPr id="695" name="Прямоугольник 163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" y="3291"/>
              <a:ext cx="2142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" name="Text Box 38"/>
            <p:cNvSpPr txBox="1">
              <a:spLocks noChangeArrowheads="1"/>
            </p:cNvSpPr>
            <p:nvPr/>
          </p:nvSpPr>
          <p:spPr bwMode="auto">
            <a:xfrm>
              <a:off x="53" y="3336"/>
              <a:ext cx="2070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 anchor="ctr"/>
            <a:lstStyle/>
            <a:p>
              <a:pPr algn="ctr"/>
              <a:r>
                <a:rPr lang="ru-RU" sz="1200" dirty="0" smtClean="0">
                  <a:latin typeface="Calibri" pitchFamily="34" charset="0"/>
                </a:rPr>
                <a:t>0,2   км автомобильных дорог и улиц</a:t>
              </a:r>
              <a:endParaRPr lang="ru-RU" sz="1200" dirty="0">
                <a:latin typeface="Calibri" pitchFamily="34" charset="0"/>
              </a:endParaRPr>
            </a:p>
          </p:txBody>
        </p:sp>
      </p:grpSp>
      <p:grpSp>
        <p:nvGrpSpPr>
          <p:cNvPr id="697" name="Прямоугольник 163"/>
          <p:cNvGrpSpPr>
            <a:grpSpLocks/>
          </p:cNvGrpSpPr>
          <p:nvPr/>
        </p:nvGrpSpPr>
        <p:grpSpPr bwMode="auto">
          <a:xfrm>
            <a:off x="0" y="7229492"/>
            <a:ext cx="3614718" cy="714380"/>
            <a:chOff x="8" y="3291"/>
            <a:chExt cx="2142" cy="476"/>
          </a:xfrm>
        </p:grpSpPr>
        <p:pic>
          <p:nvPicPr>
            <p:cNvPr id="698" name="Прямоугольник 163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" y="3291"/>
              <a:ext cx="2142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9" name="Text Box 38"/>
            <p:cNvSpPr txBox="1">
              <a:spLocks noChangeArrowheads="1"/>
            </p:cNvSpPr>
            <p:nvPr/>
          </p:nvSpPr>
          <p:spPr bwMode="auto">
            <a:xfrm>
              <a:off x="53" y="3336"/>
              <a:ext cx="2070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 anchor="ctr"/>
            <a:lstStyle/>
            <a:p>
              <a:pPr algn="ctr"/>
              <a:r>
                <a:rPr lang="ru-RU" sz="1200" dirty="0">
                  <a:latin typeface="Calibri" pitchFamily="34" charset="0"/>
                </a:rPr>
                <a:t>      </a:t>
              </a:r>
              <a:r>
                <a:rPr lang="ru-RU" sz="1200" dirty="0" smtClean="0">
                  <a:latin typeface="Calibri" pitchFamily="34" charset="0"/>
                </a:rPr>
                <a:t>Железных дорог нет</a:t>
              </a:r>
              <a:endParaRPr lang="ru-RU" sz="1200" dirty="0">
                <a:latin typeface="Calibri" pitchFamily="34" charset="0"/>
              </a:endParaRPr>
            </a:p>
          </p:txBody>
        </p:sp>
      </p:grpSp>
      <p:graphicFrame>
        <p:nvGraphicFramePr>
          <p:cNvPr id="167938" name="Object 2"/>
          <p:cNvGraphicFramePr>
            <a:graphicFrameLocks noChangeAspect="1"/>
          </p:cNvGraphicFramePr>
          <p:nvPr/>
        </p:nvGraphicFramePr>
        <p:xfrm>
          <a:off x="185695" y="7372368"/>
          <a:ext cx="666546" cy="479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70" name="Clip" r:id="rId10" imgW="3829050" imgH="3383280" progId="">
                  <p:embed/>
                </p:oleObj>
              </mc:Choice>
              <mc:Fallback>
                <p:oleObj name="Clip" r:id="rId10" imgW="3829050" imgH="3383280" progId="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695" y="7372368"/>
                        <a:ext cx="666546" cy="4794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00" name="Прямоугольник 158"/>
          <p:cNvGrpSpPr>
            <a:grpSpLocks/>
          </p:cNvGrpSpPr>
          <p:nvPr/>
        </p:nvGrpSpPr>
        <p:grpSpPr bwMode="auto">
          <a:xfrm>
            <a:off x="0" y="2586022"/>
            <a:ext cx="3686156" cy="642942"/>
            <a:chOff x="31" y="1697"/>
            <a:chExt cx="1916" cy="492"/>
          </a:xfrm>
        </p:grpSpPr>
        <p:pic>
          <p:nvPicPr>
            <p:cNvPr id="701" name="Прямоугольник 158"/>
            <p:cNvPicPr>
              <a:picLocks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1" y="1697"/>
              <a:ext cx="1916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2" name="Text Box 26"/>
            <p:cNvSpPr txBox="1">
              <a:spLocks noChangeArrowheads="1"/>
            </p:cNvSpPr>
            <p:nvPr/>
          </p:nvSpPr>
          <p:spPr bwMode="auto">
            <a:xfrm>
              <a:off x="68" y="1721"/>
              <a:ext cx="1847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 anchor="ctr"/>
            <a:lstStyle/>
            <a:p>
              <a:pPr algn="ctr"/>
              <a:r>
                <a:rPr lang="ru-RU" sz="1200" dirty="0" smtClean="0">
                  <a:latin typeface="Calibri" pitchFamily="34" charset="0"/>
                </a:rPr>
                <a:t>Котельных и линий </a:t>
              </a:r>
            </a:p>
            <a:p>
              <a:pPr algn="ctr"/>
              <a:r>
                <a:rPr lang="ru-RU" sz="1200" dirty="0" smtClean="0">
                  <a:latin typeface="Calibri" pitchFamily="34" charset="0"/>
                </a:rPr>
                <a:t>теплоснабжения нет</a:t>
              </a:r>
              <a:endParaRPr lang="ru-RU" sz="1200" dirty="0">
                <a:latin typeface="Calibri" pitchFamily="34" charset="0"/>
              </a:endParaRPr>
            </a:p>
          </p:txBody>
        </p:sp>
      </p:grpSp>
      <p:sp>
        <p:nvSpPr>
          <p:cNvPr id="712" name="Text Box 172"/>
          <p:cNvSpPr txBox="1">
            <a:spLocks noChangeArrowheads="1"/>
          </p:cNvSpPr>
          <p:nvPr/>
        </p:nvSpPr>
        <p:spPr bwMode="auto">
          <a:xfrm>
            <a:off x="12082463" y="0"/>
            <a:ext cx="719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400" dirty="0"/>
              <a:t>п. </a:t>
            </a:r>
            <a:r>
              <a:rPr lang="ru-RU" sz="1400" dirty="0" smtClean="0"/>
              <a:t>3.7.</a:t>
            </a:r>
            <a:endParaRPr lang="ru-RU" sz="1400" dirty="0"/>
          </a:p>
        </p:txBody>
      </p:sp>
      <p:grpSp>
        <p:nvGrpSpPr>
          <p:cNvPr id="2889" name="Group 487"/>
          <p:cNvGrpSpPr>
            <a:grpSpLocks/>
          </p:cNvGrpSpPr>
          <p:nvPr/>
        </p:nvGrpSpPr>
        <p:grpSpPr bwMode="auto">
          <a:xfrm flipH="1">
            <a:off x="9213464" y="3229844"/>
            <a:ext cx="456619" cy="251007"/>
            <a:chOff x="8573" y="1780"/>
            <a:chExt cx="544" cy="259"/>
          </a:xfrm>
        </p:grpSpPr>
        <p:sp>
          <p:nvSpPr>
            <p:cNvPr id="2890" name="Rectangle 488"/>
            <p:cNvSpPr>
              <a:spLocks noChangeArrowheads="1"/>
            </p:cNvSpPr>
            <p:nvPr/>
          </p:nvSpPr>
          <p:spPr bwMode="auto">
            <a:xfrm>
              <a:off x="8781" y="1968"/>
              <a:ext cx="68" cy="1"/>
            </a:xfrm>
            <a:prstGeom prst="rect">
              <a:avLst/>
            </a:prstGeom>
            <a:solidFill>
              <a:srgbClr val="C6E7E7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91" name="Rectangle 489"/>
            <p:cNvSpPr>
              <a:spLocks noChangeArrowheads="1"/>
            </p:cNvSpPr>
            <p:nvPr/>
          </p:nvSpPr>
          <p:spPr bwMode="auto">
            <a:xfrm>
              <a:off x="8781" y="1968"/>
              <a:ext cx="67" cy="1"/>
            </a:xfrm>
            <a:prstGeom prst="rect">
              <a:avLst/>
            </a:prstGeom>
            <a:solidFill>
              <a:srgbClr val="C6E7E7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92" name="Rectangle 490"/>
            <p:cNvSpPr>
              <a:spLocks noChangeArrowheads="1"/>
            </p:cNvSpPr>
            <p:nvPr/>
          </p:nvSpPr>
          <p:spPr bwMode="auto">
            <a:xfrm>
              <a:off x="8780" y="1968"/>
              <a:ext cx="68" cy="1"/>
            </a:xfrm>
            <a:prstGeom prst="rect">
              <a:avLst/>
            </a:prstGeom>
            <a:solidFill>
              <a:srgbClr val="C6E7E7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93" name="Rectangle 491"/>
            <p:cNvSpPr>
              <a:spLocks noChangeArrowheads="1"/>
            </p:cNvSpPr>
            <p:nvPr/>
          </p:nvSpPr>
          <p:spPr bwMode="auto">
            <a:xfrm>
              <a:off x="8780" y="1968"/>
              <a:ext cx="68" cy="1"/>
            </a:xfrm>
            <a:prstGeom prst="rect">
              <a:avLst/>
            </a:prstGeom>
            <a:solidFill>
              <a:srgbClr val="C6E7E7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94" name="Rectangle 492"/>
            <p:cNvSpPr>
              <a:spLocks noChangeArrowheads="1"/>
            </p:cNvSpPr>
            <p:nvPr/>
          </p:nvSpPr>
          <p:spPr bwMode="auto">
            <a:xfrm>
              <a:off x="8768" y="1971"/>
              <a:ext cx="69" cy="1"/>
            </a:xfrm>
            <a:prstGeom prst="rect">
              <a:avLst/>
            </a:prstGeom>
            <a:solidFill>
              <a:srgbClr val="C8E9E9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95" name="Rectangle 493"/>
            <p:cNvSpPr>
              <a:spLocks noChangeArrowheads="1"/>
            </p:cNvSpPr>
            <p:nvPr/>
          </p:nvSpPr>
          <p:spPr bwMode="auto">
            <a:xfrm>
              <a:off x="8768" y="1971"/>
              <a:ext cx="69" cy="1"/>
            </a:xfrm>
            <a:prstGeom prst="rect">
              <a:avLst/>
            </a:prstGeom>
            <a:solidFill>
              <a:srgbClr val="C8E9E9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96" name="Rectangle 494"/>
            <p:cNvSpPr>
              <a:spLocks noChangeArrowheads="1"/>
            </p:cNvSpPr>
            <p:nvPr/>
          </p:nvSpPr>
          <p:spPr bwMode="auto">
            <a:xfrm>
              <a:off x="8767" y="1971"/>
              <a:ext cx="69" cy="1"/>
            </a:xfrm>
            <a:prstGeom prst="rect">
              <a:avLst/>
            </a:prstGeom>
            <a:solidFill>
              <a:srgbClr val="C8E9E9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97" name="Rectangle 495"/>
            <p:cNvSpPr>
              <a:spLocks noChangeArrowheads="1"/>
            </p:cNvSpPr>
            <p:nvPr/>
          </p:nvSpPr>
          <p:spPr bwMode="auto">
            <a:xfrm>
              <a:off x="8767" y="1971"/>
              <a:ext cx="69" cy="1"/>
            </a:xfrm>
            <a:prstGeom prst="rect">
              <a:avLst/>
            </a:prstGeom>
            <a:solidFill>
              <a:srgbClr val="C8E9E9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98" name="Rectangle 496"/>
            <p:cNvSpPr>
              <a:spLocks noChangeArrowheads="1"/>
            </p:cNvSpPr>
            <p:nvPr/>
          </p:nvSpPr>
          <p:spPr bwMode="auto">
            <a:xfrm>
              <a:off x="8754" y="1975"/>
              <a:ext cx="72" cy="0"/>
            </a:xfrm>
            <a:prstGeom prst="rect">
              <a:avLst/>
            </a:prstGeom>
            <a:solidFill>
              <a:srgbClr val="C8E9E9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99" name="Rectangle 497"/>
            <p:cNvSpPr>
              <a:spLocks noChangeArrowheads="1"/>
            </p:cNvSpPr>
            <p:nvPr/>
          </p:nvSpPr>
          <p:spPr bwMode="auto">
            <a:xfrm>
              <a:off x="8754" y="1975"/>
              <a:ext cx="71" cy="0"/>
            </a:xfrm>
            <a:prstGeom prst="rect">
              <a:avLst/>
            </a:prstGeom>
            <a:solidFill>
              <a:srgbClr val="C8E9E9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00" name="Rectangle 498"/>
            <p:cNvSpPr>
              <a:spLocks noChangeArrowheads="1"/>
            </p:cNvSpPr>
            <p:nvPr/>
          </p:nvSpPr>
          <p:spPr bwMode="auto">
            <a:xfrm>
              <a:off x="8753" y="1975"/>
              <a:ext cx="72" cy="0"/>
            </a:xfrm>
            <a:prstGeom prst="rect">
              <a:avLst/>
            </a:prstGeom>
            <a:solidFill>
              <a:srgbClr val="CAEBEB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01" name="Rectangle 499"/>
            <p:cNvSpPr>
              <a:spLocks noChangeArrowheads="1"/>
            </p:cNvSpPr>
            <p:nvPr/>
          </p:nvSpPr>
          <p:spPr bwMode="auto">
            <a:xfrm>
              <a:off x="8753" y="1975"/>
              <a:ext cx="72" cy="0"/>
            </a:xfrm>
            <a:prstGeom prst="rect">
              <a:avLst/>
            </a:prstGeom>
            <a:solidFill>
              <a:srgbClr val="CAEBEB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02" name="Rectangle 500"/>
            <p:cNvSpPr>
              <a:spLocks noChangeArrowheads="1"/>
            </p:cNvSpPr>
            <p:nvPr/>
          </p:nvSpPr>
          <p:spPr bwMode="auto">
            <a:xfrm>
              <a:off x="8752" y="1975"/>
              <a:ext cx="72" cy="0"/>
            </a:xfrm>
            <a:prstGeom prst="rect">
              <a:avLst/>
            </a:prstGeom>
            <a:solidFill>
              <a:srgbClr val="CAEBEB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03" name="Rectangle 501"/>
            <p:cNvSpPr>
              <a:spLocks noChangeArrowheads="1"/>
            </p:cNvSpPr>
            <p:nvPr/>
          </p:nvSpPr>
          <p:spPr bwMode="auto">
            <a:xfrm>
              <a:off x="8737" y="1979"/>
              <a:ext cx="76" cy="0"/>
            </a:xfrm>
            <a:prstGeom prst="rect">
              <a:avLst/>
            </a:prstGeom>
            <a:solidFill>
              <a:srgbClr val="CAEBEB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04" name="Rectangle 502"/>
            <p:cNvSpPr>
              <a:spLocks noChangeArrowheads="1"/>
            </p:cNvSpPr>
            <p:nvPr/>
          </p:nvSpPr>
          <p:spPr bwMode="auto">
            <a:xfrm>
              <a:off x="8737" y="1979"/>
              <a:ext cx="76" cy="0"/>
            </a:xfrm>
            <a:prstGeom prst="rect">
              <a:avLst/>
            </a:prstGeom>
            <a:solidFill>
              <a:srgbClr val="CAEBEB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05" name="Rectangle 503"/>
            <p:cNvSpPr>
              <a:spLocks noChangeArrowheads="1"/>
            </p:cNvSpPr>
            <p:nvPr/>
          </p:nvSpPr>
          <p:spPr bwMode="auto">
            <a:xfrm>
              <a:off x="8736" y="1979"/>
              <a:ext cx="77" cy="0"/>
            </a:xfrm>
            <a:prstGeom prst="rect">
              <a:avLst/>
            </a:prstGeom>
            <a:solidFill>
              <a:srgbClr val="CAEBEB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06" name="Rectangle 504"/>
            <p:cNvSpPr>
              <a:spLocks noChangeArrowheads="1"/>
            </p:cNvSpPr>
            <p:nvPr/>
          </p:nvSpPr>
          <p:spPr bwMode="auto">
            <a:xfrm>
              <a:off x="8736" y="1979"/>
              <a:ext cx="76" cy="0"/>
            </a:xfrm>
            <a:prstGeom prst="rect">
              <a:avLst/>
            </a:prstGeom>
            <a:solidFill>
              <a:srgbClr val="CAEBEB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07" name="Rectangle 505"/>
            <p:cNvSpPr>
              <a:spLocks noChangeArrowheads="1"/>
            </p:cNvSpPr>
            <p:nvPr/>
          </p:nvSpPr>
          <p:spPr bwMode="auto">
            <a:xfrm>
              <a:off x="8646" y="1982"/>
              <a:ext cx="7" cy="1"/>
            </a:xfrm>
            <a:prstGeom prst="rect">
              <a:avLst/>
            </a:prstGeom>
            <a:solidFill>
              <a:srgbClr val="CDEEE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08" name="Rectangle 506"/>
            <p:cNvSpPr>
              <a:spLocks noChangeArrowheads="1"/>
            </p:cNvSpPr>
            <p:nvPr/>
          </p:nvSpPr>
          <p:spPr bwMode="auto">
            <a:xfrm>
              <a:off x="8722" y="1982"/>
              <a:ext cx="80" cy="1"/>
            </a:xfrm>
            <a:prstGeom prst="rect">
              <a:avLst/>
            </a:prstGeom>
            <a:solidFill>
              <a:srgbClr val="CDEEE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09" name="Rectangle 507"/>
            <p:cNvSpPr>
              <a:spLocks noChangeArrowheads="1"/>
            </p:cNvSpPr>
            <p:nvPr/>
          </p:nvSpPr>
          <p:spPr bwMode="auto">
            <a:xfrm>
              <a:off x="8646" y="1982"/>
              <a:ext cx="7" cy="1"/>
            </a:xfrm>
            <a:prstGeom prst="rect">
              <a:avLst/>
            </a:prstGeom>
            <a:solidFill>
              <a:srgbClr val="CDEEE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10" name="Rectangle 508"/>
            <p:cNvSpPr>
              <a:spLocks noChangeArrowheads="1"/>
            </p:cNvSpPr>
            <p:nvPr/>
          </p:nvSpPr>
          <p:spPr bwMode="auto">
            <a:xfrm>
              <a:off x="8721" y="1982"/>
              <a:ext cx="81" cy="1"/>
            </a:xfrm>
            <a:prstGeom prst="rect">
              <a:avLst/>
            </a:prstGeom>
            <a:solidFill>
              <a:srgbClr val="CDEEE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11" name="Rectangle 509"/>
            <p:cNvSpPr>
              <a:spLocks noChangeArrowheads="1"/>
            </p:cNvSpPr>
            <p:nvPr/>
          </p:nvSpPr>
          <p:spPr bwMode="auto">
            <a:xfrm>
              <a:off x="8646" y="1982"/>
              <a:ext cx="8" cy="1"/>
            </a:xfrm>
            <a:prstGeom prst="rect">
              <a:avLst/>
            </a:prstGeom>
            <a:solidFill>
              <a:srgbClr val="CDEEE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12" name="Rectangle 510"/>
            <p:cNvSpPr>
              <a:spLocks noChangeArrowheads="1"/>
            </p:cNvSpPr>
            <p:nvPr/>
          </p:nvSpPr>
          <p:spPr bwMode="auto">
            <a:xfrm>
              <a:off x="8720" y="1982"/>
              <a:ext cx="81" cy="1"/>
            </a:xfrm>
            <a:prstGeom prst="rect">
              <a:avLst/>
            </a:prstGeom>
            <a:solidFill>
              <a:srgbClr val="CDEEE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13" name="Rectangle 511"/>
            <p:cNvSpPr>
              <a:spLocks noChangeArrowheads="1"/>
            </p:cNvSpPr>
            <p:nvPr/>
          </p:nvSpPr>
          <p:spPr bwMode="auto">
            <a:xfrm>
              <a:off x="8646" y="1982"/>
              <a:ext cx="8" cy="1"/>
            </a:xfrm>
            <a:prstGeom prst="rect">
              <a:avLst/>
            </a:prstGeom>
            <a:solidFill>
              <a:srgbClr val="CDEEE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14" name="Rectangle 512"/>
            <p:cNvSpPr>
              <a:spLocks noChangeArrowheads="1"/>
            </p:cNvSpPr>
            <p:nvPr/>
          </p:nvSpPr>
          <p:spPr bwMode="auto">
            <a:xfrm>
              <a:off x="8720" y="1982"/>
              <a:ext cx="81" cy="1"/>
            </a:xfrm>
            <a:prstGeom prst="rect">
              <a:avLst/>
            </a:prstGeom>
            <a:solidFill>
              <a:srgbClr val="CDEEE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15" name="Rectangle 513"/>
            <p:cNvSpPr>
              <a:spLocks noChangeArrowheads="1"/>
            </p:cNvSpPr>
            <p:nvPr/>
          </p:nvSpPr>
          <p:spPr bwMode="auto">
            <a:xfrm>
              <a:off x="8988" y="1905"/>
              <a:ext cx="32" cy="1"/>
            </a:xfrm>
            <a:prstGeom prst="rect">
              <a:avLst/>
            </a:prstGeom>
            <a:solidFill>
              <a:srgbClr val="C2E1E1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16" name="Rectangle 514"/>
            <p:cNvSpPr>
              <a:spLocks noChangeArrowheads="1"/>
            </p:cNvSpPr>
            <p:nvPr/>
          </p:nvSpPr>
          <p:spPr bwMode="auto">
            <a:xfrm>
              <a:off x="8987" y="1905"/>
              <a:ext cx="33" cy="1"/>
            </a:xfrm>
            <a:prstGeom prst="rect">
              <a:avLst/>
            </a:prstGeom>
            <a:solidFill>
              <a:srgbClr val="C2E1E1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17" name="Rectangle 515"/>
            <p:cNvSpPr>
              <a:spLocks noChangeArrowheads="1"/>
            </p:cNvSpPr>
            <p:nvPr/>
          </p:nvSpPr>
          <p:spPr bwMode="auto">
            <a:xfrm>
              <a:off x="8986" y="1905"/>
              <a:ext cx="34" cy="1"/>
            </a:xfrm>
            <a:prstGeom prst="rect">
              <a:avLst/>
            </a:prstGeom>
            <a:solidFill>
              <a:srgbClr val="C2E1E1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18" name="Rectangle 516"/>
            <p:cNvSpPr>
              <a:spLocks noChangeArrowheads="1"/>
            </p:cNvSpPr>
            <p:nvPr/>
          </p:nvSpPr>
          <p:spPr bwMode="auto">
            <a:xfrm>
              <a:off x="8985" y="1905"/>
              <a:ext cx="35" cy="1"/>
            </a:xfrm>
            <a:prstGeom prst="rect">
              <a:avLst/>
            </a:prstGeom>
            <a:solidFill>
              <a:srgbClr val="C2E1E1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19" name="Rectangle 517"/>
            <p:cNvSpPr>
              <a:spLocks noChangeArrowheads="1"/>
            </p:cNvSpPr>
            <p:nvPr/>
          </p:nvSpPr>
          <p:spPr bwMode="auto">
            <a:xfrm>
              <a:off x="8965" y="1909"/>
              <a:ext cx="55" cy="0"/>
            </a:xfrm>
            <a:prstGeom prst="rect">
              <a:avLst/>
            </a:prstGeom>
            <a:solidFill>
              <a:srgbClr val="C2E1E1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20" name="Rectangle 518"/>
            <p:cNvSpPr>
              <a:spLocks noChangeArrowheads="1"/>
            </p:cNvSpPr>
            <p:nvPr/>
          </p:nvSpPr>
          <p:spPr bwMode="auto">
            <a:xfrm>
              <a:off x="8964" y="1909"/>
              <a:ext cx="56" cy="0"/>
            </a:xfrm>
            <a:prstGeom prst="rect">
              <a:avLst/>
            </a:prstGeom>
            <a:solidFill>
              <a:srgbClr val="C2E1E1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21" name="Rectangle 519"/>
            <p:cNvSpPr>
              <a:spLocks noChangeArrowheads="1"/>
            </p:cNvSpPr>
            <p:nvPr/>
          </p:nvSpPr>
          <p:spPr bwMode="auto">
            <a:xfrm>
              <a:off x="8963" y="1909"/>
              <a:ext cx="57" cy="0"/>
            </a:xfrm>
            <a:prstGeom prst="rect">
              <a:avLst/>
            </a:prstGeom>
            <a:solidFill>
              <a:srgbClr val="C2E1E1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22" name="Rectangle 520"/>
            <p:cNvSpPr>
              <a:spLocks noChangeArrowheads="1"/>
            </p:cNvSpPr>
            <p:nvPr/>
          </p:nvSpPr>
          <p:spPr bwMode="auto">
            <a:xfrm>
              <a:off x="8963" y="1909"/>
              <a:ext cx="57" cy="0"/>
            </a:xfrm>
            <a:prstGeom prst="rect">
              <a:avLst/>
            </a:prstGeom>
            <a:solidFill>
              <a:srgbClr val="C2E1E1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23" name="Rectangle 521"/>
            <p:cNvSpPr>
              <a:spLocks noChangeArrowheads="1"/>
            </p:cNvSpPr>
            <p:nvPr/>
          </p:nvSpPr>
          <p:spPr bwMode="auto">
            <a:xfrm>
              <a:off x="8962" y="1909"/>
              <a:ext cx="58" cy="0"/>
            </a:xfrm>
            <a:prstGeom prst="rect">
              <a:avLst/>
            </a:prstGeom>
            <a:solidFill>
              <a:srgbClr val="C2E1E1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24" name="Rectangle 522"/>
            <p:cNvSpPr>
              <a:spLocks noChangeArrowheads="1"/>
            </p:cNvSpPr>
            <p:nvPr/>
          </p:nvSpPr>
          <p:spPr bwMode="auto">
            <a:xfrm>
              <a:off x="8943" y="1912"/>
              <a:ext cx="77" cy="0"/>
            </a:xfrm>
            <a:prstGeom prst="rect">
              <a:avLst/>
            </a:prstGeom>
            <a:solidFill>
              <a:srgbClr val="C5E3E3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25" name="Rectangle 523"/>
            <p:cNvSpPr>
              <a:spLocks noChangeArrowheads="1"/>
            </p:cNvSpPr>
            <p:nvPr/>
          </p:nvSpPr>
          <p:spPr bwMode="auto">
            <a:xfrm>
              <a:off x="8943" y="1912"/>
              <a:ext cx="77" cy="0"/>
            </a:xfrm>
            <a:prstGeom prst="rect">
              <a:avLst/>
            </a:prstGeom>
            <a:solidFill>
              <a:srgbClr val="C5E3E3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26" name="Rectangle 524"/>
            <p:cNvSpPr>
              <a:spLocks noChangeArrowheads="1"/>
            </p:cNvSpPr>
            <p:nvPr/>
          </p:nvSpPr>
          <p:spPr bwMode="auto">
            <a:xfrm>
              <a:off x="8943" y="1912"/>
              <a:ext cx="77" cy="0"/>
            </a:xfrm>
            <a:prstGeom prst="rect">
              <a:avLst/>
            </a:prstGeom>
            <a:solidFill>
              <a:srgbClr val="C5E3E3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27" name="Rectangle 525"/>
            <p:cNvSpPr>
              <a:spLocks noChangeArrowheads="1"/>
            </p:cNvSpPr>
            <p:nvPr/>
          </p:nvSpPr>
          <p:spPr bwMode="auto">
            <a:xfrm>
              <a:off x="8942" y="1912"/>
              <a:ext cx="78" cy="0"/>
            </a:xfrm>
            <a:prstGeom prst="rect">
              <a:avLst/>
            </a:prstGeom>
            <a:solidFill>
              <a:srgbClr val="C5E3E3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28" name="Rectangle 526"/>
            <p:cNvSpPr>
              <a:spLocks noChangeArrowheads="1"/>
            </p:cNvSpPr>
            <p:nvPr/>
          </p:nvSpPr>
          <p:spPr bwMode="auto">
            <a:xfrm>
              <a:off x="8941" y="1912"/>
              <a:ext cx="79" cy="0"/>
            </a:xfrm>
            <a:prstGeom prst="rect">
              <a:avLst/>
            </a:prstGeom>
            <a:solidFill>
              <a:srgbClr val="C5E3E3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29" name="Rectangle 527"/>
            <p:cNvSpPr>
              <a:spLocks noChangeArrowheads="1"/>
            </p:cNvSpPr>
            <p:nvPr/>
          </p:nvSpPr>
          <p:spPr bwMode="auto">
            <a:xfrm>
              <a:off x="8921" y="1916"/>
              <a:ext cx="99" cy="0"/>
            </a:xfrm>
            <a:prstGeom prst="rect">
              <a:avLst/>
            </a:prstGeom>
            <a:solidFill>
              <a:srgbClr val="C9E4E4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30" name="Rectangle 528"/>
            <p:cNvSpPr>
              <a:spLocks noChangeArrowheads="1"/>
            </p:cNvSpPr>
            <p:nvPr/>
          </p:nvSpPr>
          <p:spPr bwMode="auto">
            <a:xfrm>
              <a:off x="8921" y="1916"/>
              <a:ext cx="99" cy="0"/>
            </a:xfrm>
            <a:prstGeom prst="rect">
              <a:avLst/>
            </a:prstGeom>
            <a:solidFill>
              <a:srgbClr val="C9E4E4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31" name="Rectangle 529"/>
            <p:cNvSpPr>
              <a:spLocks noChangeArrowheads="1"/>
            </p:cNvSpPr>
            <p:nvPr/>
          </p:nvSpPr>
          <p:spPr bwMode="auto">
            <a:xfrm>
              <a:off x="8921" y="1916"/>
              <a:ext cx="99" cy="0"/>
            </a:xfrm>
            <a:prstGeom prst="rect">
              <a:avLst/>
            </a:prstGeom>
            <a:solidFill>
              <a:srgbClr val="C9E4E4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32" name="Rectangle 530"/>
            <p:cNvSpPr>
              <a:spLocks noChangeArrowheads="1"/>
            </p:cNvSpPr>
            <p:nvPr/>
          </p:nvSpPr>
          <p:spPr bwMode="auto">
            <a:xfrm>
              <a:off x="8920" y="1916"/>
              <a:ext cx="100" cy="0"/>
            </a:xfrm>
            <a:prstGeom prst="rect">
              <a:avLst/>
            </a:prstGeom>
            <a:solidFill>
              <a:srgbClr val="C9E4E4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33" name="Rectangle 531"/>
            <p:cNvSpPr>
              <a:spLocks noChangeArrowheads="1"/>
            </p:cNvSpPr>
            <p:nvPr/>
          </p:nvSpPr>
          <p:spPr bwMode="auto">
            <a:xfrm>
              <a:off x="8905" y="1919"/>
              <a:ext cx="115" cy="1"/>
            </a:xfrm>
            <a:prstGeom prst="rect">
              <a:avLst/>
            </a:prstGeom>
            <a:solidFill>
              <a:srgbClr val="CDE6E6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34" name="Rectangle 532"/>
            <p:cNvSpPr>
              <a:spLocks noChangeArrowheads="1"/>
            </p:cNvSpPr>
            <p:nvPr/>
          </p:nvSpPr>
          <p:spPr bwMode="auto">
            <a:xfrm>
              <a:off x="8904" y="1919"/>
              <a:ext cx="116" cy="1"/>
            </a:xfrm>
            <a:prstGeom prst="rect">
              <a:avLst/>
            </a:prstGeom>
            <a:solidFill>
              <a:srgbClr val="CDE6E6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35" name="Rectangle 533"/>
            <p:cNvSpPr>
              <a:spLocks noChangeArrowheads="1"/>
            </p:cNvSpPr>
            <p:nvPr/>
          </p:nvSpPr>
          <p:spPr bwMode="auto">
            <a:xfrm>
              <a:off x="8904" y="1919"/>
              <a:ext cx="116" cy="1"/>
            </a:xfrm>
            <a:prstGeom prst="rect">
              <a:avLst/>
            </a:prstGeom>
            <a:solidFill>
              <a:srgbClr val="CDE6E6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36" name="Rectangle 534"/>
            <p:cNvSpPr>
              <a:spLocks noChangeArrowheads="1"/>
            </p:cNvSpPr>
            <p:nvPr/>
          </p:nvSpPr>
          <p:spPr bwMode="auto">
            <a:xfrm>
              <a:off x="8903" y="1919"/>
              <a:ext cx="117" cy="1"/>
            </a:xfrm>
            <a:prstGeom prst="rect">
              <a:avLst/>
            </a:prstGeom>
            <a:solidFill>
              <a:srgbClr val="CDE6E6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37" name="Rectangle 535"/>
            <p:cNvSpPr>
              <a:spLocks noChangeArrowheads="1"/>
            </p:cNvSpPr>
            <p:nvPr/>
          </p:nvSpPr>
          <p:spPr bwMode="auto">
            <a:xfrm>
              <a:off x="8902" y="1919"/>
              <a:ext cx="118" cy="1"/>
            </a:xfrm>
            <a:prstGeom prst="rect">
              <a:avLst/>
            </a:prstGeom>
            <a:solidFill>
              <a:srgbClr val="CDE6E6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38" name="Rectangle 536"/>
            <p:cNvSpPr>
              <a:spLocks noChangeArrowheads="1"/>
            </p:cNvSpPr>
            <p:nvPr/>
          </p:nvSpPr>
          <p:spPr bwMode="auto">
            <a:xfrm>
              <a:off x="8890" y="1922"/>
              <a:ext cx="130" cy="1"/>
            </a:xfrm>
            <a:prstGeom prst="rect">
              <a:avLst/>
            </a:prstGeom>
            <a:solidFill>
              <a:srgbClr val="CDE6E6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39" name="Rectangle 537"/>
            <p:cNvSpPr>
              <a:spLocks noChangeArrowheads="1"/>
            </p:cNvSpPr>
            <p:nvPr/>
          </p:nvSpPr>
          <p:spPr bwMode="auto">
            <a:xfrm>
              <a:off x="8889" y="1922"/>
              <a:ext cx="131" cy="1"/>
            </a:xfrm>
            <a:prstGeom prst="rect">
              <a:avLst/>
            </a:prstGeom>
            <a:solidFill>
              <a:srgbClr val="CDE6E6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40" name="Rectangle 538"/>
            <p:cNvSpPr>
              <a:spLocks noChangeArrowheads="1"/>
            </p:cNvSpPr>
            <p:nvPr/>
          </p:nvSpPr>
          <p:spPr bwMode="auto">
            <a:xfrm>
              <a:off x="8889" y="1922"/>
              <a:ext cx="131" cy="1"/>
            </a:xfrm>
            <a:prstGeom prst="rect">
              <a:avLst/>
            </a:prstGeom>
            <a:solidFill>
              <a:srgbClr val="CDE6E6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41" name="Rectangle 539"/>
            <p:cNvSpPr>
              <a:spLocks noChangeArrowheads="1"/>
            </p:cNvSpPr>
            <p:nvPr/>
          </p:nvSpPr>
          <p:spPr bwMode="auto">
            <a:xfrm>
              <a:off x="8888" y="1922"/>
              <a:ext cx="132" cy="1"/>
            </a:xfrm>
            <a:prstGeom prst="rect">
              <a:avLst/>
            </a:prstGeom>
            <a:solidFill>
              <a:srgbClr val="CDE6E6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42" name="Rectangle 540"/>
            <p:cNvSpPr>
              <a:spLocks noChangeArrowheads="1"/>
            </p:cNvSpPr>
            <p:nvPr/>
          </p:nvSpPr>
          <p:spPr bwMode="auto">
            <a:xfrm>
              <a:off x="8887" y="1922"/>
              <a:ext cx="133" cy="1"/>
            </a:xfrm>
            <a:prstGeom prst="rect">
              <a:avLst/>
            </a:prstGeom>
            <a:solidFill>
              <a:srgbClr val="CDE6E6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43" name="Rectangle 541"/>
            <p:cNvSpPr>
              <a:spLocks noChangeArrowheads="1"/>
            </p:cNvSpPr>
            <p:nvPr/>
          </p:nvSpPr>
          <p:spPr bwMode="auto">
            <a:xfrm>
              <a:off x="8871" y="1926"/>
              <a:ext cx="149" cy="1"/>
            </a:xfrm>
            <a:prstGeom prst="rect">
              <a:avLst/>
            </a:prstGeom>
            <a:solidFill>
              <a:srgbClr val="D0E8E8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44" name="Rectangle 542"/>
            <p:cNvSpPr>
              <a:spLocks noChangeArrowheads="1"/>
            </p:cNvSpPr>
            <p:nvPr/>
          </p:nvSpPr>
          <p:spPr bwMode="auto">
            <a:xfrm>
              <a:off x="8871" y="1926"/>
              <a:ext cx="149" cy="1"/>
            </a:xfrm>
            <a:prstGeom prst="rect">
              <a:avLst/>
            </a:prstGeom>
            <a:solidFill>
              <a:srgbClr val="D0E8E8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45" name="Rectangle 543"/>
            <p:cNvSpPr>
              <a:spLocks noChangeArrowheads="1"/>
            </p:cNvSpPr>
            <p:nvPr/>
          </p:nvSpPr>
          <p:spPr bwMode="auto">
            <a:xfrm>
              <a:off x="8870" y="1926"/>
              <a:ext cx="150" cy="1"/>
            </a:xfrm>
            <a:prstGeom prst="rect">
              <a:avLst/>
            </a:prstGeom>
            <a:solidFill>
              <a:srgbClr val="D0E8E8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46" name="Rectangle 544"/>
            <p:cNvSpPr>
              <a:spLocks noChangeArrowheads="1"/>
            </p:cNvSpPr>
            <p:nvPr/>
          </p:nvSpPr>
          <p:spPr bwMode="auto">
            <a:xfrm>
              <a:off x="8870" y="1926"/>
              <a:ext cx="150" cy="1"/>
            </a:xfrm>
            <a:prstGeom prst="rect">
              <a:avLst/>
            </a:prstGeom>
            <a:solidFill>
              <a:srgbClr val="D0E8E8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47" name="Rectangle 545"/>
            <p:cNvSpPr>
              <a:spLocks noChangeArrowheads="1"/>
            </p:cNvSpPr>
            <p:nvPr/>
          </p:nvSpPr>
          <p:spPr bwMode="auto">
            <a:xfrm>
              <a:off x="8860" y="1929"/>
              <a:ext cx="160" cy="1"/>
            </a:xfrm>
            <a:prstGeom prst="rect">
              <a:avLst/>
            </a:prstGeom>
            <a:solidFill>
              <a:srgbClr val="D4EAEA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48" name="Rectangle 546"/>
            <p:cNvSpPr>
              <a:spLocks noChangeArrowheads="1"/>
            </p:cNvSpPr>
            <p:nvPr/>
          </p:nvSpPr>
          <p:spPr bwMode="auto">
            <a:xfrm>
              <a:off x="8859" y="1929"/>
              <a:ext cx="161" cy="1"/>
            </a:xfrm>
            <a:prstGeom prst="rect">
              <a:avLst/>
            </a:prstGeom>
            <a:solidFill>
              <a:srgbClr val="D4EAEA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49" name="Rectangle 547"/>
            <p:cNvSpPr>
              <a:spLocks noChangeArrowheads="1"/>
            </p:cNvSpPr>
            <p:nvPr/>
          </p:nvSpPr>
          <p:spPr bwMode="auto">
            <a:xfrm>
              <a:off x="8858" y="1929"/>
              <a:ext cx="162" cy="1"/>
            </a:xfrm>
            <a:prstGeom prst="rect">
              <a:avLst/>
            </a:prstGeom>
            <a:solidFill>
              <a:srgbClr val="D4EAEA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50" name="Rectangle 548"/>
            <p:cNvSpPr>
              <a:spLocks noChangeArrowheads="1"/>
            </p:cNvSpPr>
            <p:nvPr/>
          </p:nvSpPr>
          <p:spPr bwMode="auto">
            <a:xfrm>
              <a:off x="8858" y="1929"/>
              <a:ext cx="162" cy="1"/>
            </a:xfrm>
            <a:prstGeom prst="rect">
              <a:avLst/>
            </a:prstGeom>
            <a:solidFill>
              <a:srgbClr val="D4EAEA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51" name="Rectangle 549"/>
            <p:cNvSpPr>
              <a:spLocks noChangeArrowheads="1"/>
            </p:cNvSpPr>
            <p:nvPr/>
          </p:nvSpPr>
          <p:spPr bwMode="auto">
            <a:xfrm>
              <a:off x="8847" y="1933"/>
              <a:ext cx="173" cy="0"/>
            </a:xfrm>
            <a:prstGeom prst="rect">
              <a:avLst/>
            </a:prstGeom>
            <a:solidFill>
              <a:srgbClr val="D8ECEC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52" name="Rectangle 550"/>
            <p:cNvSpPr>
              <a:spLocks noChangeArrowheads="1"/>
            </p:cNvSpPr>
            <p:nvPr/>
          </p:nvSpPr>
          <p:spPr bwMode="auto">
            <a:xfrm>
              <a:off x="8847" y="1933"/>
              <a:ext cx="173" cy="0"/>
            </a:xfrm>
            <a:prstGeom prst="rect">
              <a:avLst/>
            </a:prstGeom>
            <a:solidFill>
              <a:srgbClr val="D8ECEC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53" name="Rectangle 551"/>
            <p:cNvSpPr>
              <a:spLocks noChangeArrowheads="1"/>
            </p:cNvSpPr>
            <p:nvPr/>
          </p:nvSpPr>
          <p:spPr bwMode="auto">
            <a:xfrm>
              <a:off x="8846" y="1933"/>
              <a:ext cx="174" cy="0"/>
            </a:xfrm>
            <a:prstGeom prst="rect">
              <a:avLst/>
            </a:prstGeom>
            <a:solidFill>
              <a:srgbClr val="D8ECEC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54" name="Rectangle 552"/>
            <p:cNvSpPr>
              <a:spLocks noChangeArrowheads="1"/>
            </p:cNvSpPr>
            <p:nvPr/>
          </p:nvSpPr>
          <p:spPr bwMode="auto">
            <a:xfrm>
              <a:off x="8846" y="1933"/>
              <a:ext cx="174" cy="0"/>
            </a:xfrm>
            <a:prstGeom prst="rect">
              <a:avLst/>
            </a:prstGeom>
            <a:solidFill>
              <a:srgbClr val="D8ECEC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55" name="Rectangle 553"/>
            <p:cNvSpPr>
              <a:spLocks noChangeArrowheads="1"/>
            </p:cNvSpPr>
            <p:nvPr/>
          </p:nvSpPr>
          <p:spPr bwMode="auto">
            <a:xfrm>
              <a:off x="8833" y="1937"/>
              <a:ext cx="187" cy="0"/>
            </a:xfrm>
            <a:prstGeom prst="rect">
              <a:avLst/>
            </a:prstGeom>
            <a:solidFill>
              <a:srgbClr val="DBEEE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56" name="Rectangle 554"/>
            <p:cNvSpPr>
              <a:spLocks noChangeArrowheads="1"/>
            </p:cNvSpPr>
            <p:nvPr/>
          </p:nvSpPr>
          <p:spPr bwMode="auto">
            <a:xfrm>
              <a:off x="8833" y="1937"/>
              <a:ext cx="187" cy="0"/>
            </a:xfrm>
            <a:prstGeom prst="rect">
              <a:avLst/>
            </a:prstGeom>
            <a:solidFill>
              <a:srgbClr val="DBEEE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57" name="Rectangle 555"/>
            <p:cNvSpPr>
              <a:spLocks noChangeArrowheads="1"/>
            </p:cNvSpPr>
            <p:nvPr/>
          </p:nvSpPr>
          <p:spPr bwMode="auto">
            <a:xfrm>
              <a:off x="8832" y="1937"/>
              <a:ext cx="188" cy="0"/>
            </a:xfrm>
            <a:prstGeom prst="rect">
              <a:avLst/>
            </a:prstGeom>
            <a:solidFill>
              <a:srgbClr val="DBEEE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58" name="Rectangle 556"/>
            <p:cNvSpPr>
              <a:spLocks noChangeArrowheads="1"/>
            </p:cNvSpPr>
            <p:nvPr/>
          </p:nvSpPr>
          <p:spPr bwMode="auto">
            <a:xfrm>
              <a:off x="8832" y="1937"/>
              <a:ext cx="188" cy="0"/>
            </a:xfrm>
            <a:prstGeom prst="rect">
              <a:avLst/>
            </a:prstGeom>
            <a:solidFill>
              <a:srgbClr val="DBEEE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59" name="Rectangle 557"/>
            <p:cNvSpPr>
              <a:spLocks noChangeArrowheads="1"/>
            </p:cNvSpPr>
            <p:nvPr/>
          </p:nvSpPr>
          <p:spPr bwMode="auto">
            <a:xfrm>
              <a:off x="8822" y="1940"/>
              <a:ext cx="198" cy="1"/>
            </a:xfrm>
            <a:prstGeom prst="rect">
              <a:avLst/>
            </a:prstGeom>
            <a:solidFill>
              <a:srgbClr val="DBEEE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60" name="Rectangle 558"/>
            <p:cNvSpPr>
              <a:spLocks noChangeArrowheads="1"/>
            </p:cNvSpPr>
            <p:nvPr/>
          </p:nvSpPr>
          <p:spPr bwMode="auto">
            <a:xfrm>
              <a:off x="8822" y="1940"/>
              <a:ext cx="198" cy="1"/>
            </a:xfrm>
            <a:prstGeom prst="rect">
              <a:avLst/>
            </a:prstGeom>
            <a:solidFill>
              <a:srgbClr val="DBEEE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61" name="Rectangle 559"/>
            <p:cNvSpPr>
              <a:spLocks noChangeArrowheads="1"/>
            </p:cNvSpPr>
            <p:nvPr/>
          </p:nvSpPr>
          <p:spPr bwMode="auto">
            <a:xfrm>
              <a:off x="8821" y="1940"/>
              <a:ext cx="199" cy="1"/>
            </a:xfrm>
            <a:prstGeom prst="rect">
              <a:avLst/>
            </a:prstGeom>
            <a:solidFill>
              <a:srgbClr val="DBEEE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62" name="Rectangle 560"/>
            <p:cNvSpPr>
              <a:spLocks noChangeArrowheads="1"/>
            </p:cNvSpPr>
            <p:nvPr/>
          </p:nvSpPr>
          <p:spPr bwMode="auto">
            <a:xfrm>
              <a:off x="8821" y="1940"/>
              <a:ext cx="199" cy="1"/>
            </a:xfrm>
            <a:prstGeom prst="rect">
              <a:avLst/>
            </a:prstGeom>
            <a:solidFill>
              <a:srgbClr val="DBEEE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63" name="Rectangle 561"/>
            <p:cNvSpPr>
              <a:spLocks noChangeArrowheads="1"/>
            </p:cNvSpPr>
            <p:nvPr/>
          </p:nvSpPr>
          <p:spPr bwMode="auto">
            <a:xfrm>
              <a:off x="8811" y="1943"/>
              <a:ext cx="209" cy="1"/>
            </a:xfrm>
            <a:prstGeom prst="rect">
              <a:avLst/>
            </a:prstGeom>
            <a:solidFill>
              <a:srgbClr val="DFEFEF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64" name="Rectangle 562"/>
            <p:cNvSpPr>
              <a:spLocks noChangeArrowheads="1"/>
            </p:cNvSpPr>
            <p:nvPr/>
          </p:nvSpPr>
          <p:spPr bwMode="auto">
            <a:xfrm>
              <a:off x="8810" y="1943"/>
              <a:ext cx="210" cy="1"/>
            </a:xfrm>
            <a:prstGeom prst="rect">
              <a:avLst/>
            </a:prstGeom>
            <a:solidFill>
              <a:srgbClr val="DFEFEF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65" name="Rectangle 563"/>
            <p:cNvSpPr>
              <a:spLocks noChangeArrowheads="1"/>
            </p:cNvSpPr>
            <p:nvPr/>
          </p:nvSpPr>
          <p:spPr bwMode="auto">
            <a:xfrm>
              <a:off x="8810" y="1943"/>
              <a:ext cx="210" cy="1"/>
            </a:xfrm>
            <a:prstGeom prst="rect">
              <a:avLst/>
            </a:prstGeom>
            <a:solidFill>
              <a:srgbClr val="DFEFEF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66" name="Rectangle 564"/>
            <p:cNvSpPr>
              <a:spLocks noChangeArrowheads="1"/>
            </p:cNvSpPr>
            <p:nvPr/>
          </p:nvSpPr>
          <p:spPr bwMode="auto">
            <a:xfrm>
              <a:off x="8809" y="1943"/>
              <a:ext cx="211" cy="1"/>
            </a:xfrm>
            <a:prstGeom prst="rect">
              <a:avLst/>
            </a:prstGeom>
            <a:solidFill>
              <a:srgbClr val="DFEFEF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67" name="Rectangle 565"/>
            <p:cNvSpPr>
              <a:spLocks noChangeArrowheads="1"/>
            </p:cNvSpPr>
            <p:nvPr/>
          </p:nvSpPr>
          <p:spPr bwMode="auto">
            <a:xfrm>
              <a:off x="8795" y="1947"/>
              <a:ext cx="225" cy="1"/>
            </a:xfrm>
            <a:prstGeom prst="rect">
              <a:avLst/>
            </a:prstGeom>
            <a:solidFill>
              <a:srgbClr val="E3F1F1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68" name="Rectangle 566"/>
            <p:cNvSpPr>
              <a:spLocks noChangeArrowheads="1"/>
            </p:cNvSpPr>
            <p:nvPr/>
          </p:nvSpPr>
          <p:spPr bwMode="auto">
            <a:xfrm>
              <a:off x="8795" y="1947"/>
              <a:ext cx="225" cy="1"/>
            </a:xfrm>
            <a:prstGeom prst="rect">
              <a:avLst/>
            </a:prstGeom>
            <a:solidFill>
              <a:srgbClr val="E3F1F1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69" name="Rectangle 567"/>
            <p:cNvSpPr>
              <a:spLocks noChangeArrowheads="1"/>
            </p:cNvSpPr>
            <p:nvPr/>
          </p:nvSpPr>
          <p:spPr bwMode="auto">
            <a:xfrm>
              <a:off x="8794" y="1947"/>
              <a:ext cx="226" cy="1"/>
            </a:xfrm>
            <a:prstGeom prst="rect">
              <a:avLst/>
            </a:prstGeom>
            <a:solidFill>
              <a:srgbClr val="E3F1F1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70" name="Rectangle 568"/>
            <p:cNvSpPr>
              <a:spLocks noChangeArrowheads="1"/>
            </p:cNvSpPr>
            <p:nvPr/>
          </p:nvSpPr>
          <p:spPr bwMode="auto">
            <a:xfrm>
              <a:off x="8794" y="1947"/>
              <a:ext cx="226" cy="1"/>
            </a:xfrm>
            <a:prstGeom prst="rect">
              <a:avLst/>
            </a:prstGeom>
            <a:solidFill>
              <a:srgbClr val="E3F1F1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71" name="Rectangle 569"/>
            <p:cNvSpPr>
              <a:spLocks noChangeArrowheads="1"/>
            </p:cNvSpPr>
            <p:nvPr/>
          </p:nvSpPr>
          <p:spPr bwMode="auto">
            <a:xfrm>
              <a:off x="8794" y="1947"/>
              <a:ext cx="226" cy="1"/>
            </a:xfrm>
            <a:prstGeom prst="rect">
              <a:avLst/>
            </a:prstGeom>
            <a:solidFill>
              <a:srgbClr val="E3F1F1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72" name="Rectangle 570"/>
            <p:cNvSpPr>
              <a:spLocks noChangeArrowheads="1"/>
            </p:cNvSpPr>
            <p:nvPr/>
          </p:nvSpPr>
          <p:spPr bwMode="auto">
            <a:xfrm>
              <a:off x="8782" y="1950"/>
              <a:ext cx="238" cy="1"/>
            </a:xfrm>
            <a:prstGeom prst="rect">
              <a:avLst/>
            </a:prstGeom>
            <a:solidFill>
              <a:srgbClr val="E6F3F3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73" name="Rectangle 571"/>
            <p:cNvSpPr>
              <a:spLocks noChangeArrowheads="1"/>
            </p:cNvSpPr>
            <p:nvPr/>
          </p:nvSpPr>
          <p:spPr bwMode="auto">
            <a:xfrm>
              <a:off x="8782" y="1950"/>
              <a:ext cx="238" cy="1"/>
            </a:xfrm>
            <a:prstGeom prst="rect">
              <a:avLst/>
            </a:prstGeom>
            <a:solidFill>
              <a:srgbClr val="E6F3F3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74" name="Rectangle 572"/>
            <p:cNvSpPr>
              <a:spLocks noChangeArrowheads="1"/>
            </p:cNvSpPr>
            <p:nvPr/>
          </p:nvSpPr>
          <p:spPr bwMode="auto">
            <a:xfrm>
              <a:off x="8781" y="1950"/>
              <a:ext cx="239" cy="1"/>
            </a:xfrm>
            <a:prstGeom prst="rect">
              <a:avLst/>
            </a:prstGeom>
            <a:solidFill>
              <a:srgbClr val="E6F3F3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75" name="Rectangle 573"/>
            <p:cNvSpPr>
              <a:spLocks noChangeArrowheads="1"/>
            </p:cNvSpPr>
            <p:nvPr/>
          </p:nvSpPr>
          <p:spPr bwMode="auto">
            <a:xfrm>
              <a:off x="8781" y="1950"/>
              <a:ext cx="239" cy="1"/>
            </a:xfrm>
            <a:prstGeom prst="rect">
              <a:avLst/>
            </a:prstGeom>
            <a:solidFill>
              <a:srgbClr val="E6F3F3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76" name="Rectangle 574"/>
            <p:cNvSpPr>
              <a:spLocks noChangeArrowheads="1"/>
            </p:cNvSpPr>
            <p:nvPr/>
          </p:nvSpPr>
          <p:spPr bwMode="auto">
            <a:xfrm>
              <a:off x="8780" y="1950"/>
              <a:ext cx="240" cy="1"/>
            </a:xfrm>
            <a:prstGeom prst="rect">
              <a:avLst/>
            </a:prstGeom>
            <a:solidFill>
              <a:srgbClr val="E6F3F3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77" name="Rectangle 575"/>
            <p:cNvSpPr>
              <a:spLocks noChangeArrowheads="1"/>
            </p:cNvSpPr>
            <p:nvPr/>
          </p:nvSpPr>
          <p:spPr bwMode="auto">
            <a:xfrm>
              <a:off x="8768" y="1954"/>
              <a:ext cx="252" cy="0"/>
            </a:xfrm>
            <a:prstGeom prst="rect">
              <a:avLst/>
            </a:prstGeom>
            <a:solidFill>
              <a:srgbClr val="E6F3F3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78" name="Rectangle 576"/>
            <p:cNvSpPr>
              <a:spLocks noChangeArrowheads="1"/>
            </p:cNvSpPr>
            <p:nvPr/>
          </p:nvSpPr>
          <p:spPr bwMode="auto">
            <a:xfrm>
              <a:off x="8767" y="1954"/>
              <a:ext cx="253" cy="0"/>
            </a:xfrm>
            <a:prstGeom prst="rect">
              <a:avLst/>
            </a:prstGeom>
            <a:solidFill>
              <a:srgbClr val="E6F3F3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79" name="Rectangle 577"/>
            <p:cNvSpPr>
              <a:spLocks noChangeArrowheads="1"/>
            </p:cNvSpPr>
            <p:nvPr/>
          </p:nvSpPr>
          <p:spPr bwMode="auto">
            <a:xfrm>
              <a:off x="8767" y="1954"/>
              <a:ext cx="253" cy="0"/>
            </a:xfrm>
            <a:prstGeom prst="rect">
              <a:avLst/>
            </a:prstGeom>
            <a:solidFill>
              <a:srgbClr val="E6F3F3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80" name="Rectangle 578"/>
            <p:cNvSpPr>
              <a:spLocks noChangeArrowheads="1"/>
            </p:cNvSpPr>
            <p:nvPr/>
          </p:nvSpPr>
          <p:spPr bwMode="auto">
            <a:xfrm>
              <a:off x="8766" y="1954"/>
              <a:ext cx="254" cy="0"/>
            </a:xfrm>
            <a:prstGeom prst="rect">
              <a:avLst/>
            </a:prstGeom>
            <a:solidFill>
              <a:srgbClr val="E6F3F3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81" name="Rectangle 579"/>
            <p:cNvSpPr>
              <a:spLocks noChangeArrowheads="1"/>
            </p:cNvSpPr>
            <p:nvPr/>
          </p:nvSpPr>
          <p:spPr bwMode="auto">
            <a:xfrm>
              <a:off x="8766" y="1954"/>
              <a:ext cx="254" cy="0"/>
            </a:xfrm>
            <a:prstGeom prst="rect">
              <a:avLst/>
            </a:prstGeom>
            <a:solidFill>
              <a:srgbClr val="E6F3F3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82" name="Rectangle 580"/>
            <p:cNvSpPr>
              <a:spLocks noChangeArrowheads="1"/>
            </p:cNvSpPr>
            <p:nvPr/>
          </p:nvSpPr>
          <p:spPr bwMode="auto">
            <a:xfrm>
              <a:off x="8750" y="1958"/>
              <a:ext cx="270" cy="0"/>
            </a:xfrm>
            <a:prstGeom prst="rect">
              <a:avLst/>
            </a:prstGeom>
            <a:solidFill>
              <a:srgbClr val="EAF5F5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83" name="Rectangle 581"/>
            <p:cNvSpPr>
              <a:spLocks noChangeArrowheads="1"/>
            </p:cNvSpPr>
            <p:nvPr/>
          </p:nvSpPr>
          <p:spPr bwMode="auto">
            <a:xfrm>
              <a:off x="8749" y="1958"/>
              <a:ext cx="271" cy="0"/>
            </a:xfrm>
            <a:prstGeom prst="rect">
              <a:avLst/>
            </a:prstGeom>
            <a:solidFill>
              <a:srgbClr val="EAF5F5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84" name="Rectangle 582"/>
            <p:cNvSpPr>
              <a:spLocks noChangeArrowheads="1"/>
            </p:cNvSpPr>
            <p:nvPr/>
          </p:nvSpPr>
          <p:spPr bwMode="auto">
            <a:xfrm>
              <a:off x="8748" y="1958"/>
              <a:ext cx="272" cy="0"/>
            </a:xfrm>
            <a:prstGeom prst="rect">
              <a:avLst/>
            </a:prstGeom>
            <a:solidFill>
              <a:srgbClr val="EAF5F5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85" name="Rectangle 583"/>
            <p:cNvSpPr>
              <a:spLocks noChangeArrowheads="1"/>
            </p:cNvSpPr>
            <p:nvPr/>
          </p:nvSpPr>
          <p:spPr bwMode="auto">
            <a:xfrm>
              <a:off x="8647" y="1958"/>
              <a:ext cx="4" cy="0"/>
            </a:xfrm>
            <a:prstGeom prst="rect">
              <a:avLst/>
            </a:prstGeom>
            <a:solidFill>
              <a:srgbClr val="EAF5F5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86" name="Rectangle 584"/>
            <p:cNvSpPr>
              <a:spLocks noChangeArrowheads="1"/>
            </p:cNvSpPr>
            <p:nvPr/>
          </p:nvSpPr>
          <p:spPr bwMode="auto">
            <a:xfrm>
              <a:off x="8747" y="1958"/>
              <a:ext cx="273" cy="0"/>
            </a:xfrm>
            <a:prstGeom prst="rect">
              <a:avLst/>
            </a:prstGeom>
            <a:solidFill>
              <a:srgbClr val="EAF5F5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87" name="Rectangle 585"/>
            <p:cNvSpPr>
              <a:spLocks noChangeArrowheads="1"/>
            </p:cNvSpPr>
            <p:nvPr/>
          </p:nvSpPr>
          <p:spPr bwMode="auto">
            <a:xfrm>
              <a:off x="8647" y="1958"/>
              <a:ext cx="4" cy="0"/>
            </a:xfrm>
            <a:prstGeom prst="rect">
              <a:avLst/>
            </a:prstGeom>
            <a:solidFill>
              <a:srgbClr val="EAF5F5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88" name="Rectangle 586"/>
            <p:cNvSpPr>
              <a:spLocks noChangeArrowheads="1"/>
            </p:cNvSpPr>
            <p:nvPr/>
          </p:nvSpPr>
          <p:spPr bwMode="auto">
            <a:xfrm>
              <a:off x="8747" y="1958"/>
              <a:ext cx="273" cy="0"/>
            </a:xfrm>
            <a:prstGeom prst="rect">
              <a:avLst/>
            </a:prstGeom>
            <a:solidFill>
              <a:srgbClr val="EAF5F5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89" name="Rectangle 587"/>
            <p:cNvSpPr>
              <a:spLocks noChangeArrowheads="1"/>
            </p:cNvSpPr>
            <p:nvPr/>
          </p:nvSpPr>
          <p:spPr bwMode="auto">
            <a:xfrm>
              <a:off x="8648" y="1961"/>
              <a:ext cx="10" cy="1"/>
            </a:xfrm>
            <a:prstGeom prst="rect">
              <a:avLst/>
            </a:prstGeom>
            <a:solidFill>
              <a:srgbClr val="EEF7F7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90" name="Rectangle 588"/>
            <p:cNvSpPr>
              <a:spLocks noChangeArrowheads="1"/>
            </p:cNvSpPr>
            <p:nvPr/>
          </p:nvSpPr>
          <p:spPr bwMode="auto">
            <a:xfrm>
              <a:off x="8728" y="1961"/>
              <a:ext cx="292" cy="1"/>
            </a:xfrm>
            <a:prstGeom prst="rect">
              <a:avLst/>
            </a:prstGeom>
            <a:solidFill>
              <a:srgbClr val="EEF7F7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91" name="Rectangle 589"/>
            <p:cNvSpPr>
              <a:spLocks noChangeArrowheads="1"/>
            </p:cNvSpPr>
            <p:nvPr/>
          </p:nvSpPr>
          <p:spPr bwMode="auto">
            <a:xfrm>
              <a:off x="8648" y="1961"/>
              <a:ext cx="11" cy="1"/>
            </a:xfrm>
            <a:prstGeom prst="rect">
              <a:avLst/>
            </a:prstGeom>
            <a:solidFill>
              <a:srgbClr val="EEF7F7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92" name="Rectangle 590"/>
            <p:cNvSpPr>
              <a:spLocks noChangeArrowheads="1"/>
            </p:cNvSpPr>
            <p:nvPr/>
          </p:nvSpPr>
          <p:spPr bwMode="auto">
            <a:xfrm>
              <a:off x="8728" y="1961"/>
              <a:ext cx="292" cy="1"/>
            </a:xfrm>
            <a:prstGeom prst="rect">
              <a:avLst/>
            </a:prstGeom>
            <a:solidFill>
              <a:srgbClr val="EEF7F7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93" name="Rectangle 591"/>
            <p:cNvSpPr>
              <a:spLocks noChangeArrowheads="1"/>
            </p:cNvSpPr>
            <p:nvPr/>
          </p:nvSpPr>
          <p:spPr bwMode="auto">
            <a:xfrm>
              <a:off x="8648" y="1961"/>
              <a:ext cx="11" cy="1"/>
            </a:xfrm>
            <a:prstGeom prst="rect">
              <a:avLst/>
            </a:prstGeom>
            <a:solidFill>
              <a:srgbClr val="EEF7F7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94" name="Rectangle 592"/>
            <p:cNvSpPr>
              <a:spLocks noChangeArrowheads="1"/>
            </p:cNvSpPr>
            <p:nvPr/>
          </p:nvSpPr>
          <p:spPr bwMode="auto">
            <a:xfrm>
              <a:off x="8727" y="1961"/>
              <a:ext cx="293" cy="1"/>
            </a:xfrm>
            <a:prstGeom prst="rect">
              <a:avLst/>
            </a:prstGeom>
            <a:solidFill>
              <a:srgbClr val="EEF7F7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95" name="Rectangle 593"/>
            <p:cNvSpPr>
              <a:spLocks noChangeArrowheads="1"/>
            </p:cNvSpPr>
            <p:nvPr/>
          </p:nvSpPr>
          <p:spPr bwMode="auto">
            <a:xfrm>
              <a:off x="8648" y="1961"/>
              <a:ext cx="11" cy="1"/>
            </a:xfrm>
            <a:prstGeom prst="rect">
              <a:avLst/>
            </a:prstGeom>
            <a:solidFill>
              <a:srgbClr val="EEF7F7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96" name="Rectangle 594"/>
            <p:cNvSpPr>
              <a:spLocks noChangeArrowheads="1"/>
            </p:cNvSpPr>
            <p:nvPr/>
          </p:nvSpPr>
          <p:spPr bwMode="auto">
            <a:xfrm>
              <a:off x="8726" y="1961"/>
              <a:ext cx="294" cy="1"/>
            </a:xfrm>
            <a:prstGeom prst="rect">
              <a:avLst/>
            </a:prstGeom>
            <a:solidFill>
              <a:srgbClr val="EEF7F7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97" name="Rectangle 595"/>
            <p:cNvSpPr>
              <a:spLocks noChangeArrowheads="1"/>
            </p:cNvSpPr>
            <p:nvPr/>
          </p:nvSpPr>
          <p:spPr bwMode="auto">
            <a:xfrm>
              <a:off x="8648" y="1961"/>
              <a:ext cx="12" cy="1"/>
            </a:xfrm>
            <a:prstGeom prst="rect">
              <a:avLst/>
            </a:prstGeom>
            <a:solidFill>
              <a:srgbClr val="EEF7F7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98" name="Rectangle 596"/>
            <p:cNvSpPr>
              <a:spLocks noChangeArrowheads="1"/>
            </p:cNvSpPr>
            <p:nvPr/>
          </p:nvSpPr>
          <p:spPr bwMode="auto">
            <a:xfrm>
              <a:off x="8724" y="1961"/>
              <a:ext cx="296" cy="1"/>
            </a:xfrm>
            <a:prstGeom prst="rect">
              <a:avLst/>
            </a:prstGeom>
            <a:solidFill>
              <a:srgbClr val="EEF7F7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99" name="Rectangle 597"/>
            <p:cNvSpPr>
              <a:spLocks noChangeArrowheads="1"/>
            </p:cNvSpPr>
            <p:nvPr/>
          </p:nvSpPr>
          <p:spPr bwMode="auto">
            <a:xfrm>
              <a:off x="8648" y="1964"/>
              <a:ext cx="372" cy="1"/>
            </a:xfrm>
            <a:prstGeom prst="rect">
              <a:avLst/>
            </a:prstGeom>
            <a:solidFill>
              <a:srgbClr val="F1F9F9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00" name="Rectangle 598"/>
            <p:cNvSpPr>
              <a:spLocks noChangeArrowheads="1"/>
            </p:cNvSpPr>
            <p:nvPr/>
          </p:nvSpPr>
          <p:spPr bwMode="auto">
            <a:xfrm>
              <a:off x="8649" y="1968"/>
              <a:ext cx="371" cy="1"/>
            </a:xfrm>
            <a:prstGeom prst="rect">
              <a:avLst/>
            </a:prstGeom>
            <a:solidFill>
              <a:srgbClr val="F5FAFA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01" name="Rectangle 599"/>
            <p:cNvSpPr>
              <a:spLocks noChangeArrowheads="1"/>
            </p:cNvSpPr>
            <p:nvPr/>
          </p:nvSpPr>
          <p:spPr bwMode="auto">
            <a:xfrm>
              <a:off x="8649" y="1968"/>
              <a:ext cx="371" cy="1"/>
            </a:xfrm>
            <a:prstGeom prst="rect">
              <a:avLst/>
            </a:prstGeom>
            <a:solidFill>
              <a:srgbClr val="F5FAFA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02" name="Rectangle 600"/>
            <p:cNvSpPr>
              <a:spLocks noChangeArrowheads="1"/>
            </p:cNvSpPr>
            <p:nvPr/>
          </p:nvSpPr>
          <p:spPr bwMode="auto">
            <a:xfrm>
              <a:off x="8649" y="1968"/>
              <a:ext cx="371" cy="1"/>
            </a:xfrm>
            <a:prstGeom prst="rect">
              <a:avLst/>
            </a:prstGeom>
            <a:solidFill>
              <a:srgbClr val="F5FAFA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03" name="Rectangle 601"/>
            <p:cNvSpPr>
              <a:spLocks noChangeArrowheads="1"/>
            </p:cNvSpPr>
            <p:nvPr/>
          </p:nvSpPr>
          <p:spPr bwMode="auto">
            <a:xfrm>
              <a:off x="8652" y="2006"/>
              <a:ext cx="369" cy="1"/>
            </a:xfrm>
            <a:prstGeom prst="rect">
              <a:avLst/>
            </a:prstGeom>
            <a:solidFill>
              <a:srgbClr val="F5FAFA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04" name="Rectangle 602"/>
            <p:cNvSpPr>
              <a:spLocks noChangeArrowheads="1"/>
            </p:cNvSpPr>
            <p:nvPr/>
          </p:nvSpPr>
          <p:spPr bwMode="auto">
            <a:xfrm>
              <a:off x="8652" y="2006"/>
              <a:ext cx="369" cy="1"/>
            </a:xfrm>
            <a:prstGeom prst="rect">
              <a:avLst/>
            </a:prstGeom>
            <a:solidFill>
              <a:srgbClr val="F5FAFA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05" name="Rectangle 603"/>
            <p:cNvSpPr>
              <a:spLocks noChangeArrowheads="1"/>
            </p:cNvSpPr>
            <p:nvPr/>
          </p:nvSpPr>
          <p:spPr bwMode="auto">
            <a:xfrm>
              <a:off x="8654" y="2010"/>
              <a:ext cx="358" cy="1"/>
            </a:xfrm>
            <a:prstGeom prst="rect">
              <a:avLst/>
            </a:prstGeom>
            <a:solidFill>
              <a:srgbClr val="F9FCFC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06" name="Rectangle 604"/>
            <p:cNvSpPr>
              <a:spLocks noChangeArrowheads="1"/>
            </p:cNvSpPr>
            <p:nvPr/>
          </p:nvSpPr>
          <p:spPr bwMode="auto">
            <a:xfrm>
              <a:off x="8654" y="2010"/>
              <a:ext cx="357" cy="1"/>
            </a:xfrm>
            <a:prstGeom prst="rect">
              <a:avLst/>
            </a:prstGeom>
            <a:solidFill>
              <a:srgbClr val="F9FCFC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07" name="Rectangle 605"/>
            <p:cNvSpPr>
              <a:spLocks noChangeArrowheads="1"/>
            </p:cNvSpPr>
            <p:nvPr/>
          </p:nvSpPr>
          <p:spPr bwMode="auto">
            <a:xfrm>
              <a:off x="8654" y="2010"/>
              <a:ext cx="357" cy="1"/>
            </a:xfrm>
            <a:prstGeom prst="rect">
              <a:avLst/>
            </a:prstGeom>
            <a:solidFill>
              <a:srgbClr val="F9FCFC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08" name="Rectangle 606"/>
            <p:cNvSpPr>
              <a:spLocks noChangeArrowheads="1"/>
            </p:cNvSpPr>
            <p:nvPr/>
          </p:nvSpPr>
          <p:spPr bwMode="auto">
            <a:xfrm>
              <a:off x="8654" y="2010"/>
              <a:ext cx="357" cy="1"/>
            </a:xfrm>
            <a:prstGeom prst="rect">
              <a:avLst/>
            </a:prstGeom>
            <a:solidFill>
              <a:srgbClr val="F9FCFC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09" name="Rectangle 607"/>
            <p:cNvSpPr>
              <a:spLocks noChangeArrowheads="1"/>
            </p:cNvSpPr>
            <p:nvPr/>
          </p:nvSpPr>
          <p:spPr bwMode="auto">
            <a:xfrm>
              <a:off x="8654" y="2010"/>
              <a:ext cx="356" cy="1"/>
            </a:xfrm>
            <a:prstGeom prst="rect">
              <a:avLst/>
            </a:prstGeom>
            <a:solidFill>
              <a:srgbClr val="F9FCFC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10" name="Rectangle 608"/>
            <p:cNvSpPr>
              <a:spLocks noChangeArrowheads="1"/>
            </p:cNvSpPr>
            <p:nvPr/>
          </p:nvSpPr>
          <p:spPr bwMode="auto">
            <a:xfrm>
              <a:off x="8656" y="2013"/>
              <a:ext cx="342" cy="1"/>
            </a:xfrm>
            <a:prstGeom prst="rect">
              <a:avLst/>
            </a:prstGeom>
            <a:solidFill>
              <a:srgbClr val="FCFEF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11" name="Rectangle 609"/>
            <p:cNvSpPr>
              <a:spLocks noChangeArrowheads="1"/>
            </p:cNvSpPr>
            <p:nvPr/>
          </p:nvSpPr>
          <p:spPr bwMode="auto">
            <a:xfrm>
              <a:off x="8656" y="2013"/>
              <a:ext cx="341" cy="1"/>
            </a:xfrm>
            <a:prstGeom prst="rect">
              <a:avLst/>
            </a:prstGeom>
            <a:solidFill>
              <a:srgbClr val="FCFEF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12" name="Rectangle 610"/>
            <p:cNvSpPr>
              <a:spLocks noChangeArrowheads="1"/>
            </p:cNvSpPr>
            <p:nvPr/>
          </p:nvSpPr>
          <p:spPr bwMode="auto">
            <a:xfrm>
              <a:off x="8656" y="2013"/>
              <a:ext cx="340" cy="1"/>
            </a:xfrm>
            <a:prstGeom prst="rect">
              <a:avLst/>
            </a:prstGeom>
            <a:solidFill>
              <a:srgbClr val="FCFEF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13" name="Rectangle 611"/>
            <p:cNvSpPr>
              <a:spLocks noChangeArrowheads="1"/>
            </p:cNvSpPr>
            <p:nvPr/>
          </p:nvSpPr>
          <p:spPr bwMode="auto">
            <a:xfrm>
              <a:off x="8656" y="2013"/>
              <a:ext cx="340" cy="1"/>
            </a:xfrm>
            <a:prstGeom prst="rect">
              <a:avLst/>
            </a:prstGeom>
            <a:solidFill>
              <a:srgbClr val="FCFEF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14" name="Rectangle 612"/>
            <p:cNvSpPr>
              <a:spLocks noChangeArrowheads="1"/>
            </p:cNvSpPr>
            <p:nvPr/>
          </p:nvSpPr>
          <p:spPr bwMode="auto">
            <a:xfrm>
              <a:off x="8656" y="2013"/>
              <a:ext cx="340" cy="1"/>
            </a:xfrm>
            <a:prstGeom prst="rect">
              <a:avLst/>
            </a:prstGeom>
            <a:solidFill>
              <a:srgbClr val="FCFEF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15" name="Rectangle 613"/>
            <p:cNvSpPr>
              <a:spLocks noChangeArrowheads="1"/>
            </p:cNvSpPr>
            <p:nvPr/>
          </p:nvSpPr>
          <p:spPr bwMode="auto">
            <a:xfrm>
              <a:off x="8661" y="2017"/>
              <a:ext cx="317" cy="0"/>
            </a:xfrm>
            <a:prstGeom prst="rect">
              <a:avLst/>
            </a:prstGeom>
            <a:solidFill>
              <a:srgbClr val="FCFEF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16" name="Rectangle 614"/>
            <p:cNvSpPr>
              <a:spLocks noChangeArrowheads="1"/>
            </p:cNvSpPr>
            <p:nvPr/>
          </p:nvSpPr>
          <p:spPr bwMode="auto">
            <a:xfrm>
              <a:off x="8662" y="2017"/>
              <a:ext cx="316" cy="0"/>
            </a:xfrm>
            <a:prstGeom prst="rect">
              <a:avLst/>
            </a:prstGeom>
            <a:solidFill>
              <a:srgbClr val="FCFEF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17" name="Rectangle 615"/>
            <p:cNvSpPr>
              <a:spLocks noChangeArrowheads="1"/>
            </p:cNvSpPr>
            <p:nvPr/>
          </p:nvSpPr>
          <p:spPr bwMode="auto">
            <a:xfrm>
              <a:off x="8662" y="2017"/>
              <a:ext cx="315" cy="0"/>
            </a:xfrm>
            <a:prstGeom prst="rect">
              <a:avLst/>
            </a:prstGeom>
            <a:solidFill>
              <a:srgbClr val="FCFEF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18" name="Rectangle 616"/>
            <p:cNvSpPr>
              <a:spLocks noChangeArrowheads="1"/>
            </p:cNvSpPr>
            <p:nvPr/>
          </p:nvSpPr>
          <p:spPr bwMode="auto">
            <a:xfrm>
              <a:off x="8662" y="2017"/>
              <a:ext cx="314" cy="0"/>
            </a:xfrm>
            <a:prstGeom prst="rect">
              <a:avLst/>
            </a:prstGeom>
            <a:solidFill>
              <a:srgbClr val="FCFEF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19" name="Rectangle 617"/>
            <p:cNvSpPr>
              <a:spLocks noChangeArrowheads="1"/>
            </p:cNvSpPr>
            <p:nvPr/>
          </p:nvSpPr>
          <p:spPr bwMode="auto">
            <a:xfrm>
              <a:off x="8663" y="2017"/>
              <a:ext cx="312" cy="0"/>
            </a:xfrm>
            <a:prstGeom prst="rect">
              <a:avLst/>
            </a:prstGeom>
            <a:solidFill>
              <a:srgbClr val="FCFEFE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20" name="Freeform 618"/>
            <p:cNvSpPr>
              <a:spLocks/>
            </p:cNvSpPr>
            <p:nvPr/>
          </p:nvSpPr>
          <p:spPr bwMode="auto">
            <a:xfrm>
              <a:off x="8648" y="1937"/>
              <a:ext cx="373" cy="84"/>
            </a:xfrm>
            <a:custGeom>
              <a:avLst/>
              <a:gdLst>
                <a:gd name="T0" fmla="*/ 0 w 3096"/>
                <a:gd name="T1" fmla="*/ 0 h 785"/>
                <a:gd name="T2" fmla="*/ 0 w 3096"/>
                <a:gd name="T3" fmla="*/ 0 h 785"/>
                <a:gd name="T4" fmla="*/ 0 w 3096"/>
                <a:gd name="T5" fmla="*/ 0 h 785"/>
                <a:gd name="T6" fmla="*/ 0 w 3096"/>
                <a:gd name="T7" fmla="*/ 0 h 785"/>
                <a:gd name="T8" fmla="*/ 0 w 3096"/>
                <a:gd name="T9" fmla="*/ 0 h 785"/>
                <a:gd name="T10" fmla="*/ 0 w 3096"/>
                <a:gd name="T11" fmla="*/ 0 h 785"/>
                <a:gd name="T12" fmla="*/ 0 w 3096"/>
                <a:gd name="T13" fmla="*/ 0 h 785"/>
                <a:gd name="T14" fmla="*/ 0 w 3096"/>
                <a:gd name="T15" fmla="*/ 0 h 785"/>
                <a:gd name="T16" fmla="*/ 0 w 3096"/>
                <a:gd name="T17" fmla="*/ 0 h 785"/>
                <a:gd name="T18" fmla="*/ 0 w 3096"/>
                <a:gd name="T19" fmla="*/ 0 h 785"/>
                <a:gd name="T20" fmla="*/ 0 w 3096"/>
                <a:gd name="T21" fmla="*/ 0 h 785"/>
                <a:gd name="T22" fmla="*/ 0 w 3096"/>
                <a:gd name="T23" fmla="*/ 0 h 785"/>
                <a:gd name="T24" fmla="*/ 0 w 3096"/>
                <a:gd name="T25" fmla="*/ 0 h 785"/>
                <a:gd name="T26" fmla="*/ 0 w 3096"/>
                <a:gd name="T27" fmla="*/ 0 h 785"/>
                <a:gd name="T28" fmla="*/ 0 w 3096"/>
                <a:gd name="T29" fmla="*/ 0 h 785"/>
                <a:gd name="T30" fmla="*/ 0 w 3096"/>
                <a:gd name="T31" fmla="*/ 0 h 785"/>
                <a:gd name="T32" fmla="*/ 0 w 3096"/>
                <a:gd name="T33" fmla="*/ 0 h 785"/>
                <a:gd name="T34" fmla="*/ 0 w 3096"/>
                <a:gd name="T35" fmla="*/ 0 h 785"/>
                <a:gd name="T36" fmla="*/ 0 w 3096"/>
                <a:gd name="T37" fmla="*/ 0 h 785"/>
                <a:gd name="T38" fmla="*/ 0 w 3096"/>
                <a:gd name="T39" fmla="*/ 0 h 785"/>
                <a:gd name="T40" fmla="*/ 0 w 3096"/>
                <a:gd name="T41" fmla="*/ 0 h 785"/>
                <a:gd name="T42" fmla="*/ 0 w 3096"/>
                <a:gd name="T43" fmla="*/ 0 h 785"/>
                <a:gd name="T44" fmla="*/ 0 w 3096"/>
                <a:gd name="T45" fmla="*/ 0 h 785"/>
                <a:gd name="T46" fmla="*/ 0 w 3096"/>
                <a:gd name="T47" fmla="*/ 0 h 785"/>
                <a:gd name="T48" fmla="*/ 0 w 3096"/>
                <a:gd name="T49" fmla="*/ 0 h 785"/>
                <a:gd name="T50" fmla="*/ 0 w 3096"/>
                <a:gd name="T51" fmla="*/ 0 h 785"/>
                <a:gd name="T52" fmla="*/ 0 w 3096"/>
                <a:gd name="T53" fmla="*/ 0 h 785"/>
                <a:gd name="T54" fmla="*/ 0 w 3096"/>
                <a:gd name="T55" fmla="*/ 0 h 785"/>
                <a:gd name="T56" fmla="*/ 0 w 3096"/>
                <a:gd name="T57" fmla="*/ 0 h 785"/>
                <a:gd name="T58" fmla="*/ 0 w 3096"/>
                <a:gd name="T59" fmla="*/ 0 h 785"/>
                <a:gd name="T60" fmla="*/ 0 w 3096"/>
                <a:gd name="T61" fmla="*/ 0 h 785"/>
                <a:gd name="T62" fmla="*/ 0 w 3096"/>
                <a:gd name="T63" fmla="*/ 0 h 785"/>
                <a:gd name="T64" fmla="*/ 0 w 3096"/>
                <a:gd name="T65" fmla="*/ 0 h 785"/>
                <a:gd name="T66" fmla="*/ 0 w 3096"/>
                <a:gd name="T67" fmla="*/ 0 h 785"/>
                <a:gd name="T68" fmla="*/ 0 w 3096"/>
                <a:gd name="T69" fmla="*/ 0 h 785"/>
                <a:gd name="T70" fmla="*/ 0 w 3096"/>
                <a:gd name="T71" fmla="*/ 0 h 785"/>
                <a:gd name="T72" fmla="*/ 0 w 3096"/>
                <a:gd name="T73" fmla="*/ 0 h 785"/>
                <a:gd name="T74" fmla="*/ 0 w 3096"/>
                <a:gd name="T75" fmla="*/ 0 h 785"/>
                <a:gd name="T76" fmla="*/ 0 w 3096"/>
                <a:gd name="T77" fmla="*/ 0 h 785"/>
                <a:gd name="T78" fmla="*/ 0 w 3096"/>
                <a:gd name="T79" fmla="*/ 0 h 785"/>
                <a:gd name="T80" fmla="*/ 0 w 3096"/>
                <a:gd name="T81" fmla="*/ 0 h 785"/>
                <a:gd name="T82" fmla="*/ 0 w 3096"/>
                <a:gd name="T83" fmla="*/ 0 h 785"/>
                <a:gd name="T84" fmla="*/ 0 w 3096"/>
                <a:gd name="T85" fmla="*/ 0 h 785"/>
                <a:gd name="T86" fmla="*/ 0 w 3096"/>
                <a:gd name="T87" fmla="*/ 0 h 785"/>
                <a:gd name="T88" fmla="*/ 0 w 3096"/>
                <a:gd name="T89" fmla="*/ 0 h 785"/>
                <a:gd name="T90" fmla="*/ 0 w 3096"/>
                <a:gd name="T91" fmla="*/ 0 h 78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096"/>
                <a:gd name="T139" fmla="*/ 0 h 785"/>
                <a:gd name="T140" fmla="*/ 3096 w 3096"/>
                <a:gd name="T141" fmla="*/ 785 h 78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096" h="785">
                  <a:moveTo>
                    <a:pt x="0" y="512"/>
                  </a:moveTo>
                  <a:lnTo>
                    <a:pt x="1" y="513"/>
                  </a:lnTo>
                  <a:lnTo>
                    <a:pt x="4" y="515"/>
                  </a:lnTo>
                  <a:lnTo>
                    <a:pt x="10" y="519"/>
                  </a:lnTo>
                  <a:lnTo>
                    <a:pt x="18" y="525"/>
                  </a:lnTo>
                  <a:lnTo>
                    <a:pt x="28" y="531"/>
                  </a:lnTo>
                  <a:lnTo>
                    <a:pt x="40" y="538"/>
                  </a:lnTo>
                  <a:lnTo>
                    <a:pt x="55" y="545"/>
                  </a:lnTo>
                  <a:lnTo>
                    <a:pt x="74" y="552"/>
                  </a:lnTo>
                  <a:lnTo>
                    <a:pt x="94" y="560"/>
                  </a:lnTo>
                  <a:lnTo>
                    <a:pt x="116" y="567"/>
                  </a:lnTo>
                  <a:lnTo>
                    <a:pt x="142" y="574"/>
                  </a:lnTo>
                  <a:lnTo>
                    <a:pt x="172" y="579"/>
                  </a:lnTo>
                  <a:lnTo>
                    <a:pt x="203" y="583"/>
                  </a:lnTo>
                  <a:lnTo>
                    <a:pt x="238" y="586"/>
                  </a:lnTo>
                  <a:lnTo>
                    <a:pt x="277" y="587"/>
                  </a:lnTo>
                  <a:lnTo>
                    <a:pt x="318" y="586"/>
                  </a:lnTo>
                  <a:lnTo>
                    <a:pt x="402" y="582"/>
                  </a:lnTo>
                  <a:lnTo>
                    <a:pt x="482" y="578"/>
                  </a:lnTo>
                  <a:lnTo>
                    <a:pt x="563" y="571"/>
                  </a:lnTo>
                  <a:lnTo>
                    <a:pt x="648" y="563"/>
                  </a:lnTo>
                  <a:lnTo>
                    <a:pt x="693" y="557"/>
                  </a:lnTo>
                  <a:lnTo>
                    <a:pt x="740" y="549"/>
                  </a:lnTo>
                  <a:lnTo>
                    <a:pt x="789" y="541"/>
                  </a:lnTo>
                  <a:lnTo>
                    <a:pt x="841" y="531"/>
                  </a:lnTo>
                  <a:lnTo>
                    <a:pt x="897" y="519"/>
                  </a:lnTo>
                  <a:lnTo>
                    <a:pt x="957" y="505"/>
                  </a:lnTo>
                  <a:lnTo>
                    <a:pt x="1019" y="489"/>
                  </a:lnTo>
                  <a:lnTo>
                    <a:pt x="1088" y="472"/>
                  </a:lnTo>
                  <a:lnTo>
                    <a:pt x="1182" y="448"/>
                  </a:lnTo>
                  <a:lnTo>
                    <a:pt x="1269" y="422"/>
                  </a:lnTo>
                  <a:lnTo>
                    <a:pt x="1353" y="395"/>
                  </a:lnTo>
                  <a:lnTo>
                    <a:pt x="1435" y="370"/>
                  </a:lnTo>
                  <a:lnTo>
                    <a:pt x="1516" y="343"/>
                  </a:lnTo>
                  <a:lnTo>
                    <a:pt x="1600" y="317"/>
                  </a:lnTo>
                  <a:lnTo>
                    <a:pt x="1687" y="291"/>
                  </a:lnTo>
                  <a:lnTo>
                    <a:pt x="1781" y="264"/>
                  </a:lnTo>
                  <a:lnTo>
                    <a:pt x="1792" y="261"/>
                  </a:lnTo>
                  <a:lnTo>
                    <a:pt x="1804" y="257"/>
                  </a:lnTo>
                  <a:lnTo>
                    <a:pt x="1820" y="252"/>
                  </a:lnTo>
                  <a:lnTo>
                    <a:pt x="1838" y="247"/>
                  </a:lnTo>
                  <a:lnTo>
                    <a:pt x="1858" y="241"/>
                  </a:lnTo>
                  <a:lnTo>
                    <a:pt x="1880" y="234"/>
                  </a:lnTo>
                  <a:lnTo>
                    <a:pt x="1905" y="227"/>
                  </a:lnTo>
                  <a:lnTo>
                    <a:pt x="1919" y="224"/>
                  </a:lnTo>
                  <a:lnTo>
                    <a:pt x="1934" y="219"/>
                  </a:lnTo>
                  <a:lnTo>
                    <a:pt x="1965" y="211"/>
                  </a:lnTo>
                  <a:lnTo>
                    <a:pt x="1999" y="202"/>
                  </a:lnTo>
                  <a:lnTo>
                    <a:pt x="2038" y="193"/>
                  </a:lnTo>
                  <a:lnTo>
                    <a:pt x="2079" y="183"/>
                  </a:lnTo>
                  <a:lnTo>
                    <a:pt x="2122" y="172"/>
                  </a:lnTo>
                  <a:lnTo>
                    <a:pt x="2171" y="162"/>
                  </a:lnTo>
                  <a:lnTo>
                    <a:pt x="2223" y="151"/>
                  </a:lnTo>
                  <a:lnTo>
                    <a:pt x="2280" y="139"/>
                  </a:lnTo>
                  <a:lnTo>
                    <a:pt x="2338" y="127"/>
                  </a:lnTo>
                  <a:lnTo>
                    <a:pt x="2398" y="116"/>
                  </a:lnTo>
                  <a:lnTo>
                    <a:pt x="2524" y="93"/>
                  </a:lnTo>
                  <a:lnTo>
                    <a:pt x="2650" y="72"/>
                  </a:lnTo>
                  <a:lnTo>
                    <a:pt x="2711" y="62"/>
                  </a:lnTo>
                  <a:lnTo>
                    <a:pt x="2771" y="53"/>
                  </a:lnTo>
                  <a:lnTo>
                    <a:pt x="2827" y="44"/>
                  </a:lnTo>
                  <a:lnTo>
                    <a:pt x="2855" y="40"/>
                  </a:lnTo>
                  <a:lnTo>
                    <a:pt x="2881" y="36"/>
                  </a:lnTo>
                  <a:lnTo>
                    <a:pt x="2931" y="28"/>
                  </a:lnTo>
                  <a:lnTo>
                    <a:pt x="2976" y="22"/>
                  </a:lnTo>
                  <a:lnTo>
                    <a:pt x="3014" y="15"/>
                  </a:lnTo>
                  <a:lnTo>
                    <a:pt x="3048" y="10"/>
                  </a:lnTo>
                  <a:lnTo>
                    <a:pt x="3062" y="7"/>
                  </a:lnTo>
                  <a:lnTo>
                    <a:pt x="3074" y="5"/>
                  </a:lnTo>
                  <a:lnTo>
                    <a:pt x="3084" y="3"/>
                  </a:lnTo>
                  <a:lnTo>
                    <a:pt x="3093" y="0"/>
                  </a:lnTo>
                  <a:lnTo>
                    <a:pt x="3093" y="337"/>
                  </a:lnTo>
                  <a:lnTo>
                    <a:pt x="3094" y="399"/>
                  </a:lnTo>
                  <a:lnTo>
                    <a:pt x="3094" y="458"/>
                  </a:lnTo>
                  <a:lnTo>
                    <a:pt x="3096" y="514"/>
                  </a:lnTo>
                  <a:lnTo>
                    <a:pt x="3096" y="666"/>
                  </a:lnTo>
                  <a:lnTo>
                    <a:pt x="2953" y="698"/>
                  </a:lnTo>
                  <a:lnTo>
                    <a:pt x="2814" y="726"/>
                  </a:lnTo>
                  <a:lnTo>
                    <a:pt x="2676" y="749"/>
                  </a:lnTo>
                  <a:lnTo>
                    <a:pt x="2538" y="766"/>
                  </a:lnTo>
                  <a:lnTo>
                    <a:pt x="2398" y="777"/>
                  </a:lnTo>
                  <a:lnTo>
                    <a:pt x="2328" y="782"/>
                  </a:lnTo>
                  <a:lnTo>
                    <a:pt x="2257" y="784"/>
                  </a:lnTo>
                  <a:lnTo>
                    <a:pt x="2185" y="785"/>
                  </a:lnTo>
                  <a:lnTo>
                    <a:pt x="2111" y="784"/>
                  </a:lnTo>
                  <a:lnTo>
                    <a:pt x="2038" y="782"/>
                  </a:lnTo>
                  <a:lnTo>
                    <a:pt x="1961" y="779"/>
                  </a:lnTo>
                  <a:lnTo>
                    <a:pt x="1921" y="776"/>
                  </a:lnTo>
                  <a:lnTo>
                    <a:pt x="1879" y="775"/>
                  </a:lnTo>
                  <a:lnTo>
                    <a:pt x="1834" y="773"/>
                  </a:lnTo>
                  <a:lnTo>
                    <a:pt x="1787" y="772"/>
                  </a:lnTo>
                  <a:lnTo>
                    <a:pt x="1737" y="770"/>
                  </a:lnTo>
                  <a:lnTo>
                    <a:pt x="1686" y="769"/>
                  </a:lnTo>
                  <a:lnTo>
                    <a:pt x="1577" y="767"/>
                  </a:lnTo>
                  <a:lnTo>
                    <a:pt x="1464" y="765"/>
                  </a:lnTo>
                  <a:lnTo>
                    <a:pt x="1348" y="764"/>
                  </a:lnTo>
                  <a:lnTo>
                    <a:pt x="1111" y="763"/>
                  </a:lnTo>
                  <a:lnTo>
                    <a:pt x="776" y="763"/>
                  </a:lnTo>
                  <a:lnTo>
                    <a:pt x="726" y="764"/>
                  </a:lnTo>
                  <a:lnTo>
                    <a:pt x="678" y="764"/>
                  </a:lnTo>
                  <a:lnTo>
                    <a:pt x="631" y="765"/>
                  </a:lnTo>
                  <a:lnTo>
                    <a:pt x="588" y="765"/>
                  </a:lnTo>
                  <a:lnTo>
                    <a:pt x="548" y="766"/>
                  </a:lnTo>
                  <a:lnTo>
                    <a:pt x="509" y="767"/>
                  </a:lnTo>
                  <a:lnTo>
                    <a:pt x="475" y="767"/>
                  </a:lnTo>
                  <a:lnTo>
                    <a:pt x="444" y="768"/>
                  </a:lnTo>
                  <a:lnTo>
                    <a:pt x="417" y="769"/>
                  </a:lnTo>
                  <a:lnTo>
                    <a:pt x="393" y="770"/>
                  </a:lnTo>
                  <a:lnTo>
                    <a:pt x="352" y="771"/>
                  </a:lnTo>
                  <a:lnTo>
                    <a:pt x="315" y="771"/>
                  </a:lnTo>
                  <a:lnTo>
                    <a:pt x="280" y="769"/>
                  </a:lnTo>
                  <a:lnTo>
                    <a:pt x="248" y="767"/>
                  </a:lnTo>
                  <a:lnTo>
                    <a:pt x="220" y="764"/>
                  </a:lnTo>
                  <a:lnTo>
                    <a:pt x="195" y="760"/>
                  </a:lnTo>
                  <a:lnTo>
                    <a:pt x="172" y="756"/>
                  </a:lnTo>
                  <a:lnTo>
                    <a:pt x="152" y="752"/>
                  </a:lnTo>
                  <a:lnTo>
                    <a:pt x="136" y="748"/>
                  </a:lnTo>
                  <a:lnTo>
                    <a:pt x="121" y="743"/>
                  </a:lnTo>
                  <a:lnTo>
                    <a:pt x="110" y="739"/>
                  </a:lnTo>
                  <a:lnTo>
                    <a:pt x="100" y="735"/>
                  </a:lnTo>
                  <a:lnTo>
                    <a:pt x="92" y="732"/>
                  </a:lnTo>
                  <a:lnTo>
                    <a:pt x="87" y="729"/>
                  </a:lnTo>
                  <a:lnTo>
                    <a:pt x="85" y="728"/>
                  </a:lnTo>
                  <a:lnTo>
                    <a:pt x="84" y="727"/>
                  </a:lnTo>
                  <a:lnTo>
                    <a:pt x="82" y="726"/>
                  </a:lnTo>
                  <a:lnTo>
                    <a:pt x="79" y="723"/>
                  </a:lnTo>
                  <a:lnTo>
                    <a:pt x="72" y="718"/>
                  </a:lnTo>
                  <a:lnTo>
                    <a:pt x="65" y="709"/>
                  </a:lnTo>
                  <a:lnTo>
                    <a:pt x="55" y="696"/>
                  </a:lnTo>
                  <a:lnTo>
                    <a:pt x="45" y="679"/>
                  </a:lnTo>
                  <a:lnTo>
                    <a:pt x="34" y="658"/>
                  </a:lnTo>
                  <a:lnTo>
                    <a:pt x="21" y="632"/>
                  </a:lnTo>
                  <a:lnTo>
                    <a:pt x="14" y="614"/>
                  </a:lnTo>
                  <a:lnTo>
                    <a:pt x="9" y="594"/>
                  </a:lnTo>
                  <a:lnTo>
                    <a:pt x="3" y="554"/>
                  </a:lnTo>
                  <a:lnTo>
                    <a:pt x="1" y="537"/>
                  </a:lnTo>
                  <a:lnTo>
                    <a:pt x="0" y="525"/>
                  </a:lnTo>
                  <a:lnTo>
                    <a:pt x="0" y="512"/>
                  </a:lnTo>
                  <a:close/>
                </a:path>
              </a:pathLst>
            </a:custGeom>
            <a:solidFill>
              <a:srgbClr val="FF66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21" name="Freeform 619"/>
            <p:cNvSpPr>
              <a:spLocks/>
            </p:cNvSpPr>
            <p:nvPr/>
          </p:nvSpPr>
          <p:spPr bwMode="auto">
            <a:xfrm>
              <a:off x="9027" y="1912"/>
              <a:ext cx="27" cy="34"/>
            </a:xfrm>
            <a:custGeom>
              <a:avLst/>
              <a:gdLst>
                <a:gd name="T0" fmla="*/ 0 w 223"/>
                <a:gd name="T1" fmla="*/ 0 h 321"/>
                <a:gd name="T2" fmla="*/ 0 w 223"/>
                <a:gd name="T3" fmla="*/ 0 h 321"/>
                <a:gd name="T4" fmla="*/ 0 w 223"/>
                <a:gd name="T5" fmla="*/ 0 h 321"/>
                <a:gd name="T6" fmla="*/ 0 w 223"/>
                <a:gd name="T7" fmla="*/ 0 h 321"/>
                <a:gd name="T8" fmla="*/ 0 w 223"/>
                <a:gd name="T9" fmla="*/ 0 h 321"/>
                <a:gd name="T10" fmla="*/ 0 w 223"/>
                <a:gd name="T11" fmla="*/ 0 h 321"/>
                <a:gd name="T12" fmla="*/ 0 w 223"/>
                <a:gd name="T13" fmla="*/ 0 h 321"/>
                <a:gd name="T14" fmla="*/ 0 w 223"/>
                <a:gd name="T15" fmla="*/ 0 h 321"/>
                <a:gd name="T16" fmla="*/ 0 w 223"/>
                <a:gd name="T17" fmla="*/ 0 h 321"/>
                <a:gd name="T18" fmla="*/ 0 w 223"/>
                <a:gd name="T19" fmla="*/ 0 h 321"/>
                <a:gd name="T20" fmla="*/ 0 w 223"/>
                <a:gd name="T21" fmla="*/ 0 h 321"/>
                <a:gd name="T22" fmla="*/ 0 w 223"/>
                <a:gd name="T23" fmla="*/ 0 h 321"/>
                <a:gd name="T24" fmla="*/ 0 w 223"/>
                <a:gd name="T25" fmla="*/ 0 h 321"/>
                <a:gd name="T26" fmla="*/ 0 w 223"/>
                <a:gd name="T27" fmla="*/ 0 h 321"/>
                <a:gd name="T28" fmla="*/ 0 w 223"/>
                <a:gd name="T29" fmla="*/ 0 h 321"/>
                <a:gd name="T30" fmla="*/ 0 w 223"/>
                <a:gd name="T31" fmla="*/ 0 h 321"/>
                <a:gd name="T32" fmla="*/ 0 w 223"/>
                <a:gd name="T33" fmla="*/ 0 h 321"/>
                <a:gd name="T34" fmla="*/ 0 w 223"/>
                <a:gd name="T35" fmla="*/ 0 h 321"/>
                <a:gd name="T36" fmla="*/ 0 w 223"/>
                <a:gd name="T37" fmla="*/ 0 h 321"/>
                <a:gd name="T38" fmla="*/ 0 w 223"/>
                <a:gd name="T39" fmla="*/ 0 h 321"/>
                <a:gd name="T40" fmla="*/ 0 w 223"/>
                <a:gd name="T41" fmla="*/ 0 h 321"/>
                <a:gd name="T42" fmla="*/ 0 w 223"/>
                <a:gd name="T43" fmla="*/ 0 h 321"/>
                <a:gd name="T44" fmla="*/ 0 w 223"/>
                <a:gd name="T45" fmla="*/ 0 h 321"/>
                <a:gd name="T46" fmla="*/ 0 w 223"/>
                <a:gd name="T47" fmla="*/ 0 h 321"/>
                <a:gd name="T48" fmla="*/ 0 w 223"/>
                <a:gd name="T49" fmla="*/ 0 h 321"/>
                <a:gd name="T50" fmla="*/ 0 w 223"/>
                <a:gd name="T51" fmla="*/ 0 h 321"/>
                <a:gd name="T52" fmla="*/ 0 w 223"/>
                <a:gd name="T53" fmla="*/ 0 h 321"/>
                <a:gd name="T54" fmla="*/ 0 w 223"/>
                <a:gd name="T55" fmla="*/ 0 h 321"/>
                <a:gd name="T56" fmla="*/ 0 w 223"/>
                <a:gd name="T57" fmla="*/ 0 h 321"/>
                <a:gd name="T58" fmla="*/ 0 w 223"/>
                <a:gd name="T59" fmla="*/ 0 h 321"/>
                <a:gd name="T60" fmla="*/ 0 w 223"/>
                <a:gd name="T61" fmla="*/ 0 h 321"/>
                <a:gd name="T62" fmla="*/ 0 w 223"/>
                <a:gd name="T63" fmla="*/ 0 h 321"/>
                <a:gd name="T64" fmla="*/ 0 w 223"/>
                <a:gd name="T65" fmla="*/ 0 h 321"/>
                <a:gd name="T66" fmla="*/ 0 w 223"/>
                <a:gd name="T67" fmla="*/ 0 h 321"/>
                <a:gd name="T68" fmla="*/ 0 w 223"/>
                <a:gd name="T69" fmla="*/ 0 h 321"/>
                <a:gd name="T70" fmla="*/ 0 w 223"/>
                <a:gd name="T71" fmla="*/ 0 h 3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3"/>
                <a:gd name="T109" fmla="*/ 0 h 321"/>
                <a:gd name="T110" fmla="*/ 223 w 223"/>
                <a:gd name="T111" fmla="*/ 321 h 3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3" h="321">
                  <a:moveTo>
                    <a:pt x="0" y="0"/>
                  </a:moveTo>
                  <a:lnTo>
                    <a:pt x="2" y="0"/>
                  </a:lnTo>
                  <a:lnTo>
                    <a:pt x="9" y="1"/>
                  </a:lnTo>
                  <a:lnTo>
                    <a:pt x="19" y="3"/>
                  </a:lnTo>
                  <a:lnTo>
                    <a:pt x="31" y="5"/>
                  </a:lnTo>
                  <a:lnTo>
                    <a:pt x="45" y="9"/>
                  </a:lnTo>
                  <a:lnTo>
                    <a:pt x="61" y="15"/>
                  </a:lnTo>
                  <a:lnTo>
                    <a:pt x="79" y="22"/>
                  </a:lnTo>
                  <a:lnTo>
                    <a:pt x="96" y="31"/>
                  </a:lnTo>
                  <a:lnTo>
                    <a:pt x="115" y="42"/>
                  </a:lnTo>
                  <a:lnTo>
                    <a:pt x="136" y="56"/>
                  </a:lnTo>
                  <a:lnTo>
                    <a:pt x="177" y="88"/>
                  </a:lnTo>
                  <a:lnTo>
                    <a:pt x="196" y="102"/>
                  </a:lnTo>
                  <a:lnTo>
                    <a:pt x="210" y="114"/>
                  </a:lnTo>
                  <a:lnTo>
                    <a:pt x="216" y="119"/>
                  </a:lnTo>
                  <a:lnTo>
                    <a:pt x="220" y="122"/>
                  </a:lnTo>
                  <a:lnTo>
                    <a:pt x="222" y="125"/>
                  </a:lnTo>
                  <a:lnTo>
                    <a:pt x="223" y="126"/>
                  </a:lnTo>
                  <a:lnTo>
                    <a:pt x="213" y="321"/>
                  </a:lnTo>
                  <a:lnTo>
                    <a:pt x="212" y="320"/>
                  </a:lnTo>
                  <a:lnTo>
                    <a:pt x="210" y="318"/>
                  </a:lnTo>
                  <a:lnTo>
                    <a:pt x="201" y="310"/>
                  </a:lnTo>
                  <a:lnTo>
                    <a:pt x="188" y="300"/>
                  </a:lnTo>
                  <a:lnTo>
                    <a:pt x="172" y="286"/>
                  </a:lnTo>
                  <a:lnTo>
                    <a:pt x="133" y="257"/>
                  </a:lnTo>
                  <a:lnTo>
                    <a:pt x="113" y="243"/>
                  </a:lnTo>
                  <a:lnTo>
                    <a:pt x="96" y="232"/>
                  </a:lnTo>
                  <a:lnTo>
                    <a:pt x="80" y="225"/>
                  </a:lnTo>
                  <a:lnTo>
                    <a:pt x="64" y="218"/>
                  </a:lnTo>
                  <a:lnTo>
                    <a:pt x="49" y="214"/>
                  </a:lnTo>
                  <a:lnTo>
                    <a:pt x="34" y="212"/>
                  </a:lnTo>
                  <a:lnTo>
                    <a:pt x="22" y="210"/>
                  </a:lnTo>
                  <a:lnTo>
                    <a:pt x="12" y="209"/>
                  </a:lnTo>
                  <a:lnTo>
                    <a:pt x="5" y="209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F0F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22" name="Freeform 620"/>
            <p:cNvSpPr>
              <a:spLocks/>
            </p:cNvSpPr>
            <p:nvPr/>
          </p:nvSpPr>
          <p:spPr bwMode="auto">
            <a:xfrm>
              <a:off x="9027" y="1936"/>
              <a:ext cx="27" cy="73"/>
            </a:xfrm>
            <a:custGeom>
              <a:avLst/>
              <a:gdLst>
                <a:gd name="T0" fmla="*/ 0 w 221"/>
                <a:gd name="T1" fmla="*/ 0 h 682"/>
                <a:gd name="T2" fmla="*/ 0 w 221"/>
                <a:gd name="T3" fmla="*/ 0 h 682"/>
                <a:gd name="T4" fmla="*/ 0 w 221"/>
                <a:gd name="T5" fmla="*/ 0 h 682"/>
                <a:gd name="T6" fmla="*/ 0 w 221"/>
                <a:gd name="T7" fmla="*/ 0 h 682"/>
                <a:gd name="T8" fmla="*/ 0 w 221"/>
                <a:gd name="T9" fmla="*/ 0 h 682"/>
                <a:gd name="T10" fmla="*/ 0 w 221"/>
                <a:gd name="T11" fmla="*/ 0 h 682"/>
                <a:gd name="T12" fmla="*/ 0 w 221"/>
                <a:gd name="T13" fmla="*/ 0 h 682"/>
                <a:gd name="T14" fmla="*/ 0 w 221"/>
                <a:gd name="T15" fmla="*/ 0 h 682"/>
                <a:gd name="T16" fmla="*/ 0 w 221"/>
                <a:gd name="T17" fmla="*/ 0 h 682"/>
                <a:gd name="T18" fmla="*/ 0 w 221"/>
                <a:gd name="T19" fmla="*/ 0 h 682"/>
                <a:gd name="T20" fmla="*/ 0 w 221"/>
                <a:gd name="T21" fmla="*/ 0 h 682"/>
                <a:gd name="T22" fmla="*/ 0 w 221"/>
                <a:gd name="T23" fmla="*/ 0 h 682"/>
                <a:gd name="T24" fmla="*/ 0 w 221"/>
                <a:gd name="T25" fmla="*/ 0 h 682"/>
                <a:gd name="T26" fmla="*/ 0 w 221"/>
                <a:gd name="T27" fmla="*/ 0 h 682"/>
                <a:gd name="T28" fmla="*/ 0 w 221"/>
                <a:gd name="T29" fmla="*/ 0 h 682"/>
                <a:gd name="T30" fmla="*/ 0 w 221"/>
                <a:gd name="T31" fmla="*/ 0 h 682"/>
                <a:gd name="T32" fmla="*/ 0 w 221"/>
                <a:gd name="T33" fmla="*/ 0 h 682"/>
                <a:gd name="T34" fmla="*/ 0 w 221"/>
                <a:gd name="T35" fmla="*/ 0 h 682"/>
                <a:gd name="T36" fmla="*/ 0 w 221"/>
                <a:gd name="T37" fmla="*/ 0 h 682"/>
                <a:gd name="T38" fmla="*/ 0 w 221"/>
                <a:gd name="T39" fmla="*/ 0 h 682"/>
                <a:gd name="T40" fmla="*/ 0 w 221"/>
                <a:gd name="T41" fmla="*/ 0 h 682"/>
                <a:gd name="T42" fmla="*/ 0 w 221"/>
                <a:gd name="T43" fmla="*/ 0 h 682"/>
                <a:gd name="T44" fmla="*/ 0 w 221"/>
                <a:gd name="T45" fmla="*/ 0 h 682"/>
                <a:gd name="T46" fmla="*/ 0 w 221"/>
                <a:gd name="T47" fmla="*/ 0 h 682"/>
                <a:gd name="T48" fmla="*/ 0 w 221"/>
                <a:gd name="T49" fmla="*/ 0 h 682"/>
                <a:gd name="T50" fmla="*/ 0 w 221"/>
                <a:gd name="T51" fmla="*/ 0 h 682"/>
                <a:gd name="T52" fmla="*/ 0 w 221"/>
                <a:gd name="T53" fmla="*/ 0 h 682"/>
                <a:gd name="T54" fmla="*/ 0 w 221"/>
                <a:gd name="T55" fmla="*/ 0 h 682"/>
                <a:gd name="T56" fmla="*/ 0 w 221"/>
                <a:gd name="T57" fmla="*/ 0 h 682"/>
                <a:gd name="T58" fmla="*/ 0 w 221"/>
                <a:gd name="T59" fmla="*/ 0 h 682"/>
                <a:gd name="T60" fmla="*/ 0 w 221"/>
                <a:gd name="T61" fmla="*/ 0 h 682"/>
                <a:gd name="T62" fmla="*/ 0 w 221"/>
                <a:gd name="T63" fmla="*/ 0 h 682"/>
                <a:gd name="T64" fmla="*/ 0 w 221"/>
                <a:gd name="T65" fmla="*/ 0 h 682"/>
                <a:gd name="T66" fmla="*/ 0 w 221"/>
                <a:gd name="T67" fmla="*/ 0 h 682"/>
                <a:gd name="T68" fmla="*/ 0 w 221"/>
                <a:gd name="T69" fmla="*/ 0 h 682"/>
                <a:gd name="T70" fmla="*/ 0 w 221"/>
                <a:gd name="T71" fmla="*/ 0 h 682"/>
                <a:gd name="T72" fmla="*/ 0 w 221"/>
                <a:gd name="T73" fmla="*/ 0 h 682"/>
                <a:gd name="T74" fmla="*/ 0 w 221"/>
                <a:gd name="T75" fmla="*/ 0 h 682"/>
                <a:gd name="T76" fmla="*/ 0 w 221"/>
                <a:gd name="T77" fmla="*/ 0 h 682"/>
                <a:gd name="T78" fmla="*/ 0 w 221"/>
                <a:gd name="T79" fmla="*/ 0 h 682"/>
                <a:gd name="T80" fmla="*/ 0 w 221"/>
                <a:gd name="T81" fmla="*/ 0 h 682"/>
                <a:gd name="T82" fmla="*/ 0 w 221"/>
                <a:gd name="T83" fmla="*/ 0 h 682"/>
                <a:gd name="T84" fmla="*/ 0 w 221"/>
                <a:gd name="T85" fmla="*/ 0 h 682"/>
                <a:gd name="T86" fmla="*/ 0 w 221"/>
                <a:gd name="T87" fmla="*/ 0 h 682"/>
                <a:gd name="T88" fmla="*/ 0 w 221"/>
                <a:gd name="T89" fmla="*/ 0 h 682"/>
                <a:gd name="T90" fmla="*/ 0 w 221"/>
                <a:gd name="T91" fmla="*/ 0 h 6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1"/>
                <a:gd name="T139" fmla="*/ 0 h 682"/>
                <a:gd name="T140" fmla="*/ 221 w 221"/>
                <a:gd name="T141" fmla="*/ 682 h 6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1" h="682">
                  <a:moveTo>
                    <a:pt x="8" y="0"/>
                  </a:moveTo>
                  <a:lnTo>
                    <a:pt x="10" y="0"/>
                  </a:lnTo>
                  <a:lnTo>
                    <a:pt x="17" y="1"/>
                  </a:lnTo>
                  <a:lnTo>
                    <a:pt x="27" y="3"/>
                  </a:lnTo>
                  <a:lnTo>
                    <a:pt x="40" y="5"/>
                  </a:lnTo>
                  <a:lnTo>
                    <a:pt x="55" y="10"/>
                  </a:lnTo>
                  <a:lnTo>
                    <a:pt x="73" y="15"/>
                  </a:lnTo>
                  <a:lnTo>
                    <a:pt x="90" y="23"/>
                  </a:lnTo>
                  <a:lnTo>
                    <a:pt x="109" y="31"/>
                  </a:lnTo>
                  <a:lnTo>
                    <a:pt x="126" y="43"/>
                  </a:lnTo>
                  <a:lnTo>
                    <a:pt x="145" y="57"/>
                  </a:lnTo>
                  <a:lnTo>
                    <a:pt x="183" y="90"/>
                  </a:lnTo>
                  <a:lnTo>
                    <a:pt x="198" y="105"/>
                  </a:lnTo>
                  <a:lnTo>
                    <a:pt x="210" y="116"/>
                  </a:lnTo>
                  <a:lnTo>
                    <a:pt x="215" y="122"/>
                  </a:lnTo>
                  <a:lnTo>
                    <a:pt x="219" y="125"/>
                  </a:lnTo>
                  <a:lnTo>
                    <a:pt x="220" y="127"/>
                  </a:lnTo>
                  <a:lnTo>
                    <a:pt x="221" y="128"/>
                  </a:lnTo>
                  <a:lnTo>
                    <a:pt x="211" y="328"/>
                  </a:lnTo>
                  <a:lnTo>
                    <a:pt x="211" y="330"/>
                  </a:lnTo>
                  <a:lnTo>
                    <a:pt x="210" y="336"/>
                  </a:lnTo>
                  <a:lnTo>
                    <a:pt x="210" y="345"/>
                  </a:lnTo>
                  <a:lnTo>
                    <a:pt x="209" y="358"/>
                  </a:lnTo>
                  <a:lnTo>
                    <a:pt x="208" y="374"/>
                  </a:lnTo>
                  <a:lnTo>
                    <a:pt x="205" y="391"/>
                  </a:lnTo>
                  <a:lnTo>
                    <a:pt x="203" y="411"/>
                  </a:lnTo>
                  <a:lnTo>
                    <a:pt x="199" y="431"/>
                  </a:lnTo>
                  <a:lnTo>
                    <a:pt x="191" y="477"/>
                  </a:lnTo>
                  <a:lnTo>
                    <a:pt x="181" y="524"/>
                  </a:lnTo>
                  <a:lnTo>
                    <a:pt x="168" y="569"/>
                  </a:lnTo>
                  <a:lnTo>
                    <a:pt x="160" y="589"/>
                  </a:lnTo>
                  <a:lnTo>
                    <a:pt x="151" y="608"/>
                  </a:lnTo>
                  <a:lnTo>
                    <a:pt x="141" y="626"/>
                  </a:lnTo>
                  <a:lnTo>
                    <a:pt x="131" y="639"/>
                  </a:lnTo>
                  <a:lnTo>
                    <a:pt x="120" y="651"/>
                  </a:lnTo>
                  <a:lnTo>
                    <a:pt x="108" y="660"/>
                  </a:lnTo>
                  <a:lnTo>
                    <a:pt x="95" y="667"/>
                  </a:lnTo>
                  <a:lnTo>
                    <a:pt x="83" y="672"/>
                  </a:lnTo>
                  <a:lnTo>
                    <a:pt x="58" y="680"/>
                  </a:lnTo>
                  <a:lnTo>
                    <a:pt x="35" y="682"/>
                  </a:lnTo>
                  <a:lnTo>
                    <a:pt x="18" y="681"/>
                  </a:lnTo>
                  <a:lnTo>
                    <a:pt x="5" y="680"/>
                  </a:lnTo>
                  <a:lnTo>
                    <a:pt x="2" y="679"/>
                  </a:lnTo>
                  <a:lnTo>
                    <a:pt x="0" y="679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FF0F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23" name="Freeform 621"/>
            <p:cNvSpPr>
              <a:spLocks/>
            </p:cNvSpPr>
            <p:nvPr/>
          </p:nvSpPr>
          <p:spPr bwMode="auto">
            <a:xfrm>
              <a:off x="8647" y="1934"/>
              <a:ext cx="203" cy="39"/>
            </a:xfrm>
            <a:custGeom>
              <a:avLst/>
              <a:gdLst>
                <a:gd name="T0" fmla="*/ 0 w 1682"/>
                <a:gd name="T1" fmla="*/ 0 h 367"/>
                <a:gd name="T2" fmla="*/ 0 w 1682"/>
                <a:gd name="T3" fmla="*/ 0 h 367"/>
                <a:gd name="T4" fmla="*/ 0 w 1682"/>
                <a:gd name="T5" fmla="*/ 0 h 367"/>
                <a:gd name="T6" fmla="*/ 0 w 1682"/>
                <a:gd name="T7" fmla="*/ 0 h 367"/>
                <a:gd name="T8" fmla="*/ 0 w 1682"/>
                <a:gd name="T9" fmla="*/ 0 h 367"/>
                <a:gd name="T10" fmla="*/ 0 w 1682"/>
                <a:gd name="T11" fmla="*/ 0 h 367"/>
                <a:gd name="T12" fmla="*/ 0 w 1682"/>
                <a:gd name="T13" fmla="*/ 0 h 367"/>
                <a:gd name="T14" fmla="*/ 0 w 1682"/>
                <a:gd name="T15" fmla="*/ 0 h 367"/>
                <a:gd name="T16" fmla="*/ 0 w 1682"/>
                <a:gd name="T17" fmla="*/ 0 h 367"/>
                <a:gd name="T18" fmla="*/ 0 w 1682"/>
                <a:gd name="T19" fmla="*/ 0 h 367"/>
                <a:gd name="T20" fmla="*/ 0 w 1682"/>
                <a:gd name="T21" fmla="*/ 0 h 367"/>
                <a:gd name="T22" fmla="*/ 0 w 1682"/>
                <a:gd name="T23" fmla="*/ 0 h 367"/>
                <a:gd name="T24" fmla="*/ 0 w 1682"/>
                <a:gd name="T25" fmla="*/ 0 h 367"/>
                <a:gd name="T26" fmla="*/ 0 w 1682"/>
                <a:gd name="T27" fmla="*/ 0 h 367"/>
                <a:gd name="T28" fmla="*/ 0 w 1682"/>
                <a:gd name="T29" fmla="*/ 0 h 367"/>
                <a:gd name="T30" fmla="*/ 0 w 1682"/>
                <a:gd name="T31" fmla="*/ 0 h 367"/>
                <a:gd name="T32" fmla="*/ 0 w 1682"/>
                <a:gd name="T33" fmla="*/ 0 h 367"/>
                <a:gd name="T34" fmla="*/ 0 w 1682"/>
                <a:gd name="T35" fmla="*/ 0 h 367"/>
                <a:gd name="T36" fmla="*/ 0 w 1682"/>
                <a:gd name="T37" fmla="*/ 0 h 367"/>
                <a:gd name="T38" fmla="*/ 0 w 1682"/>
                <a:gd name="T39" fmla="*/ 0 h 367"/>
                <a:gd name="T40" fmla="*/ 0 w 1682"/>
                <a:gd name="T41" fmla="*/ 0 h 367"/>
                <a:gd name="T42" fmla="*/ 0 w 1682"/>
                <a:gd name="T43" fmla="*/ 0 h 367"/>
                <a:gd name="T44" fmla="*/ 0 w 1682"/>
                <a:gd name="T45" fmla="*/ 0 h 367"/>
                <a:gd name="T46" fmla="*/ 0 w 1682"/>
                <a:gd name="T47" fmla="*/ 0 h 367"/>
                <a:gd name="T48" fmla="*/ 0 w 1682"/>
                <a:gd name="T49" fmla="*/ 0 h 367"/>
                <a:gd name="T50" fmla="*/ 0 w 1682"/>
                <a:gd name="T51" fmla="*/ 0 h 367"/>
                <a:gd name="T52" fmla="*/ 0 w 1682"/>
                <a:gd name="T53" fmla="*/ 0 h 367"/>
                <a:gd name="T54" fmla="*/ 0 w 1682"/>
                <a:gd name="T55" fmla="*/ 0 h 367"/>
                <a:gd name="T56" fmla="*/ 0 w 1682"/>
                <a:gd name="T57" fmla="*/ 0 h 367"/>
                <a:gd name="T58" fmla="*/ 0 w 1682"/>
                <a:gd name="T59" fmla="*/ 0 h 367"/>
                <a:gd name="T60" fmla="*/ 0 w 1682"/>
                <a:gd name="T61" fmla="*/ 0 h 367"/>
                <a:gd name="T62" fmla="*/ 0 w 1682"/>
                <a:gd name="T63" fmla="*/ 0 h 367"/>
                <a:gd name="T64" fmla="*/ 0 w 1682"/>
                <a:gd name="T65" fmla="*/ 0 h 367"/>
                <a:gd name="T66" fmla="*/ 0 w 1682"/>
                <a:gd name="T67" fmla="*/ 0 h 367"/>
                <a:gd name="T68" fmla="*/ 0 w 1682"/>
                <a:gd name="T69" fmla="*/ 0 h 367"/>
                <a:gd name="T70" fmla="*/ 0 w 1682"/>
                <a:gd name="T71" fmla="*/ 0 h 367"/>
                <a:gd name="T72" fmla="*/ 0 w 1682"/>
                <a:gd name="T73" fmla="*/ 0 h 367"/>
                <a:gd name="T74" fmla="*/ 0 w 1682"/>
                <a:gd name="T75" fmla="*/ 0 h 367"/>
                <a:gd name="T76" fmla="*/ 0 w 1682"/>
                <a:gd name="T77" fmla="*/ 0 h 367"/>
                <a:gd name="T78" fmla="*/ 0 w 1682"/>
                <a:gd name="T79" fmla="*/ 0 h 367"/>
                <a:gd name="T80" fmla="*/ 0 w 1682"/>
                <a:gd name="T81" fmla="*/ 0 h 367"/>
                <a:gd name="T82" fmla="*/ 0 w 1682"/>
                <a:gd name="T83" fmla="*/ 0 h 367"/>
                <a:gd name="T84" fmla="*/ 0 w 1682"/>
                <a:gd name="T85" fmla="*/ 0 h 367"/>
                <a:gd name="T86" fmla="*/ 0 w 1682"/>
                <a:gd name="T87" fmla="*/ 0 h 367"/>
                <a:gd name="T88" fmla="*/ 0 w 1682"/>
                <a:gd name="T89" fmla="*/ 0 h 367"/>
                <a:gd name="T90" fmla="*/ 0 w 1682"/>
                <a:gd name="T91" fmla="*/ 0 h 367"/>
                <a:gd name="T92" fmla="*/ 0 w 1682"/>
                <a:gd name="T93" fmla="*/ 0 h 367"/>
                <a:gd name="T94" fmla="*/ 0 w 1682"/>
                <a:gd name="T95" fmla="*/ 0 h 367"/>
                <a:gd name="T96" fmla="*/ 0 w 1682"/>
                <a:gd name="T97" fmla="*/ 0 h 367"/>
                <a:gd name="T98" fmla="*/ 0 w 1682"/>
                <a:gd name="T99" fmla="*/ 0 h 367"/>
                <a:gd name="T100" fmla="*/ 0 w 1682"/>
                <a:gd name="T101" fmla="*/ 0 h 367"/>
                <a:gd name="T102" fmla="*/ 0 w 1682"/>
                <a:gd name="T103" fmla="*/ 0 h 36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82"/>
                <a:gd name="T157" fmla="*/ 0 h 367"/>
                <a:gd name="T158" fmla="*/ 1682 w 1682"/>
                <a:gd name="T159" fmla="*/ 367 h 36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82" h="367">
                  <a:moveTo>
                    <a:pt x="0" y="269"/>
                  </a:moveTo>
                  <a:lnTo>
                    <a:pt x="1" y="270"/>
                  </a:lnTo>
                  <a:lnTo>
                    <a:pt x="4" y="272"/>
                  </a:lnTo>
                  <a:lnTo>
                    <a:pt x="9" y="277"/>
                  </a:lnTo>
                  <a:lnTo>
                    <a:pt x="15" y="282"/>
                  </a:lnTo>
                  <a:lnTo>
                    <a:pt x="25" y="287"/>
                  </a:lnTo>
                  <a:lnTo>
                    <a:pt x="36" y="294"/>
                  </a:lnTo>
                  <a:lnTo>
                    <a:pt x="50" y="301"/>
                  </a:lnTo>
                  <a:lnTo>
                    <a:pt x="66" y="309"/>
                  </a:lnTo>
                  <a:lnTo>
                    <a:pt x="86" y="315"/>
                  </a:lnTo>
                  <a:lnTo>
                    <a:pt x="107" y="321"/>
                  </a:lnTo>
                  <a:lnTo>
                    <a:pt x="132" y="328"/>
                  </a:lnTo>
                  <a:lnTo>
                    <a:pt x="161" y="333"/>
                  </a:lnTo>
                  <a:lnTo>
                    <a:pt x="192" y="337"/>
                  </a:lnTo>
                  <a:lnTo>
                    <a:pt x="226" y="340"/>
                  </a:lnTo>
                  <a:lnTo>
                    <a:pt x="263" y="342"/>
                  </a:lnTo>
                  <a:lnTo>
                    <a:pt x="305" y="341"/>
                  </a:lnTo>
                  <a:lnTo>
                    <a:pt x="346" y="338"/>
                  </a:lnTo>
                  <a:lnTo>
                    <a:pt x="384" y="336"/>
                  </a:lnTo>
                  <a:lnTo>
                    <a:pt x="421" y="333"/>
                  </a:lnTo>
                  <a:lnTo>
                    <a:pt x="454" y="331"/>
                  </a:lnTo>
                  <a:lnTo>
                    <a:pt x="522" y="322"/>
                  </a:lnTo>
                  <a:lnTo>
                    <a:pt x="589" y="312"/>
                  </a:lnTo>
                  <a:lnTo>
                    <a:pt x="625" y="304"/>
                  </a:lnTo>
                  <a:lnTo>
                    <a:pt x="664" y="296"/>
                  </a:lnTo>
                  <a:lnTo>
                    <a:pt x="705" y="286"/>
                  </a:lnTo>
                  <a:lnTo>
                    <a:pt x="750" y="275"/>
                  </a:lnTo>
                  <a:lnTo>
                    <a:pt x="800" y="263"/>
                  </a:lnTo>
                  <a:lnTo>
                    <a:pt x="855" y="249"/>
                  </a:lnTo>
                  <a:lnTo>
                    <a:pt x="915" y="234"/>
                  </a:lnTo>
                  <a:lnTo>
                    <a:pt x="948" y="224"/>
                  </a:lnTo>
                  <a:lnTo>
                    <a:pt x="982" y="216"/>
                  </a:lnTo>
                  <a:lnTo>
                    <a:pt x="1017" y="206"/>
                  </a:lnTo>
                  <a:lnTo>
                    <a:pt x="1049" y="198"/>
                  </a:lnTo>
                  <a:lnTo>
                    <a:pt x="1079" y="190"/>
                  </a:lnTo>
                  <a:lnTo>
                    <a:pt x="1107" y="183"/>
                  </a:lnTo>
                  <a:lnTo>
                    <a:pt x="1133" y="175"/>
                  </a:lnTo>
                  <a:lnTo>
                    <a:pt x="1157" y="169"/>
                  </a:lnTo>
                  <a:lnTo>
                    <a:pt x="1200" y="156"/>
                  </a:lnTo>
                  <a:lnTo>
                    <a:pt x="1239" y="145"/>
                  </a:lnTo>
                  <a:lnTo>
                    <a:pt x="1274" y="135"/>
                  </a:lnTo>
                  <a:lnTo>
                    <a:pt x="1336" y="115"/>
                  </a:lnTo>
                  <a:lnTo>
                    <a:pt x="1397" y="95"/>
                  </a:lnTo>
                  <a:lnTo>
                    <a:pt x="1431" y="83"/>
                  </a:lnTo>
                  <a:lnTo>
                    <a:pt x="1469" y="71"/>
                  </a:lnTo>
                  <a:lnTo>
                    <a:pt x="1511" y="56"/>
                  </a:lnTo>
                  <a:lnTo>
                    <a:pt x="1535" y="48"/>
                  </a:lnTo>
                  <a:lnTo>
                    <a:pt x="1560" y="40"/>
                  </a:lnTo>
                  <a:lnTo>
                    <a:pt x="1586" y="31"/>
                  </a:lnTo>
                  <a:lnTo>
                    <a:pt x="1615" y="21"/>
                  </a:lnTo>
                  <a:lnTo>
                    <a:pt x="1646" y="11"/>
                  </a:lnTo>
                  <a:lnTo>
                    <a:pt x="1679" y="0"/>
                  </a:lnTo>
                  <a:lnTo>
                    <a:pt x="1682" y="26"/>
                  </a:lnTo>
                  <a:lnTo>
                    <a:pt x="1648" y="36"/>
                  </a:lnTo>
                  <a:lnTo>
                    <a:pt x="1618" y="47"/>
                  </a:lnTo>
                  <a:lnTo>
                    <a:pt x="1590" y="57"/>
                  </a:lnTo>
                  <a:lnTo>
                    <a:pt x="1562" y="65"/>
                  </a:lnTo>
                  <a:lnTo>
                    <a:pt x="1537" y="74"/>
                  </a:lnTo>
                  <a:lnTo>
                    <a:pt x="1515" y="81"/>
                  </a:lnTo>
                  <a:lnTo>
                    <a:pt x="1472" y="96"/>
                  </a:lnTo>
                  <a:lnTo>
                    <a:pt x="1435" y="109"/>
                  </a:lnTo>
                  <a:lnTo>
                    <a:pt x="1402" y="121"/>
                  </a:lnTo>
                  <a:lnTo>
                    <a:pt x="1340" y="141"/>
                  </a:lnTo>
                  <a:lnTo>
                    <a:pt x="1279" y="160"/>
                  </a:lnTo>
                  <a:lnTo>
                    <a:pt x="1244" y="171"/>
                  </a:lnTo>
                  <a:lnTo>
                    <a:pt x="1205" y="182"/>
                  </a:lnTo>
                  <a:lnTo>
                    <a:pt x="1162" y="194"/>
                  </a:lnTo>
                  <a:lnTo>
                    <a:pt x="1138" y="201"/>
                  </a:lnTo>
                  <a:lnTo>
                    <a:pt x="1112" y="208"/>
                  </a:lnTo>
                  <a:lnTo>
                    <a:pt x="1084" y="216"/>
                  </a:lnTo>
                  <a:lnTo>
                    <a:pt x="1054" y="223"/>
                  </a:lnTo>
                  <a:lnTo>
                    <a:pt x="1022" y="232"/>
                  </a:lnTo>
                  <a:lnTo>
                    <a:pt x="987" y="241"/>
                  </a:lnTo>
                  <a:lnTo>
                    <a:pt x="953" y="250"/>
                  </a:lnTo>
                  <a:lnTo>
                    <a:pt x="920" y="259"/>
                  </a:lnTo>
                  <a:lnTo>
                    <a:pt x="860" y="274"/>
                  </a:lnTo>
                  <a:lnTo>
                    <a:pt x="805" y="288"/>
                  </a:lnTo>
                  <a:lnTo>
                    <a:pt x="755" y="301"/>
                  </a:lnTo>
                  <a:lnTo>
                    <a:pt x="710" y="312"/>
                  </a:lnTo>
                  <a:lnTo>
                    <a:pt x="668" y="321"/>
                  </a:lnTo>
                  <a:lnTo>
                    <a:pt x="629" y="330"/>
                  </a:lnTo>
                  <a:lnTo>
                    <a:pt x="593" y="337"/>
                  </a:lnTo>
                  <a:lnTo>
                    <a:pt x="524" y="348"/>
                  </a:lnTo>
                  <a:lnTo>
                    <a:pt x="458" y="357"/>
                  </a:lnTo>
                  <a:lnTo>
                    <a:pt x="387" y="362"/>
                  </a:lnTo>
                  <a:lnTo>
                    <a:pt x="348" y="364"/>
                  </a:lnTo>
                  <a:lnTo>
                    <a:pt x="307" y="366"/>
                  </a:lnTo>
                  <a:lnTo>
                    <a:pt x="266" y="367"/>
                  </a:lnTo>
                  <a:lnTo>
                    <a:pt x="228" y="365"/>
                  </a:lnTo>
                  <a:lnTo>
                    <a:pt x="195" y="363"/>
                  </a:lnTo>
                  <a:lnTo>
                    <a:pt x="164" y="359"/>
                  </a:lnTo>
                  <a:lnTo>
                    <a:pt x="136" y="353"/>
                  </a:lnTo>
                  <a:lnTo>
                    <a:pt x="111" y="348"/>
                  </a:lnTo>
                  <a:lnTo>
                    <a:pt x="90" y="341"/>
                  </a:lnTo>
                  <a:lnTo>
                    <a:pt x="70" y="334"/>
                  </a:lnTo>
                  <a:lnTo>
                    <a:pt x="54" y="327"/>
                  </a:lnTo>
                  <a:lnTo>
                    <a:pt x="40" y="320"/>
                  </a:lnTo>
                  <a:lnTo>
                    <a:pt x="29" y="314"/>
                  </a:lnTo>
                  <a:lnTo>
                    <a:pt x="20" y="308"/>
                  </a:lnTo>
                  <a:lnTo>
                    <a:pt x="14" y="303"/>
                  </a:lnTo>
                  <a:lnTo>
                    <a:pt x="9" y="299"/>
                  </a:lnTo>
                  <a:lnTo>
                    <a:pt x="6" y="297"/>
                  </a:lnTo>
                  <a:lnTo>
                    <a:pt x="5" y="296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D4A296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24" name="Freeform 622"/>
            <p:cNvSpPr>
              <a:spLocks/>
            </p:cNvSpPr>
            <p:nvPr/>
          </p:nvSpPr>
          <p:spPr bwMode="auto">
            <a:xfrm>
              <a:off x="9018" y="1899"/>
              <a:ext cx="11" cy="108"/>
            </a:xfrm>
            <a:custGeom>
              <a:avLst/>
              <a:gdLst>
                <a:gd name="T0" fmla="*/ 0 w 89"/>
                <a:gd name="T1" fmla="*/ 0 h 1004"/>
                <a:gd name="T2" fmla="*/ 0 w 89"/>
                <a:gd name="T3" fmla="*/ 0 h 1004"/>
                <a:gd name="T4" fmla="*/ 0 w 89"/>
                <a:gd name="T5" fmla="*/ 0 h 1004"/>
                <a:gd name="T6" fmla="*/ 0 w 89"/>
                <a:gd name="T7" fmla="*/ 0 h 1004"/>
                <a:gd name="T8" fmla="*/ 0 w 89"/>
                <a:gd name="T9" fmla="*/ 0 h 1004"/>
                <a:gd name="T10" fmla="*/ 0 w 89"/>
                <a:gd name="T11" fmla="*/ 0 h 1004"/>
                <a:gd name="T12" fmla="*/ 0 w 89"/>
                <a:gd name="T13" fmla="*/ 0 h 1004"/>
                <a:gd name="T14" fmla="*/ 0 w 89"/>
                <a:gd name="T15" fmla="*/ 0 h 1004"/>
                <a:gd name="T16" fmla="*/ 0 w 89"/>
                <a:gd name="T17" fmla="*/ 0 h 1004"/>
                <a:gd name="T18" fmla="*/ 0 w 89"/>
                <a:gd name="T19" fmla="*/ 0 h 1004"/>
                <a:gd name="T20" fmla="*/ 0 w 89"/>
                <a:gd name="T21" fmla="*/ 0 h 1004"/>
                <a:gd name="T22" fmla="*/ 0 w 89"/>
                <a:gd name="T23" fmla="*/ 0 h 1004"/>
                <a:gd name="T24" fmla="*/ 0 w 89"/>
                <a:gd name="T25" fmla="*/ 0 h 1004"/>
                <a:gd name="T26" fmla="*/ 0 w 89"/>
                <a:gd name="T27" fmla="*/ 0 h 1004"/>
                <a:gd name="T28" fmla="*/ 0 w 89"/>
                <a:gd name="T29" fmla="*/ 0 h 1004"/>
                <a:gd name="T30" fmla="*/ 0 w 89"/>
                <a:gd name="T31" fmla="*/ 0 h 1004"/>
                <a:gd name="T32" fmla="*/ 0 w 89"/>
                <a:gd name="T33" fmla="*/ 0 h 1004"/>
                <a:gd name="T34" fmla="*/ 0 w 89"/>
                <a:gd name="T35" fmla="*/ 0 h 1004"/>
                <a:gd name="T36" fmla="*/ 0 w 89"/>
                <a:gd name="T37" fmla="*/ 0 h 1004"/>
                <a:gd name="T38" fmla="*/ 0 w 89"/>
                <a:gd name="T39" fmla="*/ 0 h 1004"/>
                <a:gd name="T40" fmla="*/ 0 w 89"/>
                <a:gd name="T41" fmla="*/ 0 h 1004"/>
                <a:gd name="T42" fmla="*/ 0 w 89"/>
                <a:gd name="T43" fmla="*/ 0 h 1004"/>
                <a:gd name="T44" fmla="*/ 0 w 89"/>
                <a:gd name="T45" fmla="*/ 0 h 1004"/>
                <a:gd name="T46" fmla="*/ 0 w 89"/>
                <a:gd name="T47" fmla="*/ 0 h 1004"/>
                <a:gd name="T48" fmla="*/ 0 w 89"/>
                <a:gd name="T49" fmla="*/ 0 h 1004"/>
                <a:gd name="T50" fmla="*/ 0 w 89"/>
                <a:gd name="T51" fmla="*/ 0 h 1004"/>
                <a:gd name="T52" fmla="*/ 0 w 89"/>
                <a:gd name="T53" fmla="*/ 0 h 1004"/>
                <a:gd name="T54" fmla="*/ 0 w 89"/>
                <a:gd name="T55" fmla="*/ 0 h 1004"/>
                <a:gd name="T56" fmla="*/ 0 w 89"/>
                <a:gd name="T57" fmla="*/ 0 h 1004"/>
                <a:gd name="T58" fmla="*/ 0 w 89"/>
                <a:gd name="T59" fmla="*/ 0 h 1004"/>
                <a:gd name="T60" fmla="*/ 0 w 89"/>
                <a:gd name="T61" fmla="*/ 0 h 1004"/>
                <a:gd name="T62" fmla="*/ 0 w 89"/>
                <a:gd name="T63" fmla="*/ 0 h 1004"/>
                <a:gd name="T64" fmla="*/ 0 w 89"/>
                <a:gd name="T65" fmla="*/ 0 h 1004"/>
                <a:gd name="T66" fmla="*/ 0 w 89"/>
                <a:gd name="T67" fmla="*/ 0 h 1004"/>
                <a:gd name="T68" fmla="*/ 0 w 89"/>
                <a:gd name="T69" fmla="*/ 0 h 1004"/>
                <a:gd name="T70" fmla="*/ 0 w 89"/>
                <a:gd name="T71" fmla="*/ 0 h 1004"/>
                <a:gd name="T72" fmla="*/ 0 w 89"/>
                <a:gd name="T73" fmla="*/ 0 h 1004"/>
                <a:gd name="T74" fmla="*/ 0 w 89"/>
                <a:gd name="T75" fmla="*/ 0 h 1004"/>
                <a:gd name="T76" fmla="*/ 0 w 89"/>
                <a:gd name="T77" fmla="*/ 0 h 1004"/>
                <a:gd name="T78" fmla="*/ 0 w 89"/>
                <a:gd name="T79" fmla="*/ 0 h 1004"/>
                <a:gd name="T80" fmla="*/ 0 w 89"/>
                <a:gd name="T81" fmla="*/ 0 h 1004"/>
                <a:gd name="T82" fmla="*/ 0 w 89"/>
                <a:gd name="T83" fmla="*/ 0 h 1004"/>
                <a:gd name="T84" fmla="*/ 0 w 89"/>
                <a:gd name="T85" fmla="*/ 0 h 1004"/>
                <a:gd name="T86" fmla="*/ 0 w 89"/>
                <a:gd name="T87" fmla="*/ 0 h 1004"/>
                <a:gd name="T88" fmla="*/ 0 w 89"/>
                <a:gd name="T89" fmla="*/ 0 h 1004"/>
                <a:gd name="T90" fmla="*/ 0 w 89"/>
                <a:gd name="T91" fmla="*/ 0 h 1004"/>
                <a:gd name="T92" fmla="*/ 0 w 89"/>
                <a:gd name="T93" fmla="*/ 0 h 1004"/>
                <a:gd name="T94" fmla="*/ 0 w 89"/>
                <a:gd name="T95" fmla="*/ 0 h 1004"/>
                <a:gd name="T96" fmla="*/ 0 w 89"/>
                <a:gd name="T97" fmla="*/ 0 h 1004"/>
                <a:gd name="T98" fmla="*/ 0 w 89"/>
                <a:gd name="T99" fmla="*/ 0 h 1004"/>
                <a:gd name="T100" fmla="*/ 0 w 89"/>
                <a:gd name="T101" fmla="*/ 0 h 1004"/>
                <a:gd name="T102" fmla="*/ 0 w 89"/>
                <a:gd name="T103" fmla="*/ 0 h 1004"/>
                <a:gd name="T104" fmla="*/ 0 w 89"/>
                <a:gd name="T105" fmla="*/ 0 h 1004"/>
                <a:gd name="T106" fmla="*/ 0 w 89"/>
                <a:gd name="T107" fmla="*/ 0 h 1004"/>
                <a:gd name="T108" fmla="*/ 0 w 89"/>
                <a:gd name="T109" fmla="*/ 0 h 1004"/>
                <a:gd name="T110" fmla="*/ 0 w 89"/>
                <a:gd name="T111" fmla="*/ 0 h 1004"/>
                <a:gd name="T112" fmla="*/ 0 w 89"/>
                <a:gd name="T113" fmla="*/ 0 h 1004"/>
                <a:gd name="T114" fmla="*/ 0 w 89"/>
                <a:gd name="T115" fmla="*/ 0 h 1004"/>
                <a:gd name="T116" fmla="*/ 0 w 89"/>
                <a:gd name="T117" fmla="*/ 0 h 100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9"/>
                <a:gd name="T178" fmla="*/ 0 h 1004"/>
                <a:gd name="T179" fmla="*/ 89 w 89"/>
                <a:gd name="T180" fmla="*/ 1004 h 100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9" h="1004">
                  <a:moveTo>
                    <a:pt x="74" y="0"/>
                  </a:moveTo>
                  <a:lnTo>
                    <a:pt x="74" y="10"/>
                  </a:lnTo>
                  <a:lnTo>
                    <a:pt x="75" y="21"/>
                  </a:lnTo>
                  <a:lnTo>
                    <a:pt x="76" y="36"/>
                  </a:lnTo>
                  <a:lnTo>
                    <a:pt x="76" y="55"/>
                  </a:lnTo>
                  <a:lnTo>
                    <a:pt x="78" y="77"/>
                  </a:lnTo>
                  <a:lnTo>
                    <a:pt x="79" y="104"/>
                  </a:lnTo>
                  <a:lnTo>
                    <a:pt x="80" y="133"/>
                  </a:lnTo>
                  <a:lnTo>
                    <a:pt x="81" y="165"/>
                  </a:lnTo>
                  <a:lnTo>
                    <a:pt x="83" y="200"/>
                  </a:lnTo>
                  <a:lnTo>
                    <a:pt x="84" y="237"/>
                  </a:lnTo>
                  <a:lnTo>
                    <a:pt x="85" y="277"/>
                  </a:lnTo>
                  <a:lnTo>
                    <a:pt x="86" y="320"/>
                  </a:lnTo>
                  <a:lnTo>
                    <a:pt x="88" y="363"/>
                  </a:lnTo>
                  <a:lnTo>
                    <a:pt x="89" y="455"/>
                  </a:lnTo>
                  <a:lnTo>
                    <a:pt x="88" y="646"/>
                  </a:lnTo>
                  <a:lnTo>
                    <a:pt x="85" y="738"/>
                  </a:lnTo>
                  <a:lnTo>
                    <a:pt x="85" y="782"/>
                  </a:lnTo>
                  <a:lnTo>
                    <a:pt x="84" y="823"/>
                  </a:lnTo>
                  <a:lnTo>
                    <a:pt x="83" y="862"/>
                  </a:lnTo>
                  <a:lnTo>
                    <a:pt x="83" y="896"/>
                  </a:lnTo>
                  <a:lnTo>
                    <a:pt x="81" y="927"/>
                  </a:lnTo>
                  <a:lnTo>
                    <a:pt x="80" y="954"/>
                  </a:lnTo>
                  <a:lnTo>
                    <a:pt x="80" y="975"/>
                  </a:lnTo>
                  <a:lnTo>
                    <a:pt x="79" y="991"/>
                  </a:lnTo>
                  <a:lnTo>
                    <a:pt x="79" y="1004"/>
                  </a:lnTo>
                  <a:lnTo>
                    <a:pt x="23" y="999"/>
                  </a:lnTo>
                  <a:lnTo>
                    <a:pt x="23" y="992"/>
                  </a:lnTo>
                  <a:lnTo>
                    <a:pt x="24" y="982"/>
                  </a:lnTo>
                  <a:lnTo>
                    <a:pt x="24" y="970"/>
                  </a:lnTo>
                  <a:lnTo>
                    <a:pt x="25" y="954"/>
                  </a:lnTo>
                  <a:lnTo>
                    <a:pt x="25" y="935"/>
                  </a:lnTo>
                  <a:lnTo>
                    <a:pt x="27" y="914"/>
                  </a:lnTo>
                  <a:lnTo>
                    <a:pt x="28" y="889"/>
                  </a:lnTo>
                  <a:lnTo>
                    <a:pt x="28" y="863"/>
                  </a:lnTo>
                  <a:lnTo>
                    <a:pt x="29" y="834"/>
                  </a:lnTo>
                  <a:lnTo>
                    <a:pt x="30" y="804"/>
                  </a:lnTo>
                  <a:lnTo>
                    <a:pt x="32" y="771"/>
                  </a:lnTo>
                  <a:lnTo>
                    <a:pt x="33" y="703"/>
                  </a:lnTo>
                  <a:lnTo>
                    <a:pt x="35" y="629"/>
                  </a:lnTo>
                  <a:lnTo>
                    <a:pt x="37" y="474"/>
                  </a:lnTo>
                  <a:lnTo>
                    <a:pt x="38" y="396"/>
                  </a:lnTo>
                  <a:lnTo>
                    <a:pt x="37" y="322"/>
                  </a:lnTo>
                  <a:lnTo>
                    <a:pt x="35" y="249"/>
                  </a:lnTo>
                  <a:lnTo>
                    <a:pt x="34" y="183"/>
                  </a:lnTo>
                  <a:lnTo>
                    <a:pt x="32" y="152"/>
                  </a:lnTo>
                  <a:lnTo>
                    <a:pt x="30" y="122"/>
                  </a:lnTo>
                  <a:lnTo>
                    <a:pt x="28" y="95"/>
                  </a:lnTo>
                  <a:lnTo>
                    <a:pt x="25" y="71"/>
                  </a:lnTo>
                  <a:lnTo>
                    <a:pt x="23" y="58"/>
                  </a:lnTo>
                  <a:lnTo>
                    <a:pt x="22" y="46"/>
                  </a:lnTo>
                  <a:lnTo>
                    <a:pt x="19" y="38"/>
                  </a:lnTo>
                  <a:lnTo>
                    <a:pt x="18" y="30"/>
                  </a:lnTo>
                  <a:lnTo>
                    <a:pt x="13" y="21"/>
                  </a:lnTo>
                  <a:lnTo>
                    <a:pt x="9" y="15"/>
                  </a:lnTo>
                  <a:lnTo>
                    <a:pt x="5" y="14"/>
                  </a:lnTo>
                  <a:lnTo>
                    <a:pt x="3" y="15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FF0F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25" name="Freeform 623"/>
            <p:cNvSpPr>
              <a:spLocks/>
            </p:cNvSpPr>
            <p:nvPr/>
          </p:nvSpPr>
          <p:spPr bwMode="auto">
            <a:xfrm>
              <a:off x="9020" y="1901"/>
              <a:ext cx="6" cy="107"/>
            </a:xfrm>
            <a:custGeom>
              <a:avLst/>
              <a:gdLst>
                <a:gd name="T0" fmla="*/ 0 w 42"/>
                <a:gd name="T1" fmla="*/ 0 h 1001"/>
                <a:gd name="T2" fmla="*/ 0 w 42"/>
                <a:gd name="T3" fmla="*/ 0 h 1001"/>
                <a:gd name="T4" fmla="*/ 0 w 42"/>
                <a:gd name="T5" fmla="*/ 0 h 1001"/>
                <a:gd name="T6" fmla="*/ 0 w 42"/>
                <a:gd name="T7" fmla="*/ 0 h 1001"/>
                <a:gd name="T8" fmla="*/ 0 w 42"/>
                <a:gd name="T9" fmla="*/ 0 h 1001"/>
                <a:gd name="T10" fmla="*/ 0 w 42"/>
                <a:gd name="T11" fmla="*/ 0 h 1001"/>
                <a:gd name="T12" fmla="*/ 0 w 42"/>
                <a:gd name="T13" fmla="*/ 0 h 1001"/>
                <a:gd name="T14" fmla="*/ 0 w 42"/>
                <a:gd name="T15" fmla="*/ 0 h 1001"/>
                <a:gd name="T16" fmla="*/ 0 w 42"/>
                <a:gd name="T17" fmla="*/ 0 h 1001"/>
                <a:gd name="T18" fmla="*/ 0 w 42"/>
                <a:gd name="T19" fmla="*/ 0 h 1001"/>
                <a:gd name="T20" fmla="*/ 0 w 42"/>
                <a:gd name="T21" fmla="*/ 0 h 1001"/>
                <a:gd name="T22" fmla="*/ 0 w 42"/>
                <a:gd name="T23" fmla="*/ 0 h 1001"/>
                <a:gd name="T24" fmla="*/ 0 w 42"/>
                <a:gd name="T25" fmla="*/ 0 h 1001"/>
                <a:gd name="T26" fmla="*/ 0 w 42"/>
                <a:gd name="T27" fmla="*/ 0 h 1001"/>
                <a:gd name="T28" fmla="*/ 0 w 42"/>
                <a:gd name="T29" fmla="*/ 0 h 1001"/>
                <a:gd name="T30" fmla="*/ 0 w 42"/>
                <a:gd name="T31" fmla="*/ 0 h 1001"/>
                <a:gd name="T32" fmla="*/ 0 w 42"/>
                <a:gd name="T33" fmla="*/ 0 h 1001"/>
                <a:gd name="T34" fmla="*/ 0 w 42"/>
                <a:gd name="T35" fmla="*/ 0 h 1001"/>
                <a:gd name="T36" fmla="*/ 0 w 42"/>
                <a:gd name="T37" fmla="*/ 0 h 1001"/>
                <a:gd name="T38" fmla="*/ 0 w 42"/>
                <a:gd name="T39" fmla="*/ 0 h 1001"/>
                <a:gd name="T40" fmla="*/ 0 w 42"/>
                <a:gd name="T41" fmla="*/ 0 h 1001"/>
                <a:gd name="T42" fmla="*/ 0 w 42"/>
                <a:gd name="T43" fmla="*/ 0 h 1001"/>
                <a:gd name="T44" fmla="*/ 0 w 42"/>
                <a:gd name="T45" fmla="*/ 0 h 1001"/>
                <a:gd name="T46" fmla="*/ 0 w 42"/>
                <a:gd name="T47" fmla="*/ 0 h 1001"/>
                <a:gd name="T48" fmla="*/ 0 w 42"/>
                <a:gd name="T49" fmla="*/ 0 h 1001"/>
                <a:gd name="T50" fmla="*/ 0 w 42"/>
                <a:gd name="T51" fmla="*/ 0 h 1001"/>
                <a:gd name="T52" fmla="*/ 0 w 42"/>
                <a:gd name="T53" fmla="*/ 0 h 1001"/>
                <a:gd name="T54" fmla="*/ 0 w 42"/>
                <a:gd name="T55" fmla="*/ 0 h 1001"/>
                <a:gd name="T56" fmla="*/ 0 w 42"/>
                <a:gd name="T57" fmla="*/ 0 h 1001"/>
                <a:gd name="T58" fmla="*/ 0 w 42"/>
                <a:gd name="T59" fmla="*/ 0 h 1001"/>
                <a:gd name="T60" fmla="*/ 0 w 42"/>
                <a:gd name="T61" fmla="*/ 0 h 1001"/>
                <a:gd name="T62" fmla="*/ 0 w 42"/>
                <a:gd name="T63" fmla="*/ 0 h 1001"/>
                <a:gd name="T64" fmla="*/ 0 w 42"/>
                <a:gd name="T65" fmla="*/ 0 h 1001"/>
                <a:gd name="T66" fmla="*/ 0 w 42"/>
                <a:gd name="T67" fmla="*/ 0 h 1001"/>
                <a:gd name="T68" fmla="*/ 0 w 42"/>
                <a:gd name="T69" fmla="*/ 0 h 1001"/>
                <a:gd name="T70" fmla="*/ 0 w 42"/>
                <a:gd name="T71" fmla="*/ 0 h 1001"/>
                <a:gd name="T72" fmla="*/ 0 w 42"/>
                <a:gd name="T73" fmla="*/ 0 h 1001"/>
                <a:gd name="T74" fmla="*/ 0 w 42"/>
                <a:gd name="T75" fmla="*/ 0 h 1001"/>
                <a:gd name="T76" fmla="*/ 0 w 42"/>
                <a:gd name="T77" fmla="*/ 0 h 1001"/>
                <a:gd name="T78" fmla="*/ 0 w 42"/>
                <a:gd name="T79" fmla="*/ 0 h 1001"/>
                <a:gd name="T80" fmla="*/ 0 w 42"/>
                <a:gd name="T81" fmla="*/ 0 h 1001"/>
                <a:gd name="T82" fmla="*/ 0 w 42"/>
                <a:gd name="T83" fmla="*/ 0 h 1001"/>
                <a:gd name="T84" fmla="*/ 0 w 42"/>
                <a:gd name="T85" fmla="*/ 0 h 1001"/>
                <a:gd name="T86" fmla="*/ 0 w 42"/>
                <a:gd name="T87" fmla="*/ 0 h 1001"/>
                <a:gd name="T88" fmla="*/ 0 w 42"/>
                <a:gd name="T89" fmla="*/ 0 h 1001"/>
                <a:gd name="T90" fmla="*/ 0 w 42"/>
                <a:gd name="T91" fmla="*/ 0 h 1001"/>
                <a:gd name="T92" fmla="*/ 0 w 42"/>
                <a:gd name="T93" fmla="*/ 0 h 1001"/>
                <a:gd name="T94" fmla="*/ 0 w 42"/>
                <a:gd name="T95" fmla="*/ 0 h 1001"/>
                <a:gd name="T96" fmla="*/ 0 w 42"/>
                <a:gd name="T97" fmla="*/ 0 h 10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"/>
                <a:gd name="T148" fmla="*/ 0 h 1001"/>
                <a:gd name="T149" fmla="*/ 42 w 42"/>
                <a:gd name="T150" fmla="*/ 1001 h 10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" h="1001">
                  <a:moveTo>
                    <a:pt x="32" y="0"/>
                  </a:moveTo>
                  <a:lnTo>
                    <a:pt x="32" y="10"/>
                  </a:lnTo>
                  <a:lnTo>
                    <a:pt x="34" y="21"/>
                  </a:lnTo>
                  <a:lnTo>
                    <a:pt x="34" y="55"/>
                  </a:lnTo>
                  <a:lnTo>
                    <a:pt x="35" y="77"/>
                  </a:lnTo>
                  <a:lnTo>
                    <a:pt x="36" y="104"/>
                  </a:lnTo>
                  <a:lnTo>
                    <a:pt x="36" y="133"/>
                  </a:lnTo>
                  <a:lnTo>
                    <a:pt x="37" y="165"/>
                  </a:lnTo>
                  <a:lnTo>
                    <a:pt x="39" y="200"/>
                  </a:lnTo>
                  <a:lnTo>
                    <a:pt x="39" y="237"/>
                  </a:lnTo>
                  <a:lnTo>
                    <a:pt x="40" y="277"/>
                  </a:lnTo>
                  <a:lnTo>
                    <a:pt x="41" y="318"/>
                  </a:lnTo>
                  <a:lnTo>
                    <a:pt x="41" y="361"/>
                  </a:lnTo>
                  <a:lnTo>
                    <a:pt x="42" y="453"/>
                  </a:lnTo>
                  <a:lnTo>
                    <a:pt x="41" y="644"/>
                  </a:lnTo>
                  <a:lnTo>
                    <a:pt x="39" y="736"/>
                  </a:lnTo>
                  <a:lnTo>
                    <a:pt x="39" y="779"/>
                  </a:lnTo>
                  <a:lnTo>
                    <a:pt x="37" y="821"/>
                  </a:lnTo>
                  <a:lnTo>
                    <a:pt x="36" y="859"/>
                  </a:lnTo>
                  <a:lnTo>
                    <a:pt x="36" y="894"/>
                  </a:lnTo>
                  <a:lnTo>
                    <a:pt x="35" y="925"/>
                  </a:lnTo>
                  <a:lnTo>
                    <a:pt x="34" y="951"/>
                  </a:lnTo>
                  <a:lnTo>
                    <a:pt x="34" y="973"/>
                  </a:lnTo>
                  <a:lnTo>
                    <a:pt x="32" y="989"/>
                  </a:lnTo>
                  <a:lnTo>
                    <a:pt x="32" y="1001"/>
                  </a:lnTo>
                  <a:lnTo>
                    <a:pt x="5" y="1001"/>
                  </a:lnTo>
                  <a:lnTo>
                    <a:pt x="5" y="972"/>
                  </a:lnTo>
                  <a:lnTo>
                    <a:pt x="6" y="949"/>
                  </a:lnTo>
                  <a:lnTo>
                    <a:pt x="6" y="890"/>
                  </a:lnTo>
                  <a:lnTo>
                    <a:pt x="7" y="855"/>
                  </a:lnTo>
                  <a:lnTo>
                    <a:pt x="7" y="774"/>
                  </a:lnTo>
                  <a:lnTo>
                    <a:pt x="9" y="730"/>
                  </a:lnTo>
                  <a:lnTo>
                    <a:pt x="9" y="636"/>
                  </a:lnTo>
                  <a:lnTo>
                    <a:pt x="10" y="443"/>
                  </a:lnTo>
                  <a:lnTo>
                    <a:pt x="10" y="353"/>
                  </a:lnTo>
                  <a:lnTo>
                    <a:pt x="9" y="310"/>
                  </a:lnTo>
                  <a:lnTo>
                    <a:pt x="9" y="269"/>
                  </a:lnTo>
                  <a:lnTo>
                    <a:pt x="7" y="231"/>
                  </a:lnTo>
                  <a:lnTo>
                    <a:pt x="6" y="193"/>
                  </a:lnTo>
                  <a:lnTo>
                    <a:pt x="6" y="160"/>
                  </a:lnTo>
                  <a:lnTo>
                    <a:pt x="5" y="129"/>
                  </a:lnTo>
                  <a:lnTo>
                    <a:pt x="4" y="101"/>
                  </a:lnTo>
                  <a:lnTo>
                    <a:pt x="4" y="76"/>
                  </a:lnTo>
                  <a:lnTo>
                    <a:pt x="2" y="55"/>
                  </a:lnTo>
                  <a:lnTo>
                    <a:pt x="1" y="37"/>
                  </a:lnTo>
                  <a:lnTo>
                    <a:pt x="1" y="22"/>
                  </a:lnTo>
                  <a:lnTo>
                    <a:pt x="0" y="11"/>
                  </a:lnTo>
                  <a:lnTo>
                    <a:pt x="0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EBEB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3026" name="Group 624"/>
            <p:cNvGrpSpPr>
              <a:grpSpLocks/>
            </p:cNvGrpSpPr>
            <p:nvPr/>
          </p:nvGrpSpPr>
          <p:grpSpPr bwMode="auto">
            <a:xfrm flipH="1">
              <a:off x="8651" y="3318"/>
              <a:ext cx="374" cy="94"/>
              <a:chOff x="4508" y="3928"/>
              <a:chExt cx="799" cy="94"/>
            </a:xfrm>
          </p:grpSpPr>
          <p:sp>
            <p:nvSpPr>
              <p:cNvPr id="3130" name="Rectangle 625"/>
              <p:cNvSpPr>
                <a:spLocks noChangeArrowheads="1"/>
              </p:cNvSpPr>
              <p:nvPr/>
            </p:nvSpPr>
            <p:spPr bwMode="auto">
              <a:xfrm flipH="1">
                <a:off x="4989" y="3996"/>
                <a:ext cx="181" cy="0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31" name="Rectangle 626"/>
              <p:cNvSpPr>
                <a:spLocks noChangeArrowheads="1"/>
              </p:cNvSpPr>
              <p:nvPr/>
            </p:nvSpPr>
            <p:spPr bwMode="auto">
              <a:xfrm flipH="1">
                <a:off x="5277" y="3996"/>
                <a:ext cx="30" cy="0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32" name="Rectangle 627"/>
              <p:cNvSpPr>
                <a:spLocks noChangeArrowheads="1"/>
              </p:cNvSpPr>
              <p:nvPr/>
            </p:nvSpPr>
            <p:spPr bwMode="auto">
              <a:xfrm flipH="1">
                <a:off x="4989" y="3996"/>
                <a:ext cx="185" cy="0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33" name="Rectangle 628"/>
              <p:cNvSpPr>
                <a:spLocks noChangeArrowheads="1"/>
              </p:cNvSpPr>
              <p:nvPr/>
            </p:nvSpPr>
            <p:spPr bwMode="auto">
              <a:xfrm flipH="1">
                <a:off x="5277" y="3996"/>
                <a:ext cx="30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34" name="Rectangle 629"/>
              <p:cNvSpPr>
                <a:spLocks noChangeArrowheads="1"/>
              </p:cNvSpPr>
              <p:nvPr/>
            </p:nvSpPr>
            <p:spPr bwMode="auto">
              <a:xfrm flipH="1">
                <a:off x="4990" y="3996"/>
                <a:ext cx="186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35" name="Rectangle 630"/>
              <p:cNvSpPr>
                <a:spLocks noChangeArrowheads="1"/>
              </p:cNvSpPr>
              <p:nvPr/>
            </p:nvSpPr>
            <p:spPr bwMode="auto">
              <a:xfrm flipH="1">
                <a:off x="5276" y="3996"/>
                <a:ext cx="31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36" name="Rectangle 631"/>
              <p:cNvSpPr>
                <a:spLocks noChangeArrowheads="1"/>
              </p:cNvSpPr>
              <p:nvPr/>
            </p:nvSpPr>
            <p:spPr bwMode="auto">
              <a:xfrm flipH="1">
                <a:off x="4991" y="3996"/>
                <a:ext cx="187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37" name="Rectangle 632"/>
              <p:cNvSpPr>
                <a:spLocks noChangeArrowheads="1"/>
              </p:cNvSpPr>
              <p:nvPr/>
            </p:nvSpPr>
            <p:spPr bwMode="auto">
              <a:xfrm flipH="1">
                <a:off x="5275" y="3996"/>
                <a:ext cx="32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38" name="Rectangle 633"/>
              <p:cNvSpPr>
                <a:spLocks noChangeArrowheads="1"/>
              </p:cNvSpPr>
              <p:nvPr/>
            </p:nvSpPr>
            <p:spPr bwMode="auto">
              <a:xfrm flipH="1">
                <a:off x="4992" y="3996"/>
                <a:ext cx="188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39" name="Rectangle 634"/>
              <p:cNvSpPr>
                <a:spLocks noChangeArrowheads="1"/>
              </p:cNvSpPr>
              <p:nvPr/>
            </p:nvSpPr>
            <p:spPr bwMode="auto">
              <a:xfrm flipH="1">
                <a:off x="5274" y="3996"/>
                <a:ext cx="33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40" name="Rectangle 635"/>
              <p:cNvSpPr>
                <a:spLocks noChangeArrowheads="1"/>
              </p:cNvSpPr>
              <p:nvPr/>
            </p:nvSpPr>
            <p:spPr bwMode="auto">
              <a:xfrm flipH="1">
                <a:off x="4993" y="3996"/>
                <a:ext cx="189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41" name="Rectangle 636"/>
              <p:cNvSpPr>
                <a:spLocks noChangeArrowheads="1"/>
              </p:cNvSpPr>
              <p:nvPr/>
            </p:nvSpPr>
            <p:spPr bwMode="auto">
              <a:xfrm flipH="1">
                <a:off x="5273" y="3996"/>
                <a:ext cx="34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42" name="Rectangle 637"/>
              <p:cNvSpPr>
                <a:spLocks noChangeArrowheads="1"/>
              </p:cNvSpPr>
              <p:nvPr/>
            </p:nvSpPr>
            <p:spPr bwMode="auto">
              <a:xfrm flipH="1">
                <a:off x="4994" y="3996"/>
                <a:ext cx="190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43" name="Rectangle 638"/>
              <p:cNvSpPr>
                <a:spLocks noChangeArrowheads="1"/>
              </p:cNvSpPr>
              <p:nvPr/>
            </p:nvSpPr>
            <p:spPr bwMode="auto">
              <a:xfrm flipH="1">
                <a:off x="5271" y="3997"/>
                <a:ext cx="36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44" name="Rectangle 639"/>
              <p:cNvSpPr>
                <a:spLocks noChangeArrowheads="1"/>
              </p:cNvSpPr>
              <p:nvPr/>
            </p:nvSpPr>
            <p:spPr bwMode="auto">
              <a:xfrm flipH="1">
                <a:off x="4995" y="3997"/>
                <a:ext cx="192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45" name="Rectangle 640"/>
              <p:cNvSpPr>
                <a:spLocks noChangeArrowheads="1"/>
              </p:cNvSpPr>
              <p:nvPr/>
            </p:nvSpPr>
            <p:spPr bwMode="auto">
              <a:xfrm flipH="1">
                <a:off x="5269" y="3997"/>
                <a:ext cx="38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46" name="Rectangle 641"/>
              <p:cNvSpPr>
                <a:spLocks noChangeArrowheads="1"/>
              </p:cNvSpPr>
              <p:nvPr/>
            </p:nvSpPr>
            <p:spPr bwMode="auto">
              <a:xfrm flipH="1">
                <a:off x="4996" y="3997"/>
                <a:ext cx="195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47" name="Rectangle 642"/>
              <p:cNvSpPr>
                <a:spLocks noChangeArrowheads="1"/>
              </p:cNvSpPr>
              <p:nvPr/>
            </p:nvSpPr>
            <p:spPr bwMode="auto">
              <a:xfrm flipH="1">
                <a:off x="5268" y="3997"/>
                <a:ext cx="39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48" name="Rectangle 643"/>
              <p:cNvSpPr>
                <a:spLocks noChangeArrowheads="1"/>
              </p:cNvSpPr>
              <p:nvPr/>
            </p:nvSpPr>
            <p:spPr bwMode="auto">
              <a:xfrm flipH="1">
                <a:off x="4997" y="3997"/>
                <a:ext cx="196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49" name="Rectangle 644"/>
              <p:cNvSpPr>
                <a:spLocks noChangeArrowheads="1"/>
              </p:cNvSpPr>
              <p:nvPr/>
            </p:nvSpPr>
            <p:spPr bwMode="auto">
              <a:xfrm flipH="1">
                <a:off x="5267" y="3997"/>
                <a:ext cx="40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50" name="Rectangle 645"/>
              <p:cNvSpPr>
                <a:spLocks noChangeArrowheads="1"/>
              </p:cNvSpPr>
              <p:nvPr/>
            </p:nvSpPr>
            <p:spPr bwMode="auto">
              <a:xfrm flipH="1">
                <a:off x="4998" y="3997"/>
                <a:ext cx="198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51" name="Rectangle 646"/>
              <p:cNvSpPr>
                <a:spLocks noChangeArrowheads="1"/>
              </p:cNvSpPr>
              <p:nvPr/>
            </p:nvSpPr>
            <p:spPr bwMode="auto">
              <a:xfrm flipH="1">
                <a:off x="5264" y="3997"/>
                <a:ext cx="43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52" name="Rectangle 647"/>
              <p:cNvSpPr>
                <a:spLocks noChangeArrowheads="1"/>
              </p:cNvSpPr>
              <p:nvPr/>
            </p:nvSpPr>
            <p:spPr bwMode="auto">
              <a:xfrm flipH="1">
                <a:off x="4999" y="3997"/>
                <a:ext cx="202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53" name="Rectangle 648"/>
              <p:cNvSpPr>
                <a:spLocks noChangeArrowheads="1"/>
              </p:cNvSpPr>
              <p:nvPr/>
            </p:nvSpPr>
            <p:spPr bwMode="auto">
              <a:xfrm flipH="1">
                <a:off x="5262" y="3998"/>
                <a:ext cx="45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54" name="Rectangle 649"/>
              <p:cNvSpPr>
                <a:spLocks noChangeArrowheads="1"/>
              </p:cNvSpPr>
              <p:nvPr/>
            </p:nvSpPr>
            <p:spPr bwMode="auto">
              <a:xfrm flipH="1">
                <a:off x="5000" y="3998"/>
                <a:ext cx="204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55" name="Rectangle 650"/>
              <p:cNvSpPr>
                <a:spLocks noChangeArrowheads="1"/>
              </p:cNvSpPr>
              <p:nvPr/>
            </p:nvSpPr>
            <p:spPr bwMode="auto">
              <a:xfrm flipH="1">
                <a:off x="5260" y="3998"/>
                <a:ext cx="47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56" name="Rectangle 651"/>
              <p:cNvSpPr>
                <a:spLocks noChangeArrowheads="1"/>
              </p:cNvSpPr>
              <p:nvPr/>
            </p:nvSpPr>
            <p:spPr bwMode="auto">
              <a:xfrm flipH="1">
                <a:off x="5001" y="3998"/>
                <a:ext cx="209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57" name="Rectangle 652"/>
              <p:cNvSpPr>
                <a:spLocks noChangeArrowheads="1"/>
              </p:cNvSpPr>
              <p:nvPr/>
            </p:nvSpPr>
            <p:spPr bwMode="auto">
              <a:xfrm flipH="1">
                <a:off x="5259" y="3998"/>
                <a:ext cx="48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58" name="Rectangle 653"/>
              <p:cNvSpPr>
                <a:spLocks noChangeArrowheads="1"/>
              </p:cNvSpPr>
              <p:nvPr/>
            </p:nvSpPr>
            <p:spPr bwMode="auto">
              <a:xfrm flipH="1">
                <a:off x="5002" y="3998"/>
                <a:ext cx="211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59" name="Rectangle 654"/>
              <p:cNvSpPr>
                <a:spLocks noChangeArrowheads="1"/>
              </p:cNvSpPr>
              <p:nvPr/>
            </p:nvSpPr>
            <p:spPr bwMode="auto">
              <a:xfrm flipH="1">
                <a:off x="5253" y="3998"/>
                <a:ext cx="54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60" name="Rectangle 655"/>
              <p:cNvSpPr>
                <a:spLocks noChangeArrowheads="1"/>
              </p:cNvSpPr>
              <p:nvPr/>
            </p:nvSpPr>
            <p:spPr bwMode="auto">
              <a:xfrm flipH="1">
                <a:off x="5002" y="3998"/>
                <a:ext cx="219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61" name="Rectangle 656"/>
              <p:cNvSpPr>
                <a:spLocks noChangeArrowheads="1"/>
              </p:cNvSpPr>
              <p:nvPr/>
            </p:nvSpPr>
            <p:spPr bwMode="auto">
              <a:xfrm flipH="1">
                <a:off x="5251" y="3998"/>
                <a:ext cx="56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62" name="Rectangle 657"/>
              <p:cNvSpPr>
                <a:spLocks noChangeArrowheads="1"/>
              </p:cNvSpPr>
              <p:nvPr/>
            </p:nvSpPr>
            <p:spPr bwMode="auto">
              <a:xfrm flipH="1">
                <a:off x="5003" y="3998"/>
                <a:ext cx="221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63" name="Rectangle 658"/>
              <p:cNvSpPr>
                <a:spLocks noChangeArrowheads="1"/>
              </p:cNvSpPr>
              <p:nvPr/>
            </p:nvSpPr>
            <p:spPr bwMode="auto">
              <a:xfrm flipH="1">
                <a:off x="5243" y="3999"/>
                <a:ext cx="64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64" name="Rectangle 659"/>
              <p:cNvSpPr>
                <a:spLocks noChangeArrowheads="1"/>
              </p:cNvSpPr>
              <p:nvPr/>
            </p:nvSpPr>
            <p:spPr bwMode="auto">
              <a:xfrm flipH="1">
                <a:off x="5004" y="3999"/>
                <a:ext cx="229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65" name="Rectangle 660"/>
              <p:cNvSpPr>
                <a:spLocks noChangeArrowheads="1"/>
              </p:cNvSpPr>
              <p:nvPr/>
            </p:nvSpPr>
            <p:spPr bwMode="auto">
              <a:xfrm flipH="1">
                <a:off x="5006" y="3999"/>
                <a:ext cx="301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66" name="Rectangle 661"/>
              <p:cNvSpPr>
                <a:spLocks noChangeArrowheads="1"/>
              </p:cNvSpPr>
              <p:nvPr/>
            </p:nvSpPr>
            <p:spPr bwMode="auto">
              <a:xfrm flipH="1">
                <a:off x="5007" y="3999"/>
                <a:ext cx="300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67" name="Rectangle 662"/>
              <p:cNvSpPr>
                <a:spLocks noChangeArrowheads="1"/>
              </p:cNvSpPr>
              <p:nvPr/>
            </p:nvSpPr>
            <p:spPr bwMode="auto">
              <a:xfrm flipH="1">
                <a:off x="5007" y="3999"/>
                <a:ext cx="300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68" name="Rectangle 663"/>
              <p:cNvSpPr>
                <a:spLocks noChangeArrowheads="1"/>
              </p:cNvSpPr>
              <p:nvPr/>
            </p:nvSpPr>
            <p:spPr bwMode="auto">
              <a:xfrm flipH="1">
                <a:off x="5008" y="4000"/>
                <a:ext cx="299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69" name="Rectangle 664"/>
              <p:cNvSpPr>
                <a:spLocks noChangeArrowheads="1"/>
              </p:cNvSpPr>
              <p:nvPr/>
            </p:nvSpPr>
            <p:spPr bwMode="auto">
              <a:xfrm flipH="1">
                <a:off x="5009" y="4000"/>
                <a:ext cx="298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70" name="Rectangle 665"/>
              <p:cNvSpPr>
                <a:spLocks noChangeArrowheads="1"/>
              </p:cNvSpPr>
              <p:nvPr/>
            </p:nvSpPr>
            <p:spPr bwMode="auto">
              <a:xfrm flipH="1">
                <a:off x="5010" y="4000"/>
                <a:ext cx="297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71" name="Rectangle 666"/>
              <p:cNvSpPr>
                <a:spLocks noChangeArrowheads="1"/>
              </p:cNvSpPr>
              <p:nvPr/>
            </p:nvSpPr>
            <p:spPr bwMode="auto">
              <a:xfrm flipH="1">
                <a:off x="5013" y="4000"/>
                <a:ext cx="294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72" name="Rectangle 667"/>
              <p:cNvSpPr>
                <a:spLocks noChangeArrowheads="1"/>
              </p:cNvSpPr>
              <p:nvPr/>
            </p:nvSpPr>
            <p:spPr bwMode="auto">
              <a:xfrm flipH="1">
                <a:off x="5013" y="4000"/>
                <a:ext cx="294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73" name="Rectangle 668"/>
              <p:cNvSpPr>
                <a:spLocks noChangeArrowheads="1"/>
              </p:cNvSpPr>
              <p:nvPr/>
            </p:nvSpPr>
            <p:spPr bwMode="auto">
              <a:xfrm flipH="1">
                <a:off x="5014" y="4001"/>
                <a:ext cx="293" cy="0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74" name="Rectangle 669"/>
              <p:cNvSpPr>
                <a:spLocks noChangeArrowheads="1"/>
              </p:cNvSpPr>
              <p:nvPr/>
            </p:nvSpPr>
            <p:spPr bwMode="auto">
              <a:xfrm flipH="1">
                <a:off x="5015" y="4001"/>
                <a:ext cx="292" cy="0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75" name="Rectangle 670"/>
              <p:cNvSpPr>
                <a:spLocks noChangeArrowheads="1"/>
              </p:cNvSpPr>
              <p:nvPr/>
            </p:nvSpPr>
            <p:spPr bwMode="auto">
              <a:xfrm flipH="1">
                <a:off x="5016" y="4001"/>
                <a:ext cx="291" cy="0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76" name="Rectangle 671"/>
              <p:cNvSpPr>
                <a:spLocks noChangeArrowheads="1"/>
              </p:cNvSpPr>
              <p:nvPr/>
            </p:nvSpPr>
            <p:spPr bwMode="auto">
              <a:xfrm flipH="1">
                <a:off x="5017" y="4001"/>
                <a:ext cx="290" cy="0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77" name="Rectangle 672"/>
              <p:cNvSpPr>
                <a:spLocks noChangeArrowheads="1"/>
              </p:cNvSpPr>
              <p:nvPr/>
            </p:nvSpPr>
            <p:spPr bwMode="auto">
              <a:xfrm flipH="1">
                <a:off x="5018" y="4001"/>
                <a:ext cx="289" cy="0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78" name="Rectangle 673"/>
              <p:cNvSpPr>
                <a:spLocks noChangeArrowheads="1"/>
              </p:cNvSpPr>
              <p:nvPr/>
            </p:nvSpPr>
            <p:spPr bwMode="auto">
              <a:xfrm flipH="1">
                <a:off x="5019" y="4001"/>
                <a:ext cx="288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79" name="Rectangle 674"/>
              <p:cNvSpPr>
                <a:spLocks noChangeArrowheads="1"/>
              </p:cNvSpPr>
              <p:nvPr/>
            </p:nvSpPr>
            <p:spPr bwMode="auto">
              <a:xfrm flipH="1">
                <a:off x="5020" y="4001"/>
                <a:ext cx="287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80" name="Rectangle 677"/>
              <p:cNvSpPr>
                <a:spLocks noChangeArrowheads="1"/>
              </p:cNvSpPr>
              <p:nvPr/>
            </p:nvSpPr>
            <p:spPr bwMode="auto">
              <a:xfrm flipH="1">
                <a:off x="5022" y="4002"/>
                <a:ext cx="285" cy="1"/>
              </a:xfrm>
              <a:prstGeom prst="rect">
                <a:avLst/>
              </a:prstGeom>
              <a:solidFill>
                <a:srgbClr val="CFF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81" name="Rectangle 678"/>
              <p:cNvSpPr>
                <a:spLocks noChangeArrowheads="1"/>
              </p:cNvSpPr>
              <p:nvPr/>
            </p:nvSpPr>
            <p:spPr bwMode="auto">
              <a:xfrm flipH="1">
                <a:off x="5023" y="4002"/>
                <a:ext cx="284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82" name="Rectangle 679"/>
              <p:cNvSpPr>
                <a:spLocks noChangeArrowheads="1"/>
              </p:cNvSpPr>
              <p:nvPr/>
            </p:nvSpPr>
            <p:spPr bwMode="auto">
              <a:xfrm flipH="1">
                <a:off x="5024" y="4002"/>
                <a:ext cx="283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83" name="Rectangle 680"/>
              <p:cNvSpPr>
                <a:spLocks noChangeArrowheads="1"/>
              </p:cNvSpPr>
              <p:nvPr/>
            </p:nvSpPr>
            <p:spPr bwMode="auto">
              <a:xfrm flipH="1">
                <a:off x="5025" y="4002"/>
                <a:ext cx="282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84" name="Rectangle 681"/>
              <p:cNvSpPr>
                <a:spLocks noChangeArrowheads="1"/>
              </p:cNvSpPr>
              <p:nvPr/>
            </p:nvSpPr>
            <p:spPr bwMode="auto">
              <a:xfrm flipH="1">
                <a:off x="5026" y="4002"/>
                <a:ext cx="281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85" name="Rectangle 682"/>
              <p:cNvSpPr>
                <a:spLocks noChangeArrowheads="1"/>
              </p:cNvSpPr>
              <p:nvPr/>
            </p:nvSpPr>
            <p:spPr bwMode="auto">
              <a:xfrm flipH="1">
                <a:off x="5027" y="4003"/>
                <a:ext cx="280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86" name="Rectangle 683"/>
              <p:cNvSpPr>
                <a:spLocks noChangeArrowheads="1"/>
              </p:cNvSpPr>
              <p:nvPr/>
            </p:nvSpPr>
            <p:spPr bwMode="auto">
              <a:xfrm flipH="1">
                <a:off x="5028" y="4003"/>
                <a:ext cx="279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87" name="Rectangle 684"/>
              <p:cNvSpPr>
                <a:spLocks noChangeArrowheads="1"/>
              </p:cNvSpPr>
              <p:nvPr/>
            </p:nvSpPr>
            <p:spPr bwMode="auto">
              <a:xfrm flipH="1">
                <a:off x="5029" y="4003"/>
                <a:ext cx="278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88" name="Rectangle 685"/>
              <p:cNvSpPr>
                <a:spLocks noChangeArrowheads="1"/>
              </p:cNvSpPr>
              <p:nvPr/>
            </p:nvSpPr>
            <p:spPr bwMode="auto">
              <a:xfrm flipH="1">
                <a:off x="5030" y="4003"/>
                <a:ext cx="277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89" name="Rectangle 686"/>
              <p:cNvSpPr>
                <a:spLocks noChangeArrowheads="1"/>
              </p:cNvSpPr>
              <p:nvPr/>
            </p:nvSpPr>
            <p:spPr bwMode="auto">
              <a:xfrm flipH="1">
                <a:off x="5031" y="4003"/>
                <a:ext cx="276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90" name="Rectangle 687"/>
              <p:cNvSpPr>
                <a:spLocks noChangeArrowheads="1"/>
              </p:cNvSpPr>
              <p:nvPr/>
            </p:nvSpPr>
            <p:spPr bwMode="auto">
              <a:xfrm flipH="1">
                <a:off x="5032" y="4004"/>
                <a:ext cx="275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91" name="Rectangle 688"/>
              <p:cNvSpPr>
                <a:spLocks noChangeArrowheads="1"/>
              </p:cNvSpPr>
              <p:nvPr/>
            </p:nvSpPr>
            <p:spPr bwMode="auto">
              <a:xfrm flipH="1">
                <a:off x="5034" y="4004"/>
                <a:ext cx="273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92" name="Rectangle 689"/>
              <p:cNvSpPr>
                <a:spLocks noChangeArrowheads="1"/>
              </p:cNvSpPr>
              <p:nvPr/>
            </p:nvSpPr>
            <p:spPr bwMode="auto">
              <a:xfrm flipH="1">
                <a:off x="5035" y="4004"/>
                <a:ext cx="272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93" name="Rectangle 690"/>
              <p:cNvSpPr>
                <a:spLocks noChangeArrowheads="1"/>
              </p:cNvSpPr>
              <p:nvPr/>
            </p:nvSpPr>
            <p:spPr bwMode="auto">
              <a:xfrm flipH="1">
                <a:off x="5036" y="4004"/>
                <a:ext cx="271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94" name="Rectangle 691"/>
              <p:cNvSpPr>
                <a:spLocks noChangeArrowheads="1"/>
              </p:cNvSpPr>
              <p:nvPr/>
            </p:nvSpPr>
            <p:spPr bwMode="auto">
              <a:xfrm flipH="1">
                <a:off x="5037" y="4005"/>
                <a:ext cx="270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95" name="Rectangle 692"/>
              <p:cNvSpPr>
                <a:spLocks noChangeArrowheads="1"/>
              </p:cNvSpPr>
              <p:nvPr/>
            </p:nvSpPr>
            <p:spPr bwMode="auto">
              <a:xfrm flipH="1">
                <a:off x="5037" y="4005"/>
                <a:ext cx="270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96" name="Rectangle 693"/>
              <p:cNvSpPr>
                <a:spLocks noChangeArrowheads="1"/>
              </p:cNvSpPr>
              <p:nvPr/>
            </p:nvSpPr>
            <p:spPr bwMode="auto">
              <a:xfrm flipH="1">
                <a:off x="5038" y="4005"/>
                <a:ext cx="269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97" name="Rectangle 694"/>
              <p:cNvSpPr>
                <a:spLocks noChangeArrowheads="1"/>
              </p:cNvSpPr>
              <p:nvPr/>
            </p:nvSpPr>
            <p:spPr bwMode="auto">
              <a:xfrm flipH="1">
                <a:off x="5039" y="4005"/>
                <a:ext cx="268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98" name="Rectangle 695"/>
              <p:cNvSpPr>
                <a:spLocks noChangeArrowheads="1"/>
              </p:cNvSpPr>
              <p:nvPr/>
            </p:nvSpPr>
            <p:spPr bwMode="auto">
              <a:xfrm flipH="1">
                <a:off x="5040" y="4005"/>
                <a:ext cx="267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99" name="Rectangle 696"/>
              <p:cNvSpPr>
                <a:spLocks noChangeArrowheads="1"/>
              </p:cNvSpPr>
              <p:nvPr/>
            </p:nvSpPr>
            <p:spPr bwMode="auto">
              <a:xfrm flipH="1">
                <a:off x="5042" y="4006"/>
                <a:ext cx="265" cy="0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00" name="Rectangle 697"/>
              <p:cNvSpPr>
                <a:spLocks noChangeArrowheads="1"/>
              </p:cNvSpPr>
              <p:nvPr/>
            </p:nvSpPr>
            <p:spPr bwMode="auto">
              <a:xfrm flipH="1">
                <a:off x="5043" y="4006"/>
                <a:ext cx="264" cy="0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01" name="Rectangle 698"/>
              <p:cNvSpPr>
                <a:spLocks noChangeArrowheads="1"/>
              </p:cNvSpPr>
              <p:nvPr/>
            </p:nvSpPr>
            <p:spPr bwMode="auto">
              <a:xfrm flipH="1">
                <a:off x="5044" y="4006"/>
                <a:ext cx="263" cy="0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02" name="Rectangle 699"/>
              <p:cNvSpPr>
                <a:spLocks noChangeArrowheads="1"/>
              </p:cNvSpPr>
              <p:nvPr/>
            </p:nvSpPr>
            <p:spPr bwMode="auto">
              <a:xfrm flipH="1">
                <a:off x="5045" y="4006"/>
                <a:ext cx="262" cy="0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03" name="Rectangle 700"/>
              <p:cNvSpPr>
                <a:spLocks noChangeArrowheads="1"/>
              </p:cNvSpPr>
              <p:nvPr/>
            </p:nvSpPr>
            <p:spPr bwMode="auto">
              <a:xfrm flipH="1">
                <a:off x="5047" y="4006"/>
                <a:ext cx="260" cy="0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04" name="Rectangle 701"/>
              <p:cNvSpPr>
                <a:spLocks noChangeArrowheads="1"/>
              </p:cNvSpPr>
              <p:nvPr/>
            </p:nvSpPr>
            <p:spPr bwMode="auto">
              <a:xfrm flipH="1">
                <a:off x="5047" y="4006"/>
                <a:ext cx="260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05" name="Rectangle 702"/>
              <p:cNvSpPr>
                <a:spLocks noChangeArrowheads="1"/>
              </p:cNvSpPr>
              <p:nvPr/>
            </p:nvSpPr>
            <p:spPr bwMode="auto">
              <a:xfrm flipH="1">
                <a:off x="5048" y="4006"/>
                <a:ext cx="259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06" name="Rectangle 703"/>
              <p:cNvSpPr>
                <a:spLocks noChangeArrowheads="1"/>
              </p:cNvSpPr>
              <p:nvPr/>
            </p:nvSpPr>
            <p:spPr bwMode="auto">
              <a:xfrm flipH="1">
                <a:off x="5049" y="4006"/>
                <a:ext cx="258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07" name="Rectangle 704"/>
              <p:cNvSpPr>
                <a:spLocks noChangeArrowheads="1"/>
              </p:cNvSpPr>
              <p:nvPr/>
            </p:nvSpPr>
            <p:spPr bwMode="auto">
              <a:xfrm flipH="1">
                <a:off x="5050" y="4006"/>
                <a:ext cx="257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08" name="Rectangle 705"/>
              <p:cNvSpPr>
                <a:spLocks noChangeArrowheads="1"/>
              </p:cNvSpPr>
              <p:nvPr/>
            </p:nvSpPr>
            <p:spPr bwMode="auto">
              <a:xfrm flipH="1">
                <a:off x="5052" y="4007"/>
                <a:ext cx="255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09" name="Rectangle 706"/>
              <p:cNvSpPr>
                <a:spLocks noChangeArrowheads="1"/>
              </p:cNvSpPr>
              <p:nvPr/>
            </p:nvSpPr>
            <p:spPr bwMode="auto">
              <a:xfrm flipH="1">
                <a:off x="5052" y="4007"/>
                <a:ext cx="255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10" name="Rectangle 707"/>
              <p:cNvSpPr>
                <a:spLocks noChangeArrowheads="1"/>
              </p:cNvSpPr>
              <p:nvPr/>
            </p:nvSpPr>
            <p:spPr bwMode="auto">
              <a:xfrm flipH="1">
                <a:off x="5054" y="4007"/>
                <a:ext cx="253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11" name="Rectangle 708"/>
              <p:cNvSpPr>
                <a:spLocks noChangeArrowheads="1"/>
              </p:cNvSpPr>
              <p:nvPr/>
            </p:nvSpPr>
            <p:spPr bwMode="auto">
              <a:xfrm flipH="1">
                <a:off x="5055" y="4007"/>
                <a:ext cx="252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12" name="Rectangle 709"/>
              <p:cNvSpPr>
                <a:spLocks noChangeArrowheads="1"/>
              </p:cNvSpPr>
              <p:nvPr/>
            </p:nvSpPr>
            <p:spPr bwMode="auto">
              <a:xfrm flipH="1">
                <a:off x="5056" y="4007"/>
                <a:ext cx="251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13" name="Rectangle 710"/>
              <p:cNvSpPr>
                <a:spLocks noChangeArrowheads="1"/>
              </p:cNvSpPr>
              <p:nvPr/>
            </p:nvSpPr>
            <p:spPr bwMode="auto">
              <a:xfrm flipH="1">
                <a:off x="5057" y="4008"/>
                <a:ext cx="250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14" name="Rectangle 711"/>
              <p:cNvSpPr>
                <a:spLocks noChangeArrowheads="1"/>
              </p:cNvSpPr>
              <p:nvPr/>
            </p:nvSpPr>
            <p:spPr bwMode="auto">
              <a:xfrm flipH="1">
                <a:off x="5058" y="4008"/>
                <a:ext cx="249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15" name="Rectangle 712"/>
              <p:cNvSpPr>
                <a:spLocks noChangeArrowheads="1"/>
              </p:cNvSpPr>
              <p:nvPr/>
            </p:nvSpPr>
            <p:spPr bwMode="auto">
              <a:xfrm flipH="1">
                <a:off x="5059" y="4008"/>
                <a:ext cx="248" cy="1"/>
              </a:xfrm>
              <a:prstGeom prst="rect">
                <a:avLst/>
              </a:prstGeom>
              <a:solidFill>
                <a:srgbClr val="D1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16" name="Rectangle 715"/>
              <p:cNvSpPr>
                <a:spLocks noChangeArrowheads="1"/>
              </p:cNvSpPr>
              <p:nvPr/>
            </p:nvSpPr>
            <p:spPr bwMode="auto">
              <a:xfrm flipH="1">
                <a:off x="5062" y="4009"/>
                <a:ext cx="244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17" name="Rectangle 716"/>
              <p:cNvSpPr>
                <a:spLocks noChangeArrowheads="1"/>
              </p:cNvSpPr>
              <p:nvPr/>
            </p:nvSpPr>
            <p:spPr bwMode="auto">
              <a:xfrm flipH="1">
                <a:off x="5063" y="4009"/>
                <a:ext cx="242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18" name="Rectangle 717"/>
              <p:cNvSpPr>
                <a:spLocks noChangeArrowheads="1"/>
              </p:cNvSpPr>
              <p:nvPr/>
            </p:nvSpPr>
            <p:spPr bwMode="auto">
              <a:xfrm flipH="1">
                <a:off x="5064" y="4009"/>
                <a:ext cx="241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19" name="Rectangle 718"/>
              <p:cNvSpPr>
                <a:spLocks noChangeArrowheads="1"/>
              </p:cNvSpPr>
              <p:nvPr/>
            </p:nvSpPr>
            <p:spPr bwMode="auto">
              <a:xfrm flipH="1">
                <a:off x="5065" y="4009"/>
                <a:ext cx="239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20" name="Rectangle 719"/>
              <p:cNvSpPr>
                <a:spLocks noChangeArrowheads="1"/>
              </p:cNvSpPr>
              <p:nvPr/>
            </p:nvSpPr>
            <p:spPr bwMode="auto">
              <a:xfrm flipH="1">
                <a:off x="5066" y="4010"/>
                <a:ext cx="238" cy="0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21" name="Rectangle 720"/>
              <p:cNvSpPr>
                <a:spLocks noChangeArrowheads="1"/>
              </p:cNvSpPr>
              <p:nvPr/>
            </p:nvSpPr>
            <p:spPr bwMode="auto">
              <a:xfrm flipH="1">
                <a:off x="5067" y="4010"/>
                <a:ext cx="236" cy="0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22" name="Rectangle 721"/>
              <p:cNvSpPr>
                <a:spLocks noChangeArrowheads="1"/>
              </p:cNvSpPr>
              <p:nvPr/>
            </p:nvSpPr>
            <p:spPr bwMode="auto">
              <a:xfrm flipH="1">
                <a:off x="5068" y="4010"/>
                <a:ext cx="235" cy="0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23" name="Rectangle 722"/>
              <p:cNvSpPr>
                <a:spLocks noChangeArrowheads="1"/>
              </p:cNvSpPr>
              <p:nvPr/>
            </p:nvSpPr>
            <p:spPr bwMode="auto">
              <a:xfrm flipH="1">
                <a:off x="5070" y="4010"/>
                <a:ext cx="232" cy="0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24" name="Rectangle 723"/>
              <p:cNvSpPr>
                <a:spLocks noChangeArrowheads="1"/>
              </p:cNvSpPr>
              <p:nvPr/>
            </p:nvSpPr>
            <p:spPr bwMode="auto">
              <a:xfrm flipH="1">
                <a:off x="5071" y="4010"/>
                <a:ext cx="231" cy="0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25" name="Rectangle 724"/>
              <p:cNvSpPr>
                <a:spLocks noChangeArrowheads="1"/>
              </p:cNvSpPr>
              <p:nvPr/>
            </p:nvSpPr>
            <p:spPr bwMode="auto">
              <a:xfrm flipH="1">
                <a:off x="5072" y="4010"/>
                <a:ext cx="229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26" name="Rectangle 725"/>
              <p:cNvSpPr>
                <a:spLocks noChangeArrowheads="1"/>
              </p:cNvSpPr>
              <p:nvPr/>
            </p:nvSpPr>
            <p:spPr bwMode="auto">
              <a:xfrm flipH="1">
                <a:off x="5073" y="4010"/>
                <a:ext cx="228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27" name="Rectangle 726"/>
              <p:cNvSpPr>
                <a:spLocks noChangeArrowheads="1"/>
              </p:cNvSpPr>
              <p:nvPr/>
            </p:nvSpPr>
            <p:spPr bwMode="auto">
              <a:xfrm flipH="1">
                <a:off x="5074" y="4010"/>
                <a:ext cx="226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28" name="Rectangle 727"/>
              <p:cNvSpPr>
                <a:spLocks noChangeArrowheads="1"/>
              </p:cNvSpPr>
              <p:nvPr/>
            </p:nvSpPr>
            <p:spPr bwMode="auto">
              <a:xfrm flipH="1">
                <a:off x="5075" y="4010"/>
                <a:ext cx="225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29" name="Rectangle 728"/>
              <p:cNvSpPr>
                <a:spLocks noChangeArrowheads="1"/>
              </p:cNvSpPr>
              <p:nvPr/>
            </p:nvSpPr>
            <p:spPr bwMode="auto">
              <a:xfrm flipH="1">
                <a:off x="5076" y="4010"/>
                <a:ext cx="223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30" name="Rectangle 729"/>
              <p:cNvSpPr>
                <a:spLocks noChangeArrowheads="1"/>
              </p:cNvSpPr>
              <p:nvPr/>
            </p:nvSpPr>
            <p:spPr bwMode="auto">
              <a:xfrm flipH="1">
                <a:off x="5077" y="4011"/>
                <a:ext cx="222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31" name="Rectangle 730"/>
              <p:cNvSpPr>
                <a:spLocks noChangeArrowheads="1"/>
              </p:cNvSpPr>
              <p:nvPr/>
            </p:nvSpPr>
            <p:spPr bwMode="auto">
              <a:xfrm flipH="1">
                <a:off x="5078" y="4011"/>
                <a:ext cx="220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32" name="Rectangle 731"/>
              <p:cNvSpPr>
                <a:spLocks noChangeArrowheads="1"/>
              </p:cNvSpPr>
              <p:nvPr/>
            </p:nvSpPr>
            <p:spPr bwMode="auto">
              <a:xfrm flipH="1">
                <a:off x="5079" y="4011"/>
                <a:ext cx="218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33" name="Rectangle 732"/>
              <p:cNvSpPr>
                <a:spLocks noChangeArrowheads="1"/>
              </p:cNvSpPr>
              <p:nvPr/>
            </p:nvSpPr>
            <p:spPr bwMode="auto">
              <a:xfrm flipH="1">
                <a:off x="5080" y="4011"/>
                <a:ext cx="217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34" name="Rectangle 733"/>
              <p:cNvSpPr>
                <a:spLocks noChangeArrowheads="1"/>
              </p:cNvSpPr>
              <p:nvPr/>
            </p:nvSpPr>
            <p:spPr bwMode="auto">
              <a:xfrm flipH="1">
                <a:off x="5082" y="4012"/>
                <a:ext cx="215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35" name="Rectangle 734"/>
              <p:cNvSpPr>
                <a:spLocks noChangeArrowheads="1"/>
              </p:cNvSpPr>
              <p:nvPr/>
            </p:nvSpPr>
            <p:spPr bwMode="auto">
              <a:xfrm flipH="1">
                <a:off x="5083" y="4012"/>
                <a:ext cx="213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36" name="Rectangle 735"/>
              <p:cNvSpPr>
                <a:spLocks noChangeArrowheads="1"/>
              </p:cNvSpPr>
              <p:nvPr/>
            </p:nvSpPr>
            <p:spPr bwMode="auto">
              <a:xfrm flipH="1">
                <a:off x="5085" y="4012"/>
                <a:ext cx="211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37" name="Rectangle 736"/>
              <p:cNvSpPr>
                <a:spLocks noChangeArrowheads="1"/>
              </p:cNvSpPr>
              <p:nvPr/>
            </p:nvSpPr>
            <p:spPr bwMode="auto">
              <a:xfrm flipH="1">
                <a:off x="5086" y="4012"/>
                <a:ext cx="209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38" name="Rectangle 737"/>
              <p:cNvSpPr>
                <a:spLocks noChangeArrowheads="1"/>
              </p:cNvSpPr>
              <p:nvPr/>
            </p:nvSpPr>
            <p:spPr bwMode="auto">
              <a:xfrm flipH="1">
                <a:off x="5087" y="4012"/>
                <a:ext cx="208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39" name="Rectangle 738"/>
              <p:cNvSpPr>
                <a:spLocks noChangeArrowheads="1"/>
              </p:cNvSpPr>
              <p:nvPr/>
            </p:nvSpPr>
            <p:spPr bwMode="auto">
              <a:xfrm flipH="1">
                <a:off x="5088" y="4013"/>
                <a:ext cx="206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40" name="Rectangle 739"/>
              <p:cNvSpPr>
                <a:spLocks noChangeArrowheads="1"/>
              </p:cNvSpPr>
              <p:nvPr/>
            </p:nvSpPr>
            <p:spPr bwMode="auto">
              <a:xfrm flipH="1">
                <a:off x="5089" y="4013"/>
                <a:ext cx="204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41" name="Rectangle 740"/>
              <p:cNvSpPr>
                <a:spLocks noChangeArrowheads="1"/>
              </p:cNvSpPr>
              <p:nvPr/>
            </p:nvSpPr>
            <p:spPr bwMode="auto">
              <a:xfrm flipH="1">
                <a:off x="5090" y="4013"/>
                <a:ext cx="203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42" name="Rectangle 741"/>
              <p:cNvSpPr>
                <a:spLocks noChangeArrowheads="1"/>
              </p:cNvSpPr>
              <p:nvPr/>
            </p:nvSpPr>
            <p:spPr bwMode="auto">
              <a:xfrm flipH="1">
                <a:off x="5092" y="4013"/>
                <a:ext cx="200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43" name="Rectangle 742"/>
              <p:cNvSpPr>
                <a:spLocks noChangeArrowheads="1"/>
              </p:cNvSpPr>
              <p:nvPr/>
            </p:nvSpPr>
            <p:spPr bwMode="auto">
              <a:xfrm flipH="1">
                <a:off x="5092" y="4013"/>
                <a:ext cx="200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44" name="Rectangle 743"/>
              <p:cNvSpPr>
                <a:spLocks noChangeArrowheads="1"/>
              </p:cNvSpPr>
              <p:nvPr/>
            </p:nvSpPr>
            <p:spPr bwMode="auto">
              <a:xfrm flipH="1">
                <a:off x="5094" y="4014"/>
                <a:ext cx="197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45" name="Rectangle 744"/>
              <p:cNvSpPr>
                <a:spLocks noChangeArrowheads="1"/>
              </p:cNvSpPr>
              <p:nvPr/>
            </p:nvSpPr>
            <p:spPr bwMode="auto">
              <a:xfrm flipH="1">
                <a:off x="5095" y="4014"/>
                <a:ext cx="196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46" name="Rectangle 745"/>
              <p:cNvSpPr>
                <a:spLocks noChangeArrowheads="1"/>
              </p:cNvSpPr>
              <p:nvPr/>
            </p:nvSpPr>
            <p:spPr bwMode="auto">
              <a:xfrm flipH="1">
                <a:off x="5096" y="4014"/>
                <a:ext cx="193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47" name="Rectangle 746"/>
              <p:cNvSpPr>
                <a:spLocks noChangeArrowheads="1"/>
              </p:cNvSpPr>
              <p:nvPr/>
            </p:nvSpPr>
            <p:spPr bwMode="auto">
              <a:xfrm flipH="1">
                <a:off x="5097" y="4014"/>
                <a:ext cx="191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48" name="Rectangle 747"/>
              <p:cNvSpPr>
                <a:spLocks noChangeArrowheads="1"/>
              </p:cNvSpPr>
              <p:nvPr/>
            </p:nvSpPr>
            <p:spPr bwMode="auto">
              <a:xfrm flipH="1">
                <a:off x="5099" y="4014"/>
                <a:ext cx="189" cy="1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49" name="Rectangle 748"/>
              <p:cNvSpPr>
                <a:spLocks noChangeArrowheads="1"/>
              </p:cNvSpPr>
              <p:nvPr/>
            </p:nvSpPr>
            <p:spPr bwMode="auto">
              <a:xfrm flipH="1">
                <a:off x="5100" y="4015"/>
                <a:ext cx="187" cy="0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50" name="Rectangle 749"/>
              <p:cNvSpPr>
                <a:spLocks noChangeArrowheads="1"/>
              </p:cNvSpPr>
              <p:nvPr/>
            </p:nvSpPr>
            <p:spPr bwMode="auto">
              <a:xfrm flipH="1">
                <a:off x="5102" y="4015"/>
                <a:ext cx="185" cy="0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51" name="Rectangle 750"/>
              <p:cNvSpPr>
                <a:spLocks noChangeArrowheads="1"/>
              </p:cNvSpPr>
              <p:nvPr/>
            </p:nvSpPr>
            <p:spPr bwMode="auto">
              <a:xfrm flipH="1">
                <a:off x="5103" y="4015"/>
                <a:ext cx="183" cy="0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52" name="Rectangle 751"/>
              <p:cNvSpPr>
                <a:spLocks noChangeArrowheads="1"/>
              </p:cNvSpPr>
              <p:nvPr/>
            </p:nvSpPr>
            <p:spPr bwMode="auto">
              <a:xfrm flipH="1">
                <a:off x="5104" y="4015"/>
                <a:ext cx="182" cy="0"/>
              </a:xfrm>
              <a:prstGeom prst="rect">
                <a:avLst/>
              </a:prstGeom>
              <a:solidFill>
                <a:srgbClr val="D3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53" name="Rectangle 757"/>
              <p:cNvSpPr>
                <a:spLocks noChangeArrowheads="1"/>
              </p:cNvSpPr>
              <p:nvPr/>
            </p:nvSpPr>
            <p:spPr bwMode="auto">
              <a:xfrm flipH="1">
                <a:off x="5113" y="4016"/>
                <a:ext cx="168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54" name="Rectangle 758"/>
              <p:cNvSpPr>
                <a:spLocks noChangeArrowheads="1"/>
              </p:cNvSpPr>
              <p:nvPr/>
            </p:nvSpPr>
            <p:spPr bwMode="auto">
              <a:xfrm flipH="1">
                <a:off x="5114" y="4016"/>
                <a:ext cx="166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55" name="Rectangle 759"/>
              <p:cNvSpPr>
                <a:spLocks noChangeArrowheads="1"/>
              </p:cNvSpPr>
              <p:nvPr/>
            </p:nvSpPr>
            <p:spPr bwMode="auto">
              <a:xfrm flipH="1">
                <a:off x="5117" y="4016"/>
                <a:ext cx="163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56" name="Rectangle 760"/>
              <p:cNvSpPr>
                <a:spLocks noChangeArrowheads="1"/>
              </p:cNvSpPr>
              <p:nvPr/>
            </p:nvSpPr>
            <p:spPr bwMode="auto">
              <a:xfrm flipH="1">
                <a:off x="5118" y="4016"/>
                <a:ext cx="160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57" name="Rectangle 761"/>
              <p:cNvSpPr>
                <a:spLocks noChangeArrowheads="1"/>
              </p:cNvSpPr>
              <p:nvPr/>
            </p:nvSpPr>
            <p:spPr bwMode="auto">
              <a:xfrm flipH="1">
                <a:off x="5119" y="4016"/>
                <a:ext cx="159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58" name="Rectangle 762"/>
              <p:cNvSpPr>
                <a:spLocks noChangeArrowheads="1"/>
              </p:cNvSpPr>
              <p:nvPr/>
            </p:nvSpPr>
            <p:spPr bwMode="auto">
              <a:xfrm flipH="1">
                <a:off x="5121" y="4017"/>
                <a:ext cx="156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59" name="Rectangle 763"/>
              <p:cNvSpPr>
                <a:spLocks noChangeArrowheads="1"/>
              </p:cNvSpPr>
              <p:nvPr/>
            </p:nvSpPr>
            <p:spPr bwMode="auto">
              <a:xfrm flipH="1">
                <a:off x="5122" y="4017"/>
                <a:ext cx="154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60" name="Rectangle 764"/>
              <p:cNvSpPr>
                <a:spLocks noChangeArrowheads="1"/>
              </p:cNvSpPr>
              <p:nvPr/>
            </p:nvSpPr>
            <p:spPr bwMode="auto">
              <a:xfrm flipH="1">
                <a:off x="5124" y="4017"/>
                <a:ext cx="151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61" name="Rectangle 765"/>
              <p:cNvSpPr>
                <a:spLocks noChangeArrowheads="1"/>
              </p:cNvSpPr>
              <p:nvPr/>
            </p:nvSpPr>
            <p:spPr bwMode="auto">
              <a:xfrm flipH="1">
                <a:off x="5126" y="4017"/>
                <a:ext cx="149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62" name="Rectangle 766"/>
              <p:cNvSpPr>
                <a:spLocks noChangeArrowheads="1"/>
              </p:cNvSpPr>
              <p:nvPr/>
            </p:nvSpPr>
            <p:spPr bwMode="auto">
              <a:xfrm flipH="1">
                <a:off x="5127" y="4018"/>
                <a:ext cx="147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63" name="Rectangle 767"/>
              <p:cNvSpPr>
                <a:spLocks noChangeArrowheads="1"/>
              </p:cNvSpPr>
              <p:nvPr/>
            </p:nvSpPr>
            <p:spPr bwMode="auto">
              <a:xfrm flipH="1">
                <a:off x="5128" y="4018"/>
                <a:ext cx="144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64" name="Rectangle 768"/>
              <p:cNvSpPr>
                <a:spLocks noChangeArrowheads="1"/>
              </p:cNvSpPr>
              <p:nvPr/>
            </p:nvSpPr>
            <p:spPr bwMode="auto">
              <a:xfrm flipH="1">
                <a:off x="5130" y="4018"/>
                <a:ext cx="142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65" name="Rectangle 769"/>
              <p:cNvSpPr>
                <a:spLocks noChangeArrowheads="1"/>
              </p:cNvSpPr>
              <p:nvPr/>
            </p:nvSpPr>
            <p:spPr bwMode="auto">
              <a:xfrm flipH="1">
                <a:off x="5131" y="4018"/>
                <a:ext cx="140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66" name="Rectangle 770"/>
              <p:cNvSpPr>
                <a:spLocks noChangeArrowheads="1"/>
              </p:cNvSpPr>
              <p:nvPr/>
            </p:nvSpPr>
            <p:spPr bwMode="auto">
              <a:xfrm flipH="1">
                <a:off x="5133" y="4018"/>
                <a:ext cx="137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67" name="Rectangle 771"/>
              <p:cNvSpPr>
                <a:spLocks noChangeArrowheads="1"/>
              </p:cNvSpPr>
              <p:nvPr/>
            </p:nvSpPr>
            <p:spPr bwMode="auto">
              <a:xfrm flipH="1">
                <a:off x="5136" y="4019"/>
                <a:ext cx="133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68" name="Rectangle 772"/>
              <p:cNvSpPr>
                <a:spLocks noChangeArrowheads="1"/>
              </p:cNvSpPr>
              <p:nvPr/>
            </p:nvSpPr>
            <p:spPr bwMode="auto">
              <a:xfrm flipH="1">
                <a:off x="5137" y="4019"/>
                <a:ext cx="131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69" name="Rectangle 773"/>
              <p:cNvSpPr>
                <a:spLocks noChangeArrowheads="1"/>
              </p:cNvSpPr>
              <p:nvPr/>
            </p:nvSpPr>
            <p:spPr bwMode="auto">
              <a:xfrm flipH="1">
                <a:off x="5139" y="4019"/>
                <a:ext cx="127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70" name="Rectangle 774"/>
              <p:cNvSpPr>
                <a:spLocks noChangeArrowheads="1"/>
              </p:cNvSpPr>
              <p:nvPr/>
            </p:nvSpPr>
            <p:spPr bwMode="auto">
              <a:xfrm flipH="1">
                <a:off x="5141" y="4019"/>
                <a:ext cx="124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71" name="Rectangle 775"/>
              <p:cNvSpPr>
                <a:spLocks noChangeArrowheads="1"/>
              </p:cNvSpPr>
              <p:nvPr/>
            </p:nvSpPr>
            <p:spPr bwMode="auto">
              <a:xfrm flipH="1">
                <a:off x="5142" y="4019"/>
                <a:ext cx="122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72" name="Rectangle 776"/>
              <p:cNvSpPr>
                <a:spLocks noChangeArrowheads="1"/>
              </p:cNvSpPr>
              <p:nvPr/>
            </p:nvSpPr>
            <p:spPr bwMode="auto">
              <a:xfrm flipH="1">
                <a:off x="5146" y="4020"/>
                <a:ext cx="117" cy="0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73" name="Rectangle 777"/>
              <p:cNvSpPr>
                <a:spLocks noChangeArrowheads="1"/>
              </p:cNvSpPr>
              <p:nvPr/>
            </p:nvSpPr>
            <p:spPr bwMode="auto">
              <a:xfrm flipH="1">
                <a:off x="5147" y="4020"/>
                <a:ext cx="115" cy="0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74" name="Rectangle 778"/>
              <p:cNvSpPr>
                <a:spLocks noChangeArrowheads="1"/>
              </p:cNvSpPr>
              <p:nvPr/>
            </p:nvSpPr>
            <p:spPr bwMode="auto">
              <a:xfrm flipH="1">
                <a:off x="5150" y="4020"/>
                <a:ext cx="111" cy="0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75" name="Rectangle 779"/>
              <p:cNvSpPr>
                <a:spLocks noChangeArrowheads="1"/>
              </p:cNvSpPr>
              <p:nvPr/>
            </p:nvSpPr>
            <p:spPr bwMode="auto">
              <a:xfrm flipH="1">
                <a:off x="5153" y="4020"/>
                <a:ext cx="106" cy="0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76" name="Rectangle 780"/>
              <p:cNvSpPr>
                <a:spLocks noChangeArrowheads="1"/>
              </p:cNvSpPr>
              <p:nvPr/>
            </p:nvSpPr>
            <p:spPr bwMode="auto">
              <a:xfrm flipH="1">
                <a:off x="5157" y="4020"/>
                <a:ext cx="100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77" name="Rectangle 781"/>
              <p:cNvSpPr>
                <a:spLocks noChangeArrowheads="1"/>
              </p:cNvSpPr>
              <p:nvPr/>
            </p:nvSpPr>
            <p:spPr bwMode="auto">
              <a:xfrm flipH="1">
                <a:off x="5160" y="4020"/>
                <a:ext cx="96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78" name="Rectangle 782"/>
              <p:cNvSpPr>
                <a:spLocks noChangeArrowheads="1"/>
              </p:cNvSpPr>
              <p:nvPr/>
            </p:nvSpPr>
            <p:spPr bwMode="auto">
              <a:xfrm flipH="1">
                <a:off x="5163" y="4020"/>
                <a:ext cx="91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79" name="Rectangle 783"/>
              <p:cNvSpPr>
                <a:spLocks noChangeArrowheads="1"/>
              </p:cNvSpPr>
              <p:nvPr/>
            </p:nvSpPr>
            <p:spPr bwMode="auto">
              <a:xfrm flipH="1">
                <a:off x="5166" y="4020"/>
                <a:ext cx="85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80" name="Rectangle 784"/>
              <p:cNvSpPr>
                <a:spLocks noChangeArrowheads="1"/>
              </p:cNvSpPr>
              <p:nvPr/>
            </p:nvSpPr>
            <p:spPr bwMode="auto">
              <a:xfrm flipH="1">
                <a:off x="5169" y="4020"/>
                <a:ext cx="80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81" name="Rectangle 785"/>
              <p:cNvSpPr>
                <a:spLocks noChangeArrowheads="1"/>
              </p:cNvSpPr>
              <p:nvPr/>
            </p:nvSpPr>
            <p:spPr bwMode="auto">
              <a:xfrm flipH="1">
                <a:off x="5177" y="4021"/>
                <a:ext cx="71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82" name="Rectangle 786"/>
              <p:cNvSpPr>
                <a:spLocks noChangeArrowheads="1"/>
              </p:cNvSpPr>
              <p:nvPr/>
            </p:nvSpPr>
            <p:spPr bwMode="auto">
              <a:xfrm flipH="1">
                <a:off x="5183" y="4021"/>
                <a:ext cx="63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83" name="Rectangle 787"/>
              <p:cNvSpPr>
                <a:spLocks noChangeArrowheads="1"/>
              </p:cNvSpPr>
              <p:nvPr/>
            </p:nvSpPr>
            <p:spPr bwMode="auto">
              <a:xfrm flipH="1">
                <a:off x="5199" y="4021"/>
                <a:ext cx="43" cy="1"/>
              </a:xfrm>
              <a:prstGeom prst="rect">
                <a:avLst/>
              </a:prstGeom>
              <a:solidFill>
                <a:srgbClr val="D4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84" name="Rectangle 789"/>
              <p:cNvSpPr>
                <a:spLocks noChangeArrowheads="1"/>
              </p:cNvSpPr>
              <p:nvPr/>
            </p:nvSpPr>
            <p:spPr bwMode="auto">
              <a:xfrm flipH="1">
                <a:off x="4508" y="3928"/>
                <a:ext cx="1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85" name="Rectangle 790"/>
              <p:cNvSpPr>
                <a:spLocks noChangeArrowheads="1"/>
              </p:cNvSpPr>
              <p:nvPr/>
            </p:nvSpPr>
            <p:spPr bwMode="auto">
              <a:xfrm flipH="1">
                <a:off x="4508" y="3928"/>
                <a:ext cx="2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86" name="Rectangle 791"/>
              <p:cNvSpPr>
                <a:spLocks noChangeArrowheads="1"/>
              </p:cNvSpPr>
              <p:nvPr/>
            </p:nvSpPr>
            <p:spPr bwMode="auto">
              <a:xfrm flipH="1">
                <a:off x="4508" y="3928"/>
                <a:ext cx="4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87" name="Rectangle 792"/>
              <p:cNvSpPr>
                <a:spLocks noChangeArrowheads="1"/>
              </p:cNvSpPr>
              <p:nvPr/>
            </p:nvSpPr>
            <p:spPr bwMode="auto">
              <a:xfrm flipH="1">
                <a:off x="4508" y="3929"/>
                <a:ext cx="4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88" name="Rectangle 793"/>
              <p:cNvSpPr>
                <a:spLocks noChangeArrowheads="1"/>
              </p:cNvSpPr>
              <p:nvPr/>
            </p:nvSpPr>
            <p:spPr bwMode="auto">
              <a:xfrm flipH="1">
                <a:off x="4508" y="3929"/>
                <a:ext cx="6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89" name="Rectangle 794"/>
              <p:cNvSpPr>
                <a:spLocks noChangeArrowheads="1"/>
              </p:cNvSpPr>
              <p:nvPr/>
            </p:nvSpPr>
            <p:spPr bwMode="auto">
              <a:xfrm flipH="1">
                <a:off x="4508" y="3929"/>
                <a:ext cx="7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90" name="Rectangle 795"/>
              <p:cNvSpPr>
                <a:spLocks noChangeArrowheads="1"/>
              </p:cNvSpPr>
              <p:nvPr/>
            </p:nvSpPr>
            <p:spPr bwMode="auto">
              <a:xfrm flipH="1">
                <a:off x="4508" y="3929"/>
                <a:ext cx="9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91" name="Rectangle 796"/>
              <p:cNvSpPr>
                <a:spLocks noChangeArrowheads="1"/>
              </p:cNvSpPr>
              <p:nvPr/>
            </p:nvSpPr>
            <p:spPr bwMode="auto">
              <a:xfrm flipH="1">
                <a:off x="4508" y="3929"/>
                <a:ext cx="10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92" name="Rectangle 797"/>
              <p:cNvSpPr>
                <a:spLocks noChangeArrowheads="1"/>
              </p:cNvSpPr>
              <p:nvPr/>
            </p:nvSpPr>
            <p:spPr bwMode="auto">
              <a:xfrm flipH="1">
                <a:off x="4508" y="3930"/>
                <a:ext cx="11" cy="0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93" name="Rectangle 798"/>
              <p:cNvSpPr>
                <a:spLocks noChangeArrowheads="1"/>
              </p:cNvSpPr>
              <p:nvPr/>
            </p:nvSpPr>
            <p:spPr bwMode="auto">
              <a:xfrm flipH="1">
                <a:off x="4508" y="3930"/>
                <a:ext cx="13" cy="0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94" name="Rectangle 799"/>
              <p:cNvSpPr>
                <a:spLocks noChangeArrowheads="1"/>
              </p:cNvSpPr>
              <p:nvPr/>
            </p:nvSpPr>
            <p:spPr bwMode="auto">
              <a:xfrm flipH="1">
                <a:off x="4508" y="3930"/>
                <a:ext cx="14" cy="0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95" name="Rectangle 800"/>
              <p:cNvSpPr>
                <a:spLocks noChangeArrowheads="1"/>
              </p:cNvSpPr>
              <p:nvPr/>
            </p:nvSpPr>
            <p:spPr bwMode="auto">
              <a:xfrm flipH="1">
                <a:off x="4508" y="3930"/>
                <a:ext cx="16" cy="0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96" name="Rectangle 801"/>
              <p:cNvSpPr>
                <a:spLocks noChangeArrowheads="1"/>
              </p:cNvSpPr>
              <p:nvPr/>
            </p:nvSpPr>
            <p:spPr bwMode="auto">
              <a:xfrm flipH="1">
                <a:off x="4508" y="3930"/>
                <a:ext cx="19" cy="0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97" name="Rectangle 802"/>
              <p:cNvSpPr>
                <a:spLocks noChangeArrowheads="1"/>
              </p:cNvSpPr>
              <p:nvPr/>
            </p:nvSpPr>
            <p:spPr bwMode="auto">
              <a:xfrm flipH="1">
                <a:off x="4508" y="3930"/>
                <a:ext cx="20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98" name="Rectangle 803"/>
              <p:cNvSpPr>
                <a:spLocks noChangeArrowheads="1"/>
              </p:cNvSpPr>
              <p:nvPr/>
            </p:nvSpPr>
            <p:spPr bwMode="auto">
              <a:xfrm flipH="1">
                <a:off x="4508" y="3930"/>
                <a:ext cx="23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99" name="Rectangle 804"/>
              <p:cNvSpPr>
                <a:spLocks noChangeArrowheads="1"/>
              </p:cNvSpPr>
              <p:nvPr/>
            </p:nvSpPr>
            <p:spPr bwMode="auto">
              <a:xfrm flipH="1">
                <a:off x="4508" y="3930"/>
                <a:ext cx="24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300" name="Rectangle 805"/>
              <p:cNvSpPr>
                <a:spLocks noChangeArrowheads="1"/>
              </p:cNvSpPr>
              <p:nvPr/>
            </p:nvSpPr>
            <p:spPr bwMode="auto">
              <a:xfrm flipH="1">
                <a:off x="4508" y="3930"/>
                <a:ext cx="25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301" name="Rectangle 806"/>
              <p:cNvSpPr>
                <a:spLocks noChangeArrowheads="1"/>
              </p:cNvSpPr>
              <p:nvPr/>
            </p:nvSpPr>
            <p:spPr bwMode="auto">
              <a:xfrm flipH="1">
                <a:off x="4508" y="3931"/>
                <a:ext cx="27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302" name="Rectangle 807"/>
              <p:cNvSpPr>
                <a:spLocks noChangeArrowheads="1"/>
              </p:cNvSpPr>
              <p:nvPr/>
            </p:nvSpPr>
            <p:spPr bwMode="auto">
              <a:xfrm flipH="1">
                <a:off x="4508" y="3931"/>
                <a:ext cx="28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303" name="Rectangle 808"/>
              <p:cNvSpPr>
                <a:spLocks noChangeArrowheads="1"/>
              </p:cNvSpPr>
              <p:nvPr/>
            </p:nvSpPr>
            <p:spPr bwMode="auto">
              <a:xfrm flipH="1">
                <a:off x="4508" y="3931"/>
                <a:ext cx="30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304" name="Rectangle 809"/>
              <p:cNvSpPr>
                <a:spLocks noChangeArrowheads="1"/>
              </p:cNvSpPr>
              <p:nvPr/>
            </p:nvSpPr>
            <p:spPr bwMode="auto">
              <a:xfrm flipH="1">
                <a:off x="4508" y="3931"/>
                <a:ext cx="32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305" name="Rectangle 810"/>
              <p:cNvSpPr>
                <a:spLocks noChangeArrowheads="1"/>
              </p:cNvSpPr>
              <p:nvPr/>
            </p:nvSpPr>
            <p:spPr bwMode="auto">
              <a:xfrm flipH="1">
                <a:off x="4508" y="3931"/>
                <a:ext cx="34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306" name="Rectangle 811"/>
              <p:cNvSpPr>
                <a:spLocks noChangeArrowheads="1"/>
              </p:cNvSpPr>
              <p:nvPr/>
            </p:nvSpPr>
            <p:spPr bwMode="auto">
              <a:xfrm flipH="1">
                <a:off x="4508" y="3932"/>
                <a:ext cx="36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307" name="Rectangle 812"/>
              <p:cNvSpPr>
                <a:spLocks noChangeArrowheads="1"/>
              </p:cNvSpPr>
              <p:nvPr/>
            </p:nvSpPr>
            <p:spPr bwMode="auto">
              <a:xfrm flipH="1">
                <a:off x="4508" y="3932"/>
                <a:ext cx="37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308" name="Rectangle 813"/>
              <p:cNvSpPr>
                <a:spLocks noChangeArrowheads="1"/>
              </p:cNvSpPr>
              <p:nvPr/>
            </p:nvSpPr>
            <p:spPr bwMode="auto">
              <a:xfrm flipH="1">
                <a:off x="4508" y="3932"/>
                <a:ext cx="39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309" name="Rectangle 814"/>
              <p:cNvSpPr>
                <a:spLocks noChangeArrowheads="1"/>
              </p:cNvSpPr>
              <p:nvPr/>
            </p:nvSpPr>
            <p:spPr bwMode="auto">
              <a:xfrm flipH="1">
                <a:off x="4508" y="3932"/>
                <a:ext cx="41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310" name="Rectangle 815"/>
              <p:cNvSpPr>
                <a:spLocks noChangeArrowheads="1"/>
              </p:cNvSpPr>
              <p:nvPr/>
            </p:nvSpPr>
            <p:spPr bwMode="auto">
              <a:xfrm flipH="1">
                <a:off x="4508" y="3932"/>
                <a:ext cx="44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311" name="Rectangle 816"/>
              <p:cNvSpPr>
                <a:spLocks noChangeArrowheads="1"/>
              </p:cNvSpPr>
              <p:nvPr/>
            </p:nvSpPr>
            <p:spPr bwMode="auto">
              <a:xfrm flipH="1">
                <a:off x="4508" y="3933"/>
                <a:ext cx="45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312" name="Rectangle 817"/>
              <p:cNvSpPr>
                <a:spLocks noChangeArrowheads="1"/>
              </p:cNvSpPr>
              <p:nvPr/>
            </p:nvSpPr>
            <p:spPr bwMode="auto">
              <a:xfrm flipH="1">
                <a:off x="4508" y="3933"/>
                <a:ext cx="47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313" name="Rectangle 818"/>
              <p:cNvSpPr>
                <a:spLocks noChangeArrowheads="1"/>
              </p:cNvSpPr>
              <p:nvPr/>
            </p:nvSpPr>
            <p:spPr bwMode="auto">
              <a:xfrm flipH="1">
                <a:off x="4508" y="3933"/>
                <a:ext cx="48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314" name="Rectangle 820"/>
              <p:cNvSpPr>
                <a:spLocks noChangeArrowheads="1"/>
              </p:cNvSpPr>
              <p:nvPr/>
            </p:nvSpPr>
            <p:spPr bwMode="auto">
              <a:xfrm flipH="1">
                <a:off x="4508" y="3934"/>
                <a:ext cx="53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315" name="Rectangle 821"/>
              <p:cNvSpPr>
                <a:spLocks noChangeArrowheads="1"/>
              </p:cNvSpPr>
              <p:nvPr/>
            </p:nvSpPr>
            <p:spPr bwMode="auto">
              <a:xfrm flipH="1">
                <a:off x="4508" y="3934"/>
                <a:ext cx="54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316" name="Rectangle 822"/>
              <p:cNvSpPr>
                <a:spLocks noChangeArrowheads="1"/>
              </p:cNvSpPr>
              <p:nvPr/>
            </p:nvSpPr>
            <p:spPr bwMode="auto">
              <a:xfrm flipH="1">
                <a:off x="4508" y="3934"/>
                <a:ext cx="57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317" name="Rectangle 823"/>
              <p:cNvSpPr>
                <a:spLocks noChangeArrowheads="1"/>
              </p:cNvSpPr>
              <p:nvPr/>
            </p:nvSpPr>
            <p:spPr bwMode="auto">
              <a:xfrm flipH="1">
                <a:off x="4508" y="3934"/>
                <a:ext cx="58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318" name="Rectangle 824"/>
              <p:cNvSpPr>
                <a:spLocks noChangeArrowheads="1"/>
              </p:cNvSpPr>
              <p:nvPr/>
            </p:nvSpPr>
            <p:spPr bwMode="auto">
              <a:xfrm flipH="1">
                <a:off x="4508" y="3934"/>
                <a:ext cx="60" cy="1"/>
              </a:xfrm>
              <a:prstGeom prst="rect">
                <a:avLst/>
              </a:prstGeom>
              <a:solidFill>
                <a:srgbClr val="BD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3027" name="Freeform 825"/>
            <p:cNvSpPr>
              <a:spLocks/>
            </p:cNvSpPr>
            <p:nvPr/>
          </p:nvSpPr>
          <p:spPr bwMode="auto">
            <a:xfrm flipH="1">
              <a:off x="8883" y="1856"/>
              <a:ext cx="75" cy="83"/>
            </a:xfrm>
            <a:custGeom>
              <a:avLst/>
              <a:gdLst>
                <a:gd name="T0" fmla="*/ 0 w 897"/>
                <a:gd name="T1" fmla="*/ 0 h 675"/>
                <a:gd name="T2" fmla="*/ 0 w 897"/>
                <a:gd name="T3" fmla="*/ 0 h 675"/>
                <a:gd name="T4" fmla="*/ 0 w 897"/>
                <a:gd name="T5" fmla="*/ 0 h 675"/>
                <a:gd name="T6" fmla="*/ 0 w 897"/>
                <a:gd name="T7" fmla="*/ 0 h 675"/>
                <a:gd name="T8" fmla="*/ 0 w 897"/>
                <a:gd name="T9" fmla="*/ 0 h 675"/>
                <a:gd name="T10" fmla="*/ 0 w 897"/>
                <a:gd name="T11" fmla="*/ 0 h 675"/>
                <a:gd name="T12" fmla="*/ 0 w 897"/>
                <a:gd name="T13" fmla="*/ 0 h 675"/>
                <a:gd name="T14" fmla="*/ 0 w 897"/>
                <a:gd name="T15" fmla="*/ 0 h 675"/>
                <a:gd name="T16" fmla="*/ 0 w 897"/>
                <a:gd name="T17" fmla="*/ 0 h 675"/>
                <a:gd name="T18" fmla="*/ 0 w 897"/>
                <a:gd name="T19" fmla="*/ 0 h 675"/>
                <a:gd name="T20" fmla="*/ 0 w 897"/>
                <a:gd name="T21" fmla="*/ 0 h 675"/>
                <a:gd name="T22" fmla="*/ 0 w 897"/>
                <a:gd name="T23" fmla="*/ 0 h 675"/>
                <a:gd name="T24" fmla="*/ 0 w 897"/>
                <a:gd name="T25" fmla="*/ 0 h 675"/>
                <a:gd name="T26" fmla="*/ 0 w 897"/>
                <a:gd name="T27" fmla="*/ 0 h 675"/>
                <a:gd name="T28" fmla="*/ 0 w 897"/>
                <a:gd name="T29" fmla="*/ 0 h 675"/>
                <a:gd name="T30" fmla="*/ 0 w 897"/>
                <a:gd name="T31" fmla="*/ 0 h 675"/>
                <a:gd name="T32" fmla="*/ 0 w 897"/>
                <a:gd name="T33" fmla="*/ 0 h 675"/>
                <a:gd name="T34" fmla="*/ 0 w 897"/>
                <a:gd name="T35" fmla="*/ 0 h 675"/>
                <a:gd name="T36" fmla="*/ 0 w 897"/>
                <a:gd name="T37" fmla="*/ 0 h 675"/>
                <a:gd name="T38" fmla="*/ 0 w 897"/>
                <a:gd name="T39" fmla="*/ 0 h 675"/>
                <a:gd name="T40" fmla="*/ 0 w 897"/>
                <a:gd name="T41" fmla="*/ 0 h 675"/>
                <a:gd name="T42" fmla="*/ 0 w 897"/>
                <a:gd name="T43" fmla="*/ 0 h 675"/>
                <a:gd name="T44" fmla="*/ 0 w 897"/>
                <a:gd name="T45" fmla="*/ 0 h 675"/>
                <a:gd name="T46" fmla="*/ 0 w 897"/>
                <a:gd name="T47" fmla="*/ 0 h 675"/>
                <a:gd name="T48" fmla="*/ 0 w 897"/>
                <a:gd name="T49" fmla="*/ 0 h 675"/>
                <a:gd name="T50" fmla="*/ 0 w 897"/>
                <a:gd name="T51" fmla="*/ 0 h 675"/>
                <a:gd name="T52" fmla="*/ 0 w 897"/>
                <a:gd name="T53" fmla="*/ 0 h 675"/>
                <a:gd name="T54" fmla="*/ 0 w 897"/>
                <a:gd name="T55" fmla="*/ 0 h 675"/>
                <a:gd name="T56" fmla="*/ 0 w 897"/>
                <a:gd name="T57" fmla="*/ 0 h 675"/>
                <a:gd name="T58" fmla="*/ 0 w 897"/>
                <a:gd name="T59" fmla="*/ 0 h 675"/>
                <a:gd name="T60" fmla="*/ 0 w 897"/>
                <a:gd name="T61" fmla="*/ 0 h 675"/>
                <a:gd name="T62" fmla="*/ 0 w 897"/>
                <a:gd name="T63" fmla="*/ 0 h 675"/>
                <a:gd name="T64" fmla="*/ 0 w 897"/>
                <a:gd name="T65" fmla="*/ 0 h 675"/>
                <a:gd name="T66" fmla="*/ 0 w 897"/>
                <a:gd name="T67" fmla="*/ 0 h 675"/>
                <a:gd name="T68" fmla="*/ 0 w 897"/>
                <a:gd name="T69" fmla="*/ 0 h 675"/>
                <a:gd name="T70" fmla="*/ 0 w 897"/>
                <a:gd name="T71" fmla="*/ 0 h 675"/>
                <a:gd name="T72" fmla="*/ 0 w 897"/>
                <a:gd name="T73" fmla="*/ 0 h 675"/>
                <a:gd name="T74" fmla="*/ 0 w 897"/>
                <a:gd name="T75" fmla="*/ 0 h 675"/>
                <a:gd name="T76" fmla="*/ 0 w 897"/>
                <a:gd name="T77" fmla="*/ 0 h 675"/>
                <a:gd name="T78" fmla="*/ 0 w 897"/>
                <a:gd name="T79" fmla="*/ 0 h 675"/>
                <a:gd name="T80" fmla="*/ 0 w 897"/>
                <a:gd name="T81" fmla="*/ 0 h 675"/>
                <a:gd name="T82" fmla="*/ 0 w 897"/>
                <a:gd name="T83" fmla="*/ 0 h 675"/>
                <a:gd name="T84" fmla="*/ 0 w 897"/>
                <a:gd name="T85" fmla="*/ 0 h 675"/>
                <a:gd name="T86" fmla="*/ 0 w 897"/>
                <a:gd name="T87" fmla="*/ 0 h 675"/>
                <a:gd name="T88" fmla="*/ 0 w 897"/>
                <a:gd name="T89" fmla="*/ 0 h 675"/>
                <a:gd name="T90" fmla="*/ 0 w 897"/>
                <a:gd name="T91" fmla="*/ 0 h 675"/>
                <a:gd name="T92" fmla="*/ 0 w 897"/>
                <a:gd name="T93" fmla="*/ 0 h 675"/>
                <a:gd name="T94" fmla="*/ 0 w 897"/>
                <a:gd name="T95" fmla="*/ 0 h 675"/>
                <a:gd name="T96" fmla="*/ 0 w 897"/>
                <a:gd name="T97" fmla="*/ 0 h 675"/>
                <a:gd name="T98" fmla="*/ 0 w 897"/>
                <a:gd name="T99" fmla="*/ 0 h 675"/>
                <a:gd name="T100" fmla="*/ 0 w 897"/>
                <a:gd name="T101" fmla="*/ 0 h 675"/>
                <a:gd name="T102" fmla="*/ 0 w 897"/>
                <a:gd name="T103" fmla="*/ 0 h 675"/>
                <a:gd name="T104" fmla="*/ 0 w 897"/>
                <a:gd name="T105" fmla="*/ 0 h 675"/>
                <a:gd name="T106" fmla="*/ 0 w 897"/>
                <a:gd name="T107" fmla="*/ 0 h 675"/>
                <a:gd name="T108" fmla="*/ 0 w 897"/>
                <a:gd name="T109" fmla="*/ 0 h 675"/>
                <a:gd name="T110" fmla="*/ 0 w 897"/>
                <a:gd name="T111" fmla="*/ 0 h 675"/>
                <a:gd name="T112" fmla="*/ 0 w 897"/>
                <a:gd name="T113" fmla="*/ 0 h 675"/>
                <a:gd name="T114" fmla="*/ 0 w 897"/>
                <a:gd name="T115" fmla="*/ 0 h 6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97"/>
                <a:gd name="T175" fmla="*/ 0 h 675"/>
                <a:gd name="T176" fmla="*/ 897 w 897"/>
                <a:gd name="T177" fmla="*/ 675 h 67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97" h="675">
                  <a:moveTo>
                    <a:pt x="174" y="418"/>
                  </a:moveTo>
                  <a:lnTo>
                    <a:pt x="164" y="427"/>
                  </a:lnTo>
                  <a:lnTo>
                    <a:pt x="155" y="437"/>
                  </a:lnTo>
                  <a:lnTo>
                    <a:pt x="146" y="448"/>
                  </a:lnTo>
                  <a:lnTo>
                    <a:pt x="137" y="456"/>
                  </a:lnTo>
                  <a:lnTo>
                    <a:pt x="126" y="464"/>
                  </a:lnTo>
                  <a:lnTo>
                    <a:pt x="115" y="470"/>
                  </a:lnTo>
                  <a:lnTo>
                    <a:pt x="101" y="472"/>
                  </a:lnTo>
                  <a:lnTo>
                    <a:pt x="87" y="471"/>
                  </a:lnTo>
                  <a:lnTo>
                    <a:pt x="72" y="467"/>
                  </a:lnTo>
                  <a:lnTo>
                    <a:pt x="57" y="463"/>
                  </a:lnTo>
                  <a:lnTo>
                    <a:pt x="42" y="457"/>
                  </a:lnTo>
                  <a:lnTo>
                    <a:pt x="28" y="450"/>
                  </a:lnTo>
                  <a:lnTo>
                    <a:pt x="17" y="443"/>
                  </a:lnTo>
                  <a:lnTo>
                    <a:pt x="8" y="434"/>
                  </a:lnTo>
                  <a:lnTo>
                    <a:pt x="2" y="425"/>
                  </a:lnTo>
                  <a:lnTo>
                    <a:pt x="0" y="413"/>
                  </a:lnTo>
                  <a:lnTo>
                    <a:pt x="1" y="382"/>
                  </a:lnTo>
                  <a:lnTo>
                    <a:pt x="4" y="341"/>
                  </a:lnTo>
                  <a:lnTo>
                    <a:pt x="10" y="298"/>
                  </a:lnTo>
                  <a:lnTo>
                    <a:pt x="19" y="266"/>
                  </a:lnTo>
                  <a:lnTo>
                    <a:pt x="26" y="252"/>
                  </a:lnTo>
                  <a:lnTo>
                    <a:pt x="35" y="236"/>
                  </a:lnTo>
                  <a:lnTo>
                    <a:pt x="47" y="217"/>
                  </a:lnTo>
                  <a:lnTo>
                    <a:pt x="60" y="199"/>
                  </a:lnTo>
                  <a:lnTo>
                    <a:pt x="73" y="182"/>
                  </a:lnTo>
                  <a:lnTo>
                    <a:pt x="87" y="164"/>
                  </a:lnTo>
                  <a:lnTo>
                    <a:pt x="102" y="149"/>
                  </a:lnTo>
                  <a:lnTo>
                    <a:pt x="116" y="138"/>
                  </a:lnTo>
                  <a:lnTo>
                    <a:pt x="126" y="130"/>
                  </a:lnTo>
                  <a:lnTo>
                    <a:pt x="132" y="125"/>
                  </a:lnTo>
                  <a:lnTo>
                    <a:pt x="133" y="124"/>
                  </a:lnTo>
                  <a:lnTo>
                    <a:pt x="131" y="123"/>
                  </a:lnTo>
                  <a:lnTo>
                    <a:pt x="129" y="124"/>
                  </a:lnTo>
                  <a:lnTo>
                    <a:pt x="125" y="123"/>
                  </a:lnTo>
                  <a:lnTo>
                    <a:pt x="124" y="121"/>
                  </a:lnTo>
                  <a:lnTo>
                    <a:pt x="125" y="116"/>
                  </a:lnTo>
                  <a:lnTo>
                    <a:pt x="129" y="109"/>
                  </a:lnTo>
                  <a:lnTo>
                    <a:pt x="133" y="100"/>
                  </a:lnTo>
                  <a:lnTo>
                    <a:pt x="138" y="91"/>
                  </a:lnTo>
                  <a:lnTo>
                    <a:pt x="143" y="81"/>
                  </a:lnTo>
                  <a:lnTo>
                    <a:pt x="148" y="73"/>
                  </a:lnTo>
                  <a:lnTo>
                    <a:pt x="155" y="65"/>
                  </a:lnTo>
                  <a:lnTo>
                    <a:pt x="163" y="58"/>
                  </a:lnTo>
                  <a:lnTo>
                    <a:pt x="171" y="54"/>
                  </a:lnTo>
                  <a:lnTo>
                    <a:pt x="177" y="51"/>
                  </a:lnTo>
                  <a:lnTo>
                    <a:pt x="184" y="49"/>
                  </a:lnTo>
                  <a:lnTo>
                    <a:pt x="194" y="44"/>
                  </a:lnTo>
                  <a:lnTo>
                    <a:pt x="205" y="41"/>
                  </a:lnTo>
                  <a:lnTo>
                    <a:pt x="217" y="35"/>
                  </a:lnTo>
                  <a:lnTo>
                    <a:pt x="231" y="31"/>
                  </a:lnTo>
                  <a:lnTo>
                    <a:pt x="245" y="25"/>
                  </a:lnTo>
                  <a:lnTo>
                    <a:pt x="260" y="20"/>
                  </a:lnTo>
                  <a:lnTo>
                    <a:pt x="274" y="16"/>
                  </a:lnTo>
                  <a:lnTo>
                    <a:pt x="289" y="11"/>
                  </a:lnTo>
                  <a:lnTo>
                    <a:pt x="303" y="6"/>
                  </a:lnTo>
                  <a:lnTo>
                    <a:pt x="317" y="3"/>
                  </a:lnTo>
                  <a:lnTo>
                    <a:pt x="328" y="1"/>
                  </a:lnTo>
                  <a:lnTo>
                    <a:pt x="340" y="0"/>
                  </a:lnTo>
                  <a:lnTo>
                    <a:pt x="349" y="0"/>
                  </a:lnTo>
                  <a:lnTo>
                    <a:pt x="356" y="1"/>
                  </a:lnTo>
                  <a:lnTo>
                    <a:pt x="370" y="5"/>
                  </a:lnTo>
                  <a:lnTo>
                    <a:pt x="384" y="9"/>
                  </a:lnTo>
                  <a:lnTo>
                    <a:pt x="399" y="13"/>
                  </a:lnTo>
                  <a:lnTo>
                    <a:pt x="416" y="17"/>
                  </a:lnTo>
                  <a:lnTo>
                    <a:pt x="428" y="20"/>
                  </a:lnTo>
                  <a:lnTo>
                    <a:pt x="440" y="23"/>
                  </a:lnTo>
                  <a:lnTo>
                    <a:pt x="448" y="25"/>
                  </a:lnTo>
                  <a:lnTo>
                    <a:pt x="450" y="25"/>
                  </a:lnTo>
                  <a:lnTo>
                    <a:pt x="639" y="56"/>
                  </a:lnTo>
                  <a:lnTo>
                    <a:pt x="644" y="53"/>
                  </a:lnTo>
                  <a:lnTo>
                    <a:pt x="655" y="46"/>
                  </a:lnTo>
                  <a:lnTo>
                    <a:pt x="673" y="35"/>
                  </a:lnTo>
                  <a:lnTo>
                    <a:pt x="693" y="24"/>
                  </a:lnTo>
                  <a:lnTo>
                    <a:pt x="714" y="13"/>
                  </a:lnTo>
                  <a:lnTo>
                    <a:pt x="735" y="6"/>
                  </a:lnTo>
                  <a:lnTo>
                    <a:pt x="751" y="3"/>
                  </a:lnTo>
                  <a:lnTo>
                    <a:pt x="761" y="5"/>
                  </a:lnTo>
                  <a:lnTo>
                    <a:pt x="768" y="12"/>
                  </a:lnTo>
                  <a:lnTo>
                    <a:pt x="776" y="19"/>
                  </a:lnTo>
                  <a:lnTo>
                    <a:pt x="784" y="26"/>
                  </a:lnTo>
                  <a:lnTo>
                    <a:pt x="792" y="33"/>
                  </a:lnTo>
                  <a:lnTo>
                    <a:pt x="799" y="39"/>
                  </a:lnTo>
                  <a:lnTo>
                    <a:pt x="805" y="44"/>
                  </a:lnTo>
                  <a:lnTo>
                    <a:pt x="810" y="49"/>
                  </a:lnTo>
                  <a:lnTo>
                    <a:pt x="812" y="51"/>
                  </a:lnTo>
                  <a:lnTo>
                    <a:pt x="817" y="63"/>
                  </a:lnTo>
                  <a:lnTo>
                    <a:pt x="829" y="89"/>
                  </a:lnTo>
                  <a:lnTo>
                    <a:pt x="845" y="129"/>
                  </a:lnTo>
                  <a:lnTo>
                    <a:pt x="863" y="178"/>
                  </a:lnTo>
                  <a:lnTo>
                    <a:pt x="879" y="233"/>
                  </a:lnTo>
                  <a:lnTo>
                    <a:pt x="891" y="295"/>
                  </a:lnTo>
                  <a:lnTo>
                    <a:pt x="897" y="356"/>
                  </a:lnTo>
                  <a:lnTo>
                    <a:pt x="895" y="416"/>
                  </a:lnTo>
                  <a:lnTo>
                    <a:pt x="887" y="467"/>
                  </a:lnTo>
                  <a:lnTo>
                    <a:pt x="878" y="510"/>
                  </a:lnTo>
                  <a:lnTo>
                    <a:pt x="868" y="543"/>
                  </a:lnTo>
                  <a:lnTo>
                    <a:pt x="859" y="568"/>
                  </a:lnTo>
                  <a:lnTo>
                    <a:pt x="850" y="586"/>
                  </a:lnTo>
                  <a:lnTo>
                    <a:pt x="842" y="599"/>
                  </a:lnTo>
                  <a:lnTo>
                    <a:pt x="835" y="608"/>
                  </a:lnTo>
                  <a:lnTo>
                    <a:pt x="829" y="613"/>
                  </a:lnTo>
                  <a:lnTo>
                    <a:pt x="823" y="617"/>
                  </a:lnTo>
                  <a:lnTo>
                    <a:pt x="815" y="623"/>
                  </a:lnTo>
                  <a:lnTo>
                    <a:pt x="807" y="629"/>
                  </a:lnTo>
                  <a:lnTo>
                    <a:pt x="798" y="633"/>
                  </a:lnTo>
                  <a:lnTo>
                    <a:pt x="788" y="637"/>
                  </a:lnTo>
                  <a:lnTo>
                    <a:pt x="780" y="639"/>
                  </a:lnTo>
                  <a:lnTo>
                    <a:pt x="770" y="639"/>
                  </a:lnTo>
                  <a:lnTo>
                    <a:pt x="764" y="637"/>
                  </a:lnTo>
                  <a:lnTo>
                    <a:pt x="751" y="630"/>
                  </a:lnTo>
                  <a:lnTo>
                    <a:pt x="742" y="623"/>
                  </a:lnTo>
                  <a:lnTo>
                    <a:pt x="735" y="618"/>
                  </a:lnTo>
                  <a:lnTo>
                    <a:pt x="732" y="617"/>
                  </a:lnTo>
                  <a:lnTo>
                    <a:pt x="726" y="675"/>
                  </a:lnTo>
                  <a:lnTo>
                    <a:pt x="384" y="530"/>
                  </a:lnTo>
                  <a:lnTo>
                    <a:pt x="174" y="4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28" name="Freeform 826"/>
            <p:cNvSpPr>
              <a:spLocks/>
            </p:cNvSpPr>
            <p:nvPr/>
          </p:nvSpPr>
          <p:spPr bwMode="auto">
            <a:xfrm flipH="1">
              <a:off x="8922" y="1867"/>
              <a:ext cx="9" cy="55"/>
            </a:xfrm>
            <a:custGeom>
              <a:avLst/>
              <a:gdLst>
                <a:gd name="T0" fmla="*/ 0 w 107"/>
                <a:gd name="T1" fmla="*/ 0 h 454"/>
                <a:gd name="T2" fmla="*/ 0 w 107"/>
                <a:gd name="T3" fmla="*/ 0 h 454"/>
                <a:gd name="T4" fmla="*/ 0 w 107"/>
                <a:gd name="T5" fmla="*/ 0 h 454"/>
                <a:gd name="T6" fmla="*/ 0 w 107"/>
                <a:gd name="T7" fmla="*/ 0 h 454"/>
                <a:gd name="T8" fmla="*/ 0 w 107"/>
                <a:gd name="T9" fmla="*/ 0 h 454"/>
                <a:gd name="T10" fmla="*/ 0 w 107"/>
                <a:gd name="T11" fmla="*/ 0 h 454"/>
                <a:gd name="T12" fmla="*/ 0 w 107"/>
                <a:gd name="T13" fmla="*/ 0 h 454"/>
                <a:gd name="T14" fmla="*/ 0 w 107"/>
                <a:gd name="T15" fmla="*/ 0 h 454"/>
                <a:gd name="T16" fmla="*/ 0 w 107"/>
                <a:gd name="T17" fmla="*/ 0 h 454"/>
                <a:gd name="T18" fmla="*/ 0 w 107"/>
                <a:gd name="T19" fmla="*/ 0 h 454"/>
                <a:gd name="T20" fmla="*/ 0 w 107"/>
                <a:gd name="T21" fmla="*/ 0 h 454"/>
                <a:gd name="T22" fmla="*/ 0 w 107"/>
                <a:gd name="T23" fmla="*/ 0 h 454"/>
                <a:gd name="T24" fmla="*/ 0 w 107"/>
                <a:gd name="T25" fmla="*/ 0 h 454"/>
                <a:gd name="T26" fmla="*/ 0 w 107"/>
                <a:gd name="T27" fmla="*/ 0 h 454"/>
                <a:gd name="T28" fmla="*/ 0 w 107"/>
                <a:gd name="T29" fmla="*/ 0 h 454"/>
                <a:gd name="T30" fmla="*/ 0 w 107"/>
                <a:gd name="T31" fmla="*/ 0 h 454"/>
                <a:gd name="T32" fmla="*/ 0 w 107"/>
                <a:gd name="T33" fmla="*/ 0 h 454"/>
                <a:gd name="T34" fmla="*/ 0 w 107"/>
                <a:gd name="T35" fmla="*/ 0 h 454"/>
                <a:gd name="T36" fmla="*/ 0 w 107"/>
                <a:gd name="T37" fmla="*/ 0 h 454"/>
                <a:gd name="T38" fmla="*/ 0 w 107"/>
                <a:gd name="T39" fmla="*/ 0 h 454"/>
                <a:gd name="T40" fmla="*/ 0 w 107"/>
                <a:gd name="T41" fmla="*/ 0 h 454"/>
                <a:gd name="T42" fmla="*/ 0 w 107"/>
                <a:gd name="T43" fmla="*/ 0 h 454"/>
                <a:gd name="T44" fmla="*/ 0 w 107"/>
                <a:gd name="T45" fmla="*/ 0 h 454"/>
                <a:gd name="T46" fmla="*/ 0 w 107"/>
                <a:gd name="T47" fmla="*/ 0 h 454"/>
                <a:gd name="T48" fmla="*/ 0 w 107"/>
                <a:gd name="T49" fmla="*/ 0 h 454"/>
                <a:gd name="T50" fmla="*/ 0 w 107"/>
                <a:gd name="T51" fmla="*/ 0 h 454"/>
                <a:gd name="T52" fmla="*/ 0 w 107"/>
                <a:gd name="T53" fmla="*/ 0 h 454"/>
                <a:gd name="T54" fmla="*/ 0 w 107"/>
                <a:gd name="T55" fmla="*/ 0 h 454"/>
                <a:gd name="T56" fmla="*/ 0 w 107"/>
                <a:gd name="T57" fmla="*/ 0 h 454"/>
                <a:gd name="T58" fmla="*/ 0 w 107"/>
                <a:gd name="T59" fmla="*/ 0 h 454"/>
                <a:gd name="T60" fmla="*/ 0 w 107"/>
                <a:gd name="T61" fmla="*/ 0 h 454"/>
                <a:gd name="T62" fmla="*/ 0 w 107"/>
                <a:gd name="T63" fmla="*/ 0 h 454"/>
                <a:gd name="T64" fmla="*/ 0 w 107"/>
                <a:gd name="T65" fmla="*/ 0 h 454"/>
                <a:gd name="T66" fmla="*/ 0 w 107"/>
                <a:gd name="T67" fmla="*/ 0 h 454"/>
                <a:gd name="T68" fmla="*/ 0 w 107"/>
                <a:gd name="T69" fmla="*/ 0 h 454"/>
                <a:gd name="T70" fmla="*/ 0 w 107"/>
                <a:gd name="T71" fmla="*/ 0 h 454"/>
                <a:gd name="T72" fmla="*/ 0 w 107"/>
                <a:gd name="T73" fmla="*/ 0 h 454"/>
                <a:gd name="T74" fmla="*/ 0 w 107"/>
                <a:gd name="T75" fmla="*/ 0 h 454"/>
                <a:gd name="T76" fmla="*/ 0 w 107"/>
                <a:gd name="T77" fmla="*/ 0 h 454"/>
                <a:gd name="T78" fmla="*/ 0 w 107"/>
                <a:gd name="T79" fmla="*/ 0 h 454"/>
                <a:gd name="T80" fmla="*/ 0 w 107"/>
                <a:gd name="T81" fmla="*/ 0 h 454"/>
                <a:gd name="T82" fmla="*/ 0 w 107"/>
                <a:gd name="T83" fmla="*/ 0 h 454"/>
                <a:gd name="T84" fmla="*/ 0 w 107"/>
                <a:gd name="T85" fmla="*/ 0 h 454"/>
                <a:gd name="T86" fmla="*/ 0 w 107"/>
                <a:gd name="T87" fmla="*/ 0 h 454"/>
                <a:gd name="T88" fmla="*/ 0 w 107"/>
                <a:gd name="T89" fmla="*/ 0 h 454"/>
                <a:gd name="T90" fmla="*/ 0 w 107"/>
                <a:gd name="T91" fmla="*/ 0 h 454"/>
                <a:gd name="T92" fmla="*/ 0 w 107"/>
                <a:gd name="T93" fmla="*/ 0 h 454"/>
                <a:gd name="T94" fmla="*/ 0 w 107"/>
                <a:gd name="T95" fmla="*/ 0 h 454"/>
                <a:gd name="T96" fmla="*/ 0 w 107"/>
                <a:gd name="T97" fmla="*/ 0 h 454"/>
                <a:gd name="T98" fmla="*/ 0 w 107"/>
                <a:gd name="T99" fmla="*/ 0 h 454"/>
                <a:gd name="T100" fmla="*/ 0 w 107"/>
                <a:gd name="T101" fmla="*/ 0 h 454"/>
                <a:gd name="T102" fmla="*/ 0 w 107"/>
                <a:gd name="T103" fmla="*/ 0 h 454"/>
                <a:gd name="T104" fmla="*/ 0 w 107"/>
                <a:gd name="T105" fmla="*/ 0 h 45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7"/>
                <a:gd name="T160" fmla="*/ 0 h 454"/>
                <a:gd name="T161" fmla="*/ 107 w 107"/>
                <a:gd name="T162" fmla="*/ 454 h 45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7" h="454">
                  <a:moveTo>
                    <a:pt x="81" y="454"/>
                  </a:moveTo>
                  <a:lnTo>
                    <a:pt x="84" y="378"/>
                  </a:lnTo>
                  <a:lnTo>
                    <a:pt x="85" y="277"/>
                  </a:lnTo>
                  <a:lnTo>
                    <a:pt x="85" y="184"/>
                  </a:lnTo>
                  <a:lnTo>
                    <a:pt x="84" y="135"/>
                  </a:lnTo>
                  <a:lnTo>
                    <a:pt x="85" y="124"/>
                  </a:lnTo>
                  <a:lnTo>
                    <a:pt x="94" y="116"/>
                  </a:lnTo>
                  <a:lnTo>
                    <a:pt x="102" y="104"/>
                  </a:lnTo>
                  <a:lnTo>
                    <a:pt x="107" y="84"/>
                  </a:lnTo>
                  <a:lnTo>
                    <a:pt x="107" y="63"/>
                  </a:lnTo>
                  <a:lnTo>
                    <a:pt x="104" y="46"/>
                  </a:lnTo>
                  <a:lnTo>
                    <a:pt x="103" y="34"/>
                  </a:lnTo>
                  <a:lnTo>
                    <a:pt x="101" y="25"/>
                  </a:lnTo>
                  <a:lnTo>
                    <a:pt x="100" y="20"/>
                  </a:lnTo>
                  <a:lnTo>
                    <a:pt x="98" y="14"/>
                  </a:lnTo>
                  <a:lnTo>
                    <a:pt x="95" y="7"/>
                  </a:lnTo>
                  <a:lnTo>
                    <a:pt x="92" y="3"/>
                  </a:lnTo>
                  <a:lnTo>
                    <a:pt x="87" y="0"/>
                  </a:lnTo>
                  <a:lnTo>
                    <a:pt x="81" y="2"/>
                  </a:lnTo>
                  <a:lnTo>
                    <a:pt x="74" y="6"/>
                  </a:lnTo>
                  <a:lnTo>
                    <a:pt x="66" y="18"/>
                  </a:lnTo>
                  <a:lnTo>
                    <a:pt x="58" y="31"/>
                  </a:lnTo>
                  <a:lnTo>
                    <a:pt x="50" y="44"/>
                  </a:lnTo>
                  <a:lnTo>
                    <a:pt x="43" y="56"/>
                  </a:lnTo>
                  <a:lnTo>
                    <a:pt x="38" y="66"/>
                  </a:lnTo>
                  <a:lnTo>
                    <a:pt x="34" y="75"/>
                  </a:lnTo>
                  <a:lnTo>
                    <a:pt x="31" y="82"/>
                  </a:lnTo>
                  <a:lnTo>
                    <a:pt x="30" y="89"/>
                  </a:lnTo>
                  <a:lnTo>
                    <a:pt x="30" y="94"/>
                  </a:lnTo>
                  <a:lnTo>
                    <a:pt x="32" y="102"/>
                  </a:lnTo>
                  <a:lnTo>
                    <a:pt x="34" y="110"/>
                  </a:lnTo>
                  <a:lnTo>
                    <a:pt x="36" y="116"/>
                  </a:lnTo>
                  <a:lnTo>
                    <a:pt x="41" y="119"/>
                  </a:lnTo>
                  <a:lnTo>
                    <a:pt x="43" y="120"/>
                  </a:lnTo>
                  <a:lnTo>
                    <a:pt x="45" y="122"/>
                  </a:lnTo>
                  <a:lnTo>
                    <a:pt x="43" y="124"/>
                  </a:lnTo>
                  <a:lnTo>
                    <a:pt x="40" y="141"/>
                  </a:lnTo>
                  <a:lnTo>
                    <a:pt x="34" y="173"/>
                  </a:lnTo>
                  <a:lnTo>
                    <a:pt x="26" y="216"/>
                  </a:lnTo>
                  <a:lnTo>
                    <a:pt x="17" y="264"/>
                  </a:lnTo>
                  <a:lnTo>
                    <a:pt x="9" y="313"/>
                  </a:lnTo>
                  <a:lnTo>
                    <a:pt x="3" y="356"/>
                  </a:lnTo>
                  <a:lnTo>
                    <a:pt x="0" y="391"/>
                  </a:lnTo>
                  <a:lnTo>
                    <a:pt x="1" y="412"/>
                  </a:lnTo>
                  <a:lnTo>
                    <a:pt x="6" y="422"/>
                  </a:lnTo>
                  <a:lnTo>
                    <a:pt x="13" y="431"/>
                  </a:lnTo>
                  <a:lnTo>
                    <a:pt x="23" y="438"/>
                  </a:lnTo>
                  <a:lnTo>
                    <a:pt x="34" y="443"/>
                  </a:lnTo>
                  <a:lnTo>
                    <a:pt x="46" y="446"/>
                  </a:lnTo>
                  <a:lnTo>
                    <a:pt x="57" y="450"/>
                  </a:lnTo>
                  <a:lnTo>
                    <a:pt x="70" y="452"/>
                  </a:lnTo>
                  <a:lnTo>
                    <a:pt x="81" y="4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29" name="Freeform 827"/>
            <p:cNvSpPr>
              <a:spLocks/>
            </p:cNvSpPr>
            <p:nvPr/>
          </p:nvSpPr>
          <p:spPr bwMode="auto">
            <a:xfrm flipH="1">
              <a:off x="8894" y="1794"/>
              <a:ext cx="51" cy="88"/>
            </a:xfrm>
            <a:custGeom>
              <a:avLst/>
              <a:gdLst>
                <a:gd name="T0" fmla="*/ 0 w 605"/>
                <a:gd name="T1" fmla="*/ 0 h 721"/>
                <a:gd name="T2" fmla="*/ 0 w 605"/>
                <a:gd name="T3" fmla="*/ 0 h 721"/>
                <a:gd name="T4" fmla="*/ 0 w 605"/>
                <a:gd name="T5" fmla="*/ 0 h 721"/>
                <a:gd name="T6" fmla="*/ 0 w 605"/>
                <a:gd name="T7" fmla="*/ 0 h 721"/>
                <a:gd name="T8" fmla="*/ 0 w 605"/>
                <a:gd name="T9" fmla="*/ 0 h 721"/>
                <a:gd name="T10" fmla="*/ 0 w 605"/>
                <a:gd name="T11" fmla="*/ 0 h 721"/>
                <a:gd name="T12" fmla="*/ 0 w 605"/>
                <a:gd name="T13" fmla="*/ 0 h 721"/>
                <a:gd name="T14" fmla="*/ 0 w 605"/>
                <a:gd name="T15" fmla="*/ 0 h 721"/>
                <a:gd name="T16" fmla="*/ 0 w 605"/>
                <a:gd name="T17" fmla="*/ 0 h 721"/>
                <a:gd name="T18" fmla="*/ 0 w 605"/>
                <a:gd name="T19" fmla="*/ 0 h 721"/>
                <a:gd name="T20" fmla="*/ 0 w 605"/>
                <a:gd name="T21" fmla="*/ 0 h 721"/>
                <a:gd name="T22" fmla="*/ 0 w 605"/>
                <a:gd name="T23" fmla="*/ 0 h 721"/>
                <a:gd name="T24" fmla="*/ 0 w 605"/>
                <a:gd name="T25" fmla="*/ 0 h 721"/>
                <a:gd name="T26" fmla="*/ 0 w 605"/>
                <a:gd name="T27" fmla="*/ 0 h 721"/>
                <a:gd name="T28" fmla="*/ 0 w 605"/>
                <a:gd name="T29" fmla="*/ 0 h 721"/>
                <a:gd name="T30" fmla="*/ 0 w 605"/>
                <a:gd name="T31" fmla="*/ 0 h 721"/>
                <a:gd name="T32" fmla="*/ 0 w 605"/>
                <a:gd name="T33" fmla="*/ 0 h 721"/>
                <a:gd name="T34" fmla="*/ 0 w 605"/>
                <a:gd name="T35" fmla="*/ 0 h 721"/>
                <a:gd name="T36" fmla="*/ 0 w 605"/>
                <a:gd name="T37" fmla="*/ 0 h 721"/>
                <a:gd name="T38" fmla="*/ 0 w 605"/>
                <a:gd name="T39" fmla="*/ 0 h 721"/>
                <a:gd name="T40" fmla="*/ 0 w 605"/>
                <a:gd name="T41" fmla="*/ 0 h 721"/>
                <a:gd name="T42" fmla="*/ 0 w 605"/>
                <a:gd name="T43" fmla="*/ 0 h 721"/>
                <a:gd name="T44" fmla="*/ 0 w 605"/>
                <a:gd name="T45" fmla="*/ 0 h 721"/>
                <a:gd name="T46" fmla="*/ 0 w 605"/>
                <a:gd name="T47" fmla="*/ 0 h 721"/>
                <a:gd name="T48" fmla="*/ 0 w 605"/>
                <a:gd name="T49" fmla="*/ 0 h 721"/>
                <a:gd name="T50" fmla="*/ 0 w 605"/>
                <a:gd name="T51" fmla="*/ 0 h 721"/>
                <a:gd name="T52" fmla="*/ 0 w 605"/>
                <a:gd name="T53" fmla="*/ 0 h 721"/>
                <a:gd name="T54" fmla="*/ 0 w 605"/>
                <a:gd name="T55" fmla="*/ 0 h 721"/>
                <a:gd name="T56" fmla="*/ 0 w 605"/>
                <a:gd name="T57" fmla="*/ 0 h 721"/>
                <a:gd name="T58" fmla="*/ 0 w 605"/>
                <a:gd name="T59" fmla="*/ 0 h 721"/>
                <a:gd name="T60" fmla="*/ 0 w 605"/>
                <a:gd name="T61" fmla="*/ 0 h 721"/>
                <a:gd name="T62" fmla="*/ 0 w 605"/>
                <a:gd name="T63" fmla="*/ 0 h 721"/>
                <a:gd name="T64" fmla="*/ 0 w 605"/>
                <a:gd name="T65" fmla="*/ 0 h 721"/>
                <a:gd name="T66" fmla="*/ 0 w 605"/>
                <a:gd name="T67" fmla="*/ 0 h 721"/>
                <a:gd name="T68" fmla="*/ 0 w 605"/>
                <a:gd name="T69" fmla="*/ 0 h 721"/>
                <a:gd name="T70" fmla="*/ 0 w 605"/>
                <a:gd name="T71" fmla="*/ 0 h 721"/>
                <a:gd name="T72" fmla="*/ 0 w 605"/>
                <a:gd name="T73" fmla="*/ 0 h 721"/>
                <a:gd name="T74" fmla="*/ 0 w 605"/>
                <a:gd name="T75" fmla="*/ 0 h 721"/>
                <a:gd name="T76" fmla="*/ 0 w 605"/>
                <a:gd name="T77" fmla="*/ 0 h 721"/>
                <a:gd name="T78" fmla="*/ 0 w 605"/>
                <a:gd name="T79" fmla="*/ 0 h 721"/>
                <a:gd name="T80" fmla="*/ 0 w 605"/>
                <a:gd name="T81" fmla="*/ 0 h 721"/>
                <a:gd name="T82" fmla="*/ 0 w 605"/>
                <a:gd name="T83" fmla="*/ 0 h 721"/>
                <a:gd name="T84" fmla="*/ 0 w 605"/>
                <a:gd name="T85" fmla="*/ 0 h 721"/>
                <a:gd name="T86" fmla="*/ 0 w 605"/>
                <a:gd name="T87" fmla="*/ 0 h 721"/>
                <a:gd name="T88" fmla="*/ 0 w 605"/>
                <a:gd name="T89" fmla="*/ 0 h 721"/>
                <a:gd name="T90" fmla="*/ 0 w 605"/>
                <a:gd name="T91" fmla="*/ 0 h 721"/>
                <a:gd name="T92" fmla="*/ 0 w 605"/>
                <a:gd name="T93" fmla="*/ 0 h 721"/>
                <a:gd name="T94" fmla="*/ 0 w 605"/>
                <a:gd name="T95" fmla="*/ 0 h 721"/>
                <a:gd name="T96" fmla="*/ 0 w 605"/>
                <a:gd name="T97" fmla="*/ 0 h 721"/>
                <a:gd name="T98" fmla="*/ 0 w 605"/>
                <a:gd name="T99" fmla="*/ 0 h 721"/>
                <a:gd name="T100" fmla="*/ 0 w 605"/>
                <a:gd name="T101" fmla="*/ 0 h 721"/>
                <a:gd name="T102" fmla="*/ 0 w 605"/>
                <a:gd name="T103" fmla="*/ 0 h 721"/>
                <a:gd name="T104" fmla="*/ 0 w 605"/>
                <a:gd name="T105" fmla="*/ 0 h 721"/>
                <a:gd name="T106" fmla="*/ 0 w 605"/>
                <a:gd name="T107" fmla="*/ 0 h 721"/>
                <a:gd name="T108" fmla="*/ 0 w 605"/>
                <a:gd name="T109" fmla="*/ 0 h 721"/>
                <a:gd name="T110" fmla="*/ 0 w 605"/>
                <a:gd name="T111" fmla="*/ 0 h 721"/>
                <a:gd name="T112" fmla="*/ 0 w 605"/>
                <a:gd name="T113" fmla="*/ 0 h 721"/>
                <a:gd name="T114" fmla="*/ 0 w 605"/>
                <a:gd name="T115" fmla="*/ 0 h 721"/>
                <a:gd name="T116" fmla="*/ 0 w 605"/>
                <a:gd name="T117" fmla="*/ 0 h 721"/>
                <a:gd name="T118" fmla="*/ 0 w 605"/>
                <a:gd name="T119" fmla="*/ 0 h 72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05"/>
                <a:gd name="T181" fmla="*/ 0 h 721"/>
                <a:gd name="T182" fmla="*/ 605 w 605"/>
                <a:gd name="T183" fmla="*/ 721 h 72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05" h="721">
                  <a:moveTo>
                    <a:pt x="282" y="548"/>
                  </a:moveTo>
                  <a:lnTo>
                    <a:pt x="282" y="548"/>
                  </a:lnTo>
                  <a:lnTo>
                    <a:pt x="279" y="548"/>
                  </a:lnTo>
                  <a:lnTo>
                    <a:pt x="277" y="548"/>
                  </a:lnTo>
                  <a:lnTo>
                    <a:pt x="274" y="548"/>
                  </a:lnTo>
                  <a:lnTo>
                    <a:pt x="268" y="548"/>
                  </a:lnTo>
                  <a:lnTo>
                    <a:pt x="262" y="547"/>
                  </a:lnTo>
                  <a:lnTo>
                    <a:pt x="255" y="547"/>
                  </a:lnTo>
                  <a:lnTo>
                    <a:pt x="247" y="546"/>
                  </a:lnTo>
                  <a:lnTo>
                    <a:pt x="238" y="544"/>
                  </a:lnTo>
                  <a:lnTo>
                    <a:pt x="230" y="541"/>
                  </a:lnTo>
                  <a:lnTo>
                    <a:pt x="223" y="538"/>
                  </a:lnTo>
                  <a:lnTo>
                    <a:pt x="216" y="534"/>
                  </a:lnTo>
                  <a:lnTo>
                    <a:pt x="209" y="530"/>
                  </a:lnTo>
                  <a:lnTo>
                    <a:pt x="202" y="525"/>
                  </a:lnTo>
                  <a:lnTo>
                    <a:pt x="196" y="521"/>
                  </a:lnTo>
                  <a:lnTo>
                    <a:pt x="191" y="516"/>
                  </a:lnTo>
                  <a:lnTo>
                    <a:pt x="186" y="526"/>
                  </a:lnTo>
                  <a:lnTo>
                    <a:pt x="183" y="539"/>
                  </a:lnTo>
                  <a:lnTo>
                    <a:pt x="176" y="551"/>
                  </a:lnTo>
                  <a:lnTo>
                    <a:pt x="164" y="557"/>
                  </a:lnTo>
                  <a:lnTo>
                    <a:pt x="156" y="557"/>
                  </a:lnTo>
                  <a:lnTo>
                    <a:pt x="146" y="557"/>
                  </a:lnTo>
                  <a:lnTo>
                    <a:pt x="135" y="555"/>
                  </a:lnTo>
                  <a:lnTo>
                    <a:pt x="125" y="553"/>
                  </a:lnTo>
                  <a:lnTo>
                    <a:pt x="115" y="551"/>
                  </a:lnTo>
                  <a:lnTo>
                    <a:pt x="107" y="548"/>
                  </a:lnTo>
                  <a:lnTo>
                    <a:pt x="102" y="547"/>
                  </a:lnTo>
                  <a:lnTo>
                    <a:pt x="100" y="546"/>
                  </a:lnTo>
                  <a:lnTo>
                    <a:pt x="103" y="545"/>
                  </a:lnTo>
                  <a:lnTo>
                    <a:pt x="109" y="545"/>
                  </a:lnTo>
                  <a:lnTo>
                    <a:pt x="116" y="551"/>
                  </a:lnTo>
                  <a:lnTo>
                    <a:pt x="118" y="567"/>
                  </a:lnTo>
                  <a:lnTo>
                    <a:pt x="119" y="586"/>
                  </a:lnTo>
                  <a:lnTo>
                    <a:pt x="120" y="600"/>
                  </a:lnTo>
                  <a:lnTo>
                    <a:pt x="118" y="609"/>
                  </a:lnTo>
                  <a:lnTo>
                    <a:pt x="105" y="613"/>
                  </a:lnTo>
                  <a:lnTo>
                    <a:pt x="97" y="614"/>
                  </a:lnTo>
                  <a:lnTo>
                    <a:pt x="90" y="615"/>
                  </a:lnTo>
                  <a:lnTo>
                    <a:pt x="85" y="616"/>
                  </a:lnTo>
                  <a:lnTo>
                    <a:pt x="79" y="616"/>
                  </a:lnTo>
                  <a:lnTo>
                    <a:pt x="74" y="616"/>
                  </a:lnTo>
                  <a:lnTo>
                    <a:pt x="67" y="613"/>
                  </a:lnTo>
                  <a:lnTo>
                    <a:pt x="60" y="608"/>
                  </a:lnTo>
                  <a:lnTo>
                    <a:pt x="52" y="599"/>
                  </a:lnTo>
                  <a:lnTo>
                    <a:pt x="44" y="589"/>
                  </a:lnTo>
                  <a:lnTo>
                    <a:pt x="35" y="579"/>
                  </a:lnTo>
                  <a:lnTo>
                    <a:pt x="28" y="570"/>
                  </a:lnTo>
                  <a:lnTo>
                    <a:pt x="21" y="562"/>
                  </a:lnTo>
                  <a:lnTo>
                    <a:pt x="15" y="554"/>
                  </a:lnTo>
                  <a:lnTo>
                    <a:pt x="11" y="546"/>
                  </a:lnTo>
                  <a:lnTo>
                    <a:pt x="9" y="538"/>
                  </a:lnTo>
                  <a:lnTo>
                    <a:pt x="7" y="529"/>
                  </a:lnTo>
                  <a:lnTo>
                    <a:pt x="5" y="504"/>
                  </a:lnTo>
                  <a:lnTo>
                    <a:pt x="0" y="476"/>
                  </a:lnTo>
                  <a:lnTo>
                    <a:pt x="2" y="446"/>
                  </a:lnTo>
                  <a:lnTo>
                    <a:pt x="15" y="419"/>
                  </a:lnTo>
                  <a:lnTo>
                    <a:pt x="26" y="409"/>
                  </a:lnTo>
                  <a:lnTo>
                    <a:pt x="35" y="401"/>
                  </a:lnTo>
                  <a:lnTo>
                    <a:pt x="43" y="394"/>
                  </a:lnTo>
                  <a:lnTo>
                    <a:pt x="50" y="389"/>
                  </a:lnTo>
                  <a:lnTo>
                    <a:pt x="57" y="385"/>
                  </a:lnTo>
                  <a:lnTo>
                    <a:pt x="63" y="381"/>
                  </a:lnTo>
                  <a:lnTo>
                    <a:pt x="67" y="379"/>
                  </a:lnTo>
                  <a:lnTo>
                    <a:pt x="71" y="378"/>
                  </a:lnTo>
                  <a:lnTo>
                    <a:pt x="75" y="377"/>
                  </a:lnTo>
                  <a:lnTo>
                    <a:pt x="81" y="377"/>
                  </a:lnTo>
                  <a:lnTo>
                    <a:pt x="88" y="375"/>
                  </a:lnTo>
                  <a:lnTo>
                    <a:pt x="96" y="375"/>
                  </a:lnTo>
                  <a:lnTo>
                    <a:pt x="103" y="375"/>
                  </a:lnTo>
                  <a:lnTo>
                    <a:pt x="109" y="375"/>
                  </a:lnTo>
                  <a:lnTo>
                    <a:pt x="113" y="375"/>
                  </a:lnTo>
                  <a:lnTo>
                    <a:pt x="115" y="375"/>
                  </a:lnTo>
                  <a:lnTo>
                    <a:pt x="102" y="330"/>
                  </a:lnTo>
                  <a:lnTo>
                    <a:pt x="93" y="288"/>
                  </a:lnTo>
                  <a:lnTo>
                    <a:pt x="87" y="253"/>
                  </a:lnTo>
                  <a:lnTo>
                    <a:pt x="86" y="235"/>
                  </a:lnTo>
                  <a:lnTo>
                    <a:pt x="82" y="223"/>
                  </a:lnTo>
                  <a:lnTo>
                    <a:pt x="75" y="208"/>
                  </a:lnTo>
                  <a:lnTo>
                    <a:pt x="70" y="195"/>
                  </a:lnTo>
                  <a:lnTo>
                    <a:pt x="67" y="182"/>
                  </a:lnTo>
                  <a:lnTo>
                    <a:pt x="70" y="169"/>
                  </a:lnTo>
                  <a:lnTo>
                    <a:pt x="70" y="154"/>
                  </a:lnTo>
                  <a:lnTo>
                    <a:pt x="67" y="137"/>
                  </a:lnTo>
                  <a:lnTo>
                    <a:pt x="62" y="120"/>
                  </a:lnTo>
                  <a:lnTo>
                    <a:pt x="62" y="115"/>
                  </a:lnTo>
                  <a:lnTo>
                    <a:pt x="66" y="108"/>
                  </a:lnTo>
                  <a:lnTo>
                    <a:pt x="73" y="100"/>
                  </a:lnTo>
                  <a:lnTo>
                    <a:pt x="82" y="91"/>
                  </a:lnTo>
                  <a:lnTo>
                    <a:pt x="95" y="82"/>
                  </a:lnTo>
                  <a:lnTo>
                    <a:pt x="110" y="71"/>
                  </a:lnTo>
                  <a:lnTo>
                    <a:pt x="125" y="61"/>
                  </a:lnTo>
                  <a:lnTo>
                    <a:pt x="143" y="50"/>
                  </a:lnTo>
                  <a:lnTo>
                    <a:pt x="161" y="41"/>
                  </a:lnTo>
                  <a:lnTo>
                    <a:pt x="179" y="32"/>
                  </a:lnTo>
                  <a:lnTo>
                    <a:pt x="199" y="23"/>
                  </a:lnTo>
                  <a:lnTo>
                    <a:pt x="217" y="15"/>
                  </a:lnTo>
                  <a:lnTo>
                    <a:pt x="234" y="9"/>
                  </a:lnTo>
                  <a:lnTo>
                    <a:pt x="251" y="4"/>
                  </a:lnTo>
                  <a:lnTo>
                    <a:pt x="267" y="1"/>
                  </a:lnTo>
                  <a:lnTo>
                    <a:pt x="279" y="0"/>
                  </a:lnTo>
                  <a:lnTo>
                    <a:pt x="304" y="2"/>
                  </a:lnTo>
                  <a:lnTo>
                    <a:pt x="327" y="7"/>
                  </a:lnTo>
                  <a:lnTo>
                    <a:pt x="350" y="15"/>
                  </a:lnTo>
                  <a:lnTo>
                    <a:pt x="372" y="25"/>
                  </a:lnTo>
                  <a:lnTo>
                    <a:pt x="393" y="38"/>
                  </a:lnTo>
                  <a:lnTo>
                    <a:pt x="413" y="53"/>
                  </a:lnTo>
                  <a:lnTo>
                    <a:pt x="433" y="68"/>
                  </a:lnTo>
                  <a:lnTo>
                    <a:pt x="450" y="84"/>
                  </a:lnTo>
                  <a:lnTo>
                    <a:pt x="465" y="100"/>
                  </a:lnTo>
                  <a:lnTo>
                    <a:pt x="478" y="116"/>
                  </a:lnTo>
                  <a:lnTo>
                    <a:pt x="488" y="130"/>
                  </a:lnTo>
                  <a:lnTo>
                    <a:pt x="496" y="143"/>
                  </a:lnTo>
                  <a:lnTo>
                    <a:pt x="502" y="155"/>
                  </a:lnTo>
                  <a:lnTo>
                    <a:pt x="506" y="166"/>
                  </a:lnTo>
                  <a:lnTo>
                    <a:pt x="510" y="176"/>
                  </a:lnTo>
                  <a:lnTo>
                    <a:pt x="511" y="184"/>
                  </a:lnTo>
                  <a:lnTo>
                    <a:pt x="510" y="193"/>
                  </a:lnTo>
                  <a:lnTo>
                    <a:pt x="505" y="204"/>
                  </a:lnTo>
                  <a:lnTo>
                    <a:pt x="497" y="216"/>
                  </a:lnTo>
                  <a:lnTo>
                    <a:pt x="489" y="229"/>
                  </a:lnTo>
                  <a:lnTo>
                    <a:pt x="480" y="242"/>
                  </a:lnTo>
                  <a:lnTo>
                    <a:pt x="474" y="254"/>
                  </a:lnTo>
                  <a:lnTo>
                    <a:pt x="469" y="266"/>
                  </a:lnTo>
                  <a:lnTo>
                    <a:pt x="471" y="275"/>
                  </a:lnTo>
                  <a:lnTo>
                    <a:pt x="479" y="299"/>
                  </a:lnTo>
                  <a:lnTo>
                    <a:pt x="487" y="330"/>
                  </a:lnTo>
                  <a:lnTo>
                    <a:pt x="494" y="359"/>
                  </a:lnTo>
                  <a:lnTo>
                    <a:pt x="497" y="375"/>
                  </a:lnTo>
                  <a:lnTo>
                    <a:pt x="499" y="389"/>
                  </a:lnTo>
                  <a:lnTo>
                    <a:pt x="504" y="409"/>
                  </a:lnTo>
                  <a:lnTo>
                    <a:pt x="509" y="428"/>
                  </a:lnTo>
                  <a:lnTo>
                    <a:pt x="511" y="436"/>
                  </a:lnTo>
                  <a:lnTo>
                    <a:pt x="558" y="463"/>
                  </a:lnTo>
                  <a:lnTo>
                    <a:pt x="596" y="440"/>
                  </a:lnTo>
                  <a:lnTo>
                    <a:pt x="597" y="443"/>
                  </a:lnTo>
                  <a:lnTo>
                    <a:pt x="600" y="454"/>
                  </a:lnTo>
                  <a:lnTo>
                    <a:pt x="602" y="471"/>
                  </a:lnTo>
                  <a:lnTo>
                    <a:pt x="605" y="493"/>
                  </a:lnTo>
                  <a:lnTo>
                    <a:pt x="604" y="508"/>
                  </a:lnTo>
                  <a:lnTo>
                    <a:pt x="601" y="526"/>
                  </a:lnTo>
                  <a:lnTo>
                    <a:pt x="595" y="547"/>
                  </a:lnTo>
                  <a:lnTo>
                    <a:pt x="588" y="569"/>
                  </a:lnTo>
                  <a:lnTo>
                    <a:pt x="581" y="590"/>
                  </a:lnTo>
                  <a:lnTo>
                    <a:pt x="575" y="609"/>
                  </a:lnTo>
                  <a:lnTo>
                    <a:pt x="571" y="624"/>
                  </a:lnTo>
                  <a:lnTo>
                    <a:pt x="570" y="634"/>
                  </a:lnTo>
                  <a:lnTo>
                    <a:pt x="570" y="647"/>
                  </a:lnTo>
                  <a:lnTo>
                    <a:pt x="569" y="661"/>
                  </a:lnTo>
                  <a:lnTo>
                    <a:pt x="566" y="676"/>
                  </a:lnTo>
                  <a:lnTo>
                    <a:pt x="564" y="690"/>
                  </a:lnTo>
                  <a:lnTo>
                    <a:pt x="559" y="697"/>
                  </a:lnTo>
                  <a:lnTo>
                    <a:pt x="547" y="703"/>
                  </a:lnTo>
                  <a:lnTo>
                    <a:pt x="529" y="710"/>
                  </a:lnTo>
                  <a:lnTo>
                    <a:pt x="511" y="714"/>
                  </a:lnTo>
                  <a:lnTo>
                    <a:pt x="490" y="719"/>
                  </a:lnTo>
                  <a:lnTo>
                    <a:pt x="472" y="721"/>
                  </a:lnTo>
                  <a:lnTo>
                    <a:pt x="458" y="721"/>
                  </a:lnTo>
                  <a:lnTo>
                    <a:pt x="450" y="719"/>
                  </a:lnTo>
                  <a:lnTo>
                    <a:pt x="454" y="699"/>
                  </a:lnTo>
                  <a:lnTo>
                    <a:pt x="458" y="680"/>
                  </a:lnTo>
                  <a:lnTo>
                    <a:pt x="460" y="662"/>
                  </a:lnTo>
                  <a:lnTo>
                    <a:pt x="461" y="646"/>
                  </a:lnTo>
                  <a:lnTo>
                    <a:pt x="460" y="638"/>
                  </a:lnTo>
                  <a:lnTo>
                    <a:pt x="458" y="630"/>
                  </a:lnTo>
                  <a:lnTo>
                    <a:pt x="454" y="620"/>
                  </a:lnTo>
                  <a:lnTo>
                    <a:pt x="449" y="610"/>
                  </a:lnTo>
                  <a:lnTo>
                    <a:pt x="443" y="600"/>
                  </a:lnTo>
                  <a:lnTo>
                    <a:pt x="436" y="589"/>
                  </a:lnTo>
                  <a:lnTo>
                    <a:pt x="430" y="576"/>
                  </a:lnTo>
                  <a:lnTo>
                    <a:pt x="423" y="563"/>
                  </a:lnTo>
                  <a:lnTo>
                    <a:pt x="419" y="559"/>
                  </a:lnTo>
                  <a:lnTo>
                    <a:pt x="412" y="553"/>
                  </a:lnTo>
                  <a:lnTo>
                    <a:pt x="405" y="548"/>
                  </a:lnTo>
                  <a:lnTo>
                    <a:pt x="398" y="542"/>
                  </a:lnTo>
                  <a:lnTo>
                    <a:pt x="392" y="538"/>
                  </a:lnTo>
                  <a:lnTo>
                    <a:pt x="386" y="534"/>
                  </a:lnTo>
                  <a:lnTo>
                    <a:pt x="383" y="532"/>
                  </a:lnTo>
                  <a:lnTo>
                    <a:pt x="382" y="531"/>
                  </a:lnTo>
                  <a:lnTo>
                    <a:pt x="373" y="508"/>
                  </a:lnTo>
                  <a:lnTo>
                    <a:pt x="282" y="548"/>
                  </a:lnTo>
                  <a:close/>
                </a:path>
              </a:pathLst>
            </a:custGeom>
            <a:solidFill>
              <a:srgbClr val="E5A599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30" name="Freeform 828"/>
            <p:cNvSpPr>
              <a:spLocks/>
            </p:cNvSpPr>
            <p:nvPr/>
          </p:nvSpPr>
          <p:spPr bwMode="auto">
            <a:xfrm flipH="1">
              <a:off x="8900" y="1781"/>
              <a:ext cx="48" cy="38"/>
            </a:xfrm>
            <a:custGeom>
              <a:avLst/>
              <a:gdLst>
                <a:gd name="T0" fmla="*/ 0 w 569"/>
                <a:gd name="T1" fmla="*/ 0 h 316"/>
                <a:gd name="T2" fmla="*/ 0 w 569"/>
                <a:gd name="T3" fmla="*/ 0 h 316"/>
                <a:gd name="T4" fmla="*/ 0 w 569"/>
                <a:gd name="T5" fmla="*/ 0 h 316"/>
                <a:gd name="T6" fmla="*/ 0 w 569"/>
                <a:gd name="T7" fmla="*/ 0 h 316"/>
                <a:gd name="T8" fmla="*/ 0 w 569"/>
                <a:gd name="T9" fmla="*/ 0 h 316"/>
                <a:gd name="T10" fmla="*/ 0 w 569"/>
                <a:gd name="T11" fmla="*/ 0 h 316"/>
                <a:gd name="T12" fmla="*/ 0 w 569"/>
                <a:gd name="T13" fmla="*/ 0 h 316"/>
                <a:gd name="T14" fmla="*/ 0 w 569"/>
                <a:gd name="T15" fmla="*/ 0 h 316"/>
                <a:gd name="T16" fmla="*/ 0 w 569"/>
                <a:gd name="T17" fmla="*/ 0 h 316"/>
                <a:gd name="T18" fmla="*/ 0 w 569"/>
                <a:gd name="T19" fmla="*/ 0 h 316"/>
                <a:gd name="T20" fmla="*/ 0 w 569"/>
                <a:gd name="T21" fmla="*/ 0 h 316"/>
                <a:gd name="T22" fmla="*/ 0 w 569"/>
                <a:gd name="T23" fmla="*/ 0 h 316"/>
                <a:gd name="T24" fmla="*/ 0 w 569"/>
                <a:gd name="T25" fmla="*/ 0 h 316"/>
                <a:gd name="T26" fmla="*/ 0 w 569"/>
                <a:gd name="T27" fmla="*/ 0 h 316"/>
                <a:gd name="T28" fmla="*/ 0 w 569"/>
                <a:gd name="T29" fmla="*/ 0 h 316"/>
                <a:gd name="T30" fmla="*/ 0 w 569"/>
                <a:gd name="T31" fmla="*/ 0 h 316"/>
                <a:gd name="T32" fmla="*/ 0 w 569"/>
                <a:gd name="T33" fmla="*/ 0 h 316"/>
                <a:gd name="T34" fmla="*/ 0 w 569"/>
                <a:gd name="T35" fmla="*/ 0 h 316"/>
                <a:gd name="T36" fmla="*/ 0 w 569"/>
                <a:gd name="T37" fmla="*/ 0 h 316"/>
                <a:gd name="T38" fmla="*/ 0 w 569"/>
                <a:gd name="T39" fmla="*/ 0 h 316"/>
                <a:gd name="T40" fmla="*/ 0 w 569"/>
                <a:gd name="T41" fmla="*/ 0 h 316"/>
                <a:gd name="T42" fmla="*/ 0 w 569"/>
                <a:gd name="T43" fmla="*/ 0 h 316"/>
                <a:gd name="T44" fmla="*/ 0 w 569"/>
                <a:gd name="T45" fmla="*/ 0 h 316"/>
                <a:gd name="T46" fmla="*/ 0 w 569"/>
                <a:gd name="T47" fmla="*/ 0 h 316"/>
                <a:gd name="T48" fmla="*/ 0 w 569"/>
                <a:gd name="T49" fmla="*/ 0 h 316"/>
                <a:gd name="T50" fmla="*/ 0 w 569"/>
                <a:gd name="T51" fmla="*/ 0 h 316"/>
                <a:gd name="T52" fmla="*/ 0 w 569"/>
                <a:gd name="T53" fmla="*/ 0 h 316"/>
                <a:gd name="T54" fmla="*/ 0 w 569"/>
                <a:gd name="T55" fmla="*/ 0 h 316"/>
                <a:gd name="T56" fmla="*/ 0 w 569"/>
                <a:gd name="T57" fmla="*/ 0 h 316"/>
                <a:gd name="T58" fmla="*/ 0 w 569"/>
                <a:gd name="T59" fmla="*/ 0 h 316"/>
                <a:gd name="T60" fmla="*/ 0 w 569"/>
                <a:gd name="T61" fmla="*/ 0 h 316"/>
                <a:gd name="T62" fmla="*/ 0 w 569"/>
                <a:gd name="T63" fmla="*/ 0 h 316"/>
                <a:gd name="T64" fmla="*/ 0 w 569"/>
                <a:gd name="T65" fmla="*/ 0 h 316"/>
                <a:gd name="T66" fmla="*/ 0 w 569"/>
                <a:gd name="T67" fmla="*/ 0 h 316"/>
                <a:gd name="T68" fmla="*/ 0 w 569"/>
                <a:gd name="T69" fmla="*/ 0 h 316"/>
                <a:gd name="T70" fmla="*/ 0 w 569"/>
                <a:gd name="T71" fmla="*/ 0 h 316"/>
                <a:gd name="T72" fmla="*/ 0 w 569"/>
                <a:gd name="T73" fmla="*/ 0 h 316"/>
                <a:gd name="T74" fmla="*/ 0 w 569"/>
                <a:gd name="T75" fmla="*/ 0 h 316"/>
                <a:gd name="T76" fmla="*/ 0 w 569"/>
                <a:gd name="T77" fmla="*/ 0 h 316"/>
                <a:gd name="T78" fmla="*/ 0 w 569"/>
                <a:gd name="T79" fmla="*/ 0 h 316"/>
                <a:gd name="T80" fmla="*/ 0 w 569"/>
                <a:gd name="T81" fmla="*/ 0 h 316"/>
                <a:gd name="T82" fmla="*/ 0 w 569"/>
                <a:gd name="T83" fmla="*/ 0 h 316"/>
                <a:gd name="T84" fmla="*/ 0 w 569"/>
                <a:gd name="T85" fmla="*/ 0 h 316"/>
                <a:gd name="T86" fmla="*/ 0 w 569"/>
                <a:gd name="T87" fmla="*/ 0 h 316"/>
                <a:gd name="T88" fmla="*/ 0 w 569"/>
                <a:gd name="T89" fmla="*/ 0 h 316"/>
                <a:gd name="T90" fmla="*/ 0 w 569"/>
                <a:gd name="T91" fmla="*/ 0 h 316"/>
                <a:gd name="T92" fmla="*/ 0 w 569"/>
                <a:gd name="T93" fmla="*/ 0 h 316"/>
                <a:gd name="T94" fmla="*/ 0 w 569"/>
                <a:gd name="T95" fmla="*/ 0 h 3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69"/>
                <a:gd name="T145" fmla="*/ 0 h 316"/>
                <a:gd name="T146" fmla="*/ 569 w 569"/>
                <a:gd name="T147" fmla="*/ 316 h 3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69" h="316">
                  <a:moveTo>
                    <a:pt x="141" y="164"/>
                  </a:moveTo>
                  <a:lnTo>
                    <a:pt x="139" y="172"/>
                  </a:lnTo>
                  <a:lnTo>
                    <a:pt x="136" y="181"/>
                  </a:lnTo>
                  <a:lnTo>
                    <a:pt x="134" y="191"/>
                  </a:lnTo>
                  <a:lnTo>
                    <a:pt x="130" y="200"/>
                  </a:lnTo>
                  <a:lnTo>
                    <a:pt x="126" y="210"/>
                  </a:lnTo>
                  <a:lnTo>
                    <a:pt x="118" y="217"/>
                  </a:lnTo>
                  <a:lnTo>
                    <a:pt x="107" y="222"/>
                  </a:lnTo>
                  <a:lnTo>
                    <a:pt x="94" y="225"/>
                  </a:lnTo>
                  <a:lnTo>
                    <a:pt x="77" y="226"/>
                  </a:lnTo>
                  <a:lnTo>
                    <a:pt x="61" y="226"/>
                  </a:lnTo>
                  <a:lnTo>
                    <a:pt x="46" y="223"/>
                  </a:lnTo>
                  <a:lnTo>
                    <a:pt x="32" y="221"/>
                  </a:lnTo>
                  <a:lnTo>
                    <a:pt x="20" y="218"/>
                  </a:lnTo>
                  <a:lnTo>
                    <a:pt x="11" y="212"/>
                  </a:lnTo>
                  <a:lnTo>
                    <a:pt x="4" y="205"/>
                  </a:lnTo>
                  <a:lnTo>
                    <a:pt x="1" y="196"/>
                  </a:lnTo>
                  <a:lnTo>
                    <a:pt x="0" y="172"/>
                  </a:lnTo>
                  <a:lnTo>
                    <a:pt x="3" y="142"/>
                  </a:lnTo>
                  <a:lnTo>
                    <a:pt x="12" y="115"/>
                  </a:lnTo>
                  <a:lnTo>
                    <a:pt x="30" y="98"/>
                  </a:lnTo>
                  <a:lnTo>
                    <a:pt x="45" y="91"/>
                  </a:lnTo>
                  <a:lnTo>
                    <a:pt x="64" y="82"/>
                  </a:lnTo>
                  <a:lnTo>
                    <a:pt x="87" y="70"/>
                  </a:lnTo>
                  <a:lnTo>
                    <a:pt x="111" y="58"/>
                  </a:lnTo>
                  <a:lnTo>
                    <a:pt x="135" y="45"/>
                  </a:lnTo>
                  <a:lnTo>
                    <a:pt x="158" y="34"/>
                  </a:lnTo>
                  <a:lnTo>
                    <a:pt x="179" y="28"/>
                  </a:lnTo>
                  <a:lnTo>
                    <a:pt x="196" y="25"/>
                  </a:lnTo>
                  <a:lnTo>
                    <a:pt x="212" y="25"/>
                  </a:lnTo>
                  <a:lnTo>
                    <a:pt x="231" y="24"/>
                  </a:lnTo>
                  <a:lnTo>
                    <a:pt x="251" y="23"/>
                  </a:lnTo>
                  <a:lnTo>
                    <a:pt x="271" y="21"/>
                  </a:lnTo>
                  <a:lnTo>
                    <a:pt x="291" y="20"/>
                  </a:lnTo>
                  <a:lnTo>
                    <a:pt x="307" y="20"/>
                  </a:lnTo>
                  <a:lnTo>
                    <a:pt x="321" y="18"/>
                  </a:lnTo>
                  <a:lnTo>
                    <a:pt x="329" y="20"/>
                  </a:lnTo>
                  <a:lnTo>
                    <a:pt x="334" y="20"/>
                  </a:lnTo>
                  <a:lnTo>
                    <a:pt x="341" y="16"/>
                  </a:lnTo>
                  <a:lnTo>
                    <a:pt x="348" y="13"/>
                  </a:lnTo>
                  <a:lnTo>
                    <a:pt x="356" y="8"/>
                  </a:lnTo>
                  <a:lnTo>
                    <a:pt x="367" y="5"/>
                  </a:lnTo>
                  <a:lnTo>
                    <a:pt x="379" y="1"/>
                  </a:lnTo>
                  <a:lnTo>
                    <a:pt x="394" y="0"/>
                  </a:lnTo>
                  <a:lnTo>
                    <a:pt x="412" y="1"/>
                  </a:lnTo>
                  <a:lnTo>
                    <a:pt x="418" y="2"/>
                  </a:lnTo>
                  <a:lnTo>
                    <a:pt x="428" y="3"/>
                  </a:lnTo>
                  <a:lnTo>
                    <a:pt x="438" y="6"/>
                  </a:lnTo>
                  <a:lnTo>
                    <a:pt x="450" y="8"/>
                  </a:lnTo>
                  <a:lnTo>
                    <a:pt x="461" y="11"/>
                  </a:lnTo>
                  <a:lnTo>
                    <a:pt x="473" y="15"/>
                  </a:lnTo>
                  <a:lnTo>
                    <a:pt x="482" y="21"/>
                  </a:lnTo>
                  <a:lnTo>
                    <a:pt x="490" y="28"/>
                  </a:lnTo>
                  <a:lnTo>
                    <a:pt x="498" y="37"/>
                  </a:lnTo>
                  <a:lnTo>
                    <a:pt x="508" y="47"/>
                  </a:lnTo>
                  <a:lnTo>
                    <a:pt x="519" y="59"/>
                  </a:lnTo>
                  <a:lnTo>
                    <a:pt x="529" y="71"/>
                  </a:lnTo>
                  <a:lnTo>
                    <a:pt x="539" y="84"/>
                  </a:lnTo>
                  <a:lnTo>
                    <a:pt x="549" y="96"/>
                  </a:lnTo>
                  <a:lnTo>
                    <a:pt x="554" y="105"/>
                  </a:lnTo>
                  <a:lnTo>
                    <a:pt x="558" y="113"/>
                  </a:lnTo>
                  <a:lnTo>
                    <a:pt x="561" y="126"/>
                  </a:lnTo>
                  <a:lnTo>
                    <a:pt x="566" y="138"/>
                  </a:lnTo>
                  <a:lnTo>
                    <a:pt x="569" y="159"/>
                  </a:lnTo>
                  <a:lnTo>
                    <a:pt x="569" y="189"/>
                  </a:lnTo>
                  <a:lnTo>
                    <a:pt x="568" y="223"/>
                  </a:lnTo>
                  <a:lnTo>
                    <a:pt x="567" y="250"/>
                  </a:lnTo>
                  <a:lnTo>
                    <a:pt x="567" y="272"/>
                  </a:lnTo>
                  <a:lnTo>
                    <a:pt x="567" y="289"/>
                  </a:lnTo>
                  <a:lnTo>
                    <a:pt x="566" y="295"/>
                  </a:lnTo>
                  <a:lnTo>
                    <a:pt x="563" y="298"/>
                  </a:lnTo>
                  <a:lnTo>
                    <a:pt x="557" y="300"/>
                  </a:lnTo>
                  <a:lnTo>
                    <a:pt x="551" y="301"/>
                  </a:lnTo>
                  <a:lnTo>
                    <a:pt x="545" y="301"/>
                  </a:lnTo>
                  <a:lnTo>
                    <a:pt x="538" y="303"/>
                  </a:lnTo>
                  <a:lnTo>
                    <a:pt x="533" y="308"/>
                  </a:lnTo>
                  <a:lnTo>
                    <a:pt x="529" y="316"/>
                  </a:lnTo>
                  <a:lnTo>
                    <a:pt x="528" y="304"/>
                  </a:lnTo>
                  <a:lnTo>
                    <a:pt x="526" y="294"/>
                  </a:lnTo>
                  <a:lnTo>
                    <a:pt x="522" y="285"/>
                  </a:lnTo>
                  <a:lnTo>
                    <a:pt x="518" y="276"/>
                  </a:lnTo>
                  <a:lnTo>
                    <a:pt x="512" y="271"/>
                  </a:lnTo>
                  <a:lnTo>
                    <a:pt x="504" y="267"/>
                  </a:lnTo>
                  <a:lnTo>
                    <a:pt x="496" y="265"/>
                  </a:lnTo>
                  <a:lnTo>
                    <a:pt x="484" y="266"/>
                  </a:lnTo>
                  <a:lnTo>
                    <a:pt x="474" y="268"/>
                  </a:lnTo>
                  <a:lnTo>
                    <a:pt x="466" y="272"/>
                  </a:lnTo>
                  <a:lnTo>
                    <a:pt x="459" y="275"/>
                  </a:lnTo>
                  <a:lnTo>
                    <a:pt x="455" y="279"/>
                  </a:lnTo>
                  <a:lnTo>
                    <a:pt x="452" y="282"/>
                  </a:lnTo>
                  <a:lnTo>
                    <a:pt x="451" y="285"/>
                  </a:lnTo>
                  <a:lnTo>
                    <a:pt x="450" y="286"/>
                  </a:lnTo>
                  <a:lnTo>
                    <a:pt x="450" y="287"/>
                  </a:lnTo>
                  <a:lnTo>
                    <a:pt x="448" y="259"/>
                  </a:lnTo>
                  <a:lnTo>
                    <a:pt x="444" y="238"/>
                  </a:lnTo>
                  <a:lnTo>
                    <a:pt x="438" y="221"/>
                  </a:lnTo>
                  <a:lnTo>
                    <a:pt x="431" y="207"/>
                  </a:lnTo>
                  <a:lnTo>
                    <a:pt x="424" y="199"/>
                  </a:lnTo>
                  <a:lnTo>
                    <a:pt x="416" y="198"/>
                  </a:lnTo>
                  <a:lnTo>
                    <a:pt x="410" y="202"/>
                  </a:lnTo>
                  <a:lnTo>
                    <a:pt x="408" y="204"/>
                  </a:lnTo>
                  <a:lnTo>
                    <a:pt x="410" y="200"/>
                  </a:lnTo>
                  <a:lnTo>
                    <a:pt x="415" y="193"/>
                  </a:lnTo>
                  <a:lnTo>
                    <a:pt x="423" y="184"/>
                  </a:lnTo>
                  <a:lnTo>
                    <a:pt x="431" y="175"/>
                  </a:lnTo>
                  <a:lnTo>
                    <a:pt x="433" y="169"/>
                  </a:lnTo>
                  <a:lnTo>
                    <a:pt x="431" y="162"/>
                  </a:lnTo>
                  <a:lnTo>
                    <a:pt x="425" y="155"/>
                  </a:lnTo>
                  <a:lnTo>
                    <a:pt x="416" y="149"/>
                  </a:lnTo>
                  <a:lnTo>
                    <a:pt x="408" y="142"/>
                  </a:lnTo>
                  <a:lnTo>
                    <a:pt x="399" y="137"/>
                  </a:lnTo>
                  <a:lnTo>
                    <a:pt x="393" y="134"/>
                  </a:lnTo>
                  <a:lnTo>
                    <a:pt x="391" y="132"/>
                  </a:lnTo>
                  <a:lnTo>
                    <a:pt x="390" y="132"/>
                  </a:lnTo>
                  <a:lnTo>
                    <a:pt x="386" y="132"/>
                  </a:lnTo>
                  <a:lnTo>
                    <a:pt x="383" y="131"/>
                  </a:lnTo>
                  <a:lnTo>
                    <a:pt x="377" y="131"/>
                  </a:lnTo>
                  <a:lnTo>
                    <a:pt x="370" y="131"/>
                  </a:lnTo>
                  <a:lnTo>
                    <a:pt x="363" y="130"/>
                  </a:lnTo>
                  <a:lnTo>
                    <a:pt x="356" y="130"/>
                  </a:lnTo>
                  <a:lnTo>
                    <a:pt x="349" y="130"/>
                  </a:lnTo>
                  <a:lnTo>
                    <a:pt x="344" y="130"/>
                  </a:lnTo>
                  <a:lnTo>
                    <a:pt x="339" y="131"/>
                  </a:lnTo>
                  <a:lnTo>
                    <a:pt x="334" y="134"/>
                  </a:lnTo>
                  <a:lnTo>
                    <a:pt x="331" y="136"/>
                  </a:lnTo>
                  <a:lnTo>
                    <a:pt x="326" y="139"/>
                  </a:lnTo>
                  <a:lnTo>
                    <a:pt x="322" y="143"/>
                  </a:lnTo>
                  <a:lnTo>
                    <a:pt x="315" y="146"/>
                  </a:lnTo>
                  <a:lnTo>
                    <a:pt x="306" y="151"/>
                  </a:lnTo>
                  <a:lnTo>
                    <a:pt x="295" y="155"/>
                  </a:lnTo>
                  <a:lnTo>
                    <a:pt x="283" y="159"/>
                  </a:lnTo>
                  <a:lnTo>
                    <a:pt x="270" y="164"/>
                  </a:lnTo>
                  <a:lnTo>
                    <a:pt x="257" y="166"/>
                  </a:lnTo>
                  <a:lnTo>
                    <a:pt x="245" y="168"/>
                  </a:lnTo>
                  <a:lnTo>
                    <a:pt x="233" y="170"/>
                  </a:lnTo>
                  <a:lnTo>
                    <a:pt x="224" y="172"/>
                  </a:lnTo>
                  <a:lnTo>
                    <a:pt x="217" y="172"/>
                  </a:lnTo>
                  <a:lnTo>
                    <a:pt x="209" y="172"/>
                  </a:lnTo>
                  <a:lnTo>
                    <a:pt x="198" y="170"/>
                  </a:lnTo>
                  <a:lnTo>
                    <a:pt x="186" y="169"/>
                  </a:lnTo>
                  <a:lnTo>
                    <a:pt x="173" y="167"/>
                  </a:lnTo>
                  <a:lnTo>
                    <a:pt x="160" y="166"/>
                  </a:lnTo>
                  <a:lnTo>
                    <a:pt x="150" y="165"/>
                  </a:lnTo>
                  <a:lnTo>
                    <a:pt x="143" y="164"/>
                  </a:lnTo>
                  <a:lnTo>
                    <a:pt x="141" y="164"/>
                  </a:lnTo>
                  <a:close/>
                </a:path>
              </a:pathLst>
            </a:custGeom>
            <a:solidFill>
              <a:srgbClr val="FF4C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31" name="Freeform 829"/>
            <p:cNvSpPr>
              <a:spLocks/>
            </p:cNvSpPr>
            <p:nvPr/>
          </p:nvSpPr>
          <p:spPr bwMode="auto">
            <a:xfrm flipH="1">
              <a:off x="8898" y="1780"/>
              <a:ext cx="15" cy="29"/>
            </a:xfrm>
            <a:custGeom>
              <a:avLst/>
              <a:gdLst>
                <a:gd name="T0" fmla="*/ 0 w 189"/>
                <a:gd name="T1" fmla="*/ 0 h 235"/>
                <a:gd name="T2" fmla="*/ 0 w 189"/>
                <a:gd name="T3" fmla="*/ 0 h 235"/>
                <a:gd name="T4" fmla="*/ 0 w 189"/>
                <a:gd name="T5" fmla="*/ 0 h 235"/>
                <a:gd name="T6" fmla="*/ 0 w 189"/>
                <a:gd name="T7" fmla="*/ 0 h 235"/>
                <a:gd name="T8" fmla="*/ 0 w 189"/>
                <a:gd name="T9" fmla="*/ 0 h 235"/>
                <a:gd name="T10" fmla="*/ 0 w 189"/>
                <a:gd name="T11" fmla="*/ 0 h 235"/>
                <a:gd name="T12" fmla="*/ 0 w 189"/>
                <a:gd name="T13" fmla="*/ 0 h 235"/>
                <a:gd name="T14" fmla="*/ 0 w 189"/>
                <a:gd name="T15" fmla="*/ 0 h 235"/>
                <a:gd name="T16" fmla="*/ 0 w 189"/>
                <a:gd name="T17" fmla="*/ 0 h 235"/>
                <a:gd name="T18" fmla="*/ 0 w 189"/>
                <a:gd name="T19" fmla="*/ 0 h 235"/>
                <a:gd name="T20" fmla="*/ 0 w 189"/>
                <a:gd name="T21" fmla="*/ 0 h 235"/>
                <a:gd name="T22" fmla="*/ 0 w 189"/>
                <a:gd name="T23" fmla="*/ 0 h 235"/>
                <a:gd name="T24" fmla="*/ 0 w 189"/>
                <a:gd name="T25" fmla="*/ 0 h 235"/>
                <a:gd name="T26" fmla="*/ 0 w 189"/>
                <a:gd name="T27" fmla="*/ 0 h 235"/>
                <a:gd name="T28" fmla="*/ 0 w 189"/>
                <a:gd name="T29" fmla="*/ 0 h 235"/>
                <a:gd name="T30" fmla="*/ 0 w 189"/>
                <a:gd name="T31" fmla="*/ 0 h 235"/>
                <a:gd name="T32" fmla="*/ 0 w 189"/>
                <a:gd name="T33" fmla="*/ 0 h 235"/>
                <a:gd name="T34" fmla="*/ 0 w 189"/>
                <a:gd name="T35" fmla="*/ 0 h 235"/>
                <a:gd name="T36" fmla="*/ 0 w 189"/>
                <a:gd name="T37" fmla="*/ 0 h 235"/>
                <a:gd name="T38" fmla="*/ 0 w 189"/>
                <a:gd name="T39" fmla="*/ 0 h 235"/>
                <a:gd name="T40" fmla="*/ 0 w 189"/>
                <a:gd name="T41" fmla="*/ 0 h 235"/>
                <a:gd name="T42" fmla="*/ 0 w 189"/>
                <a:gd name="T43" fmla="*/ 0 h 235"/>
                <a:gd name="T44" fmla="*/ 0 w 189"/>
                <a:gd name="T45" fmla="*/ 0 h 235"/>
                <a:gd name="T46" fmla="*/ 0 w 189"/>
                <a:gd name="T47" fmla="*/ 0 h 235"/>
                <a:gd name="T48" fmla="*/ 0 w 189"/>
                <a:gd name="T49" fmla="*/ 0 h 235"/>
                <a:gd name="T50" fmla="*/ 0 w 189"/>
                <a:gd name="T51" fmla="*/ 0 h 235"/>
                <a:gd name="T52" fmla="*/ 0 w 189"/>
                <a:gd name="T53" fmla="*/ 0 h 235"/>
                <a:gd name="T54" fmla="*/ 0 w 189"/>
                <a:gd name="T55" fmla="*/ 0 h 235"/>
                <a:gd name="T56" fmla="*/ 0 w 189"/>
                <a:gd name="T57" fmla="*/ 0 h 235"/>
                <a:gd name="T58" fmla="*/ 0 w 189"/>
                <a:gd name="T59" fmla="*/ 0 h 235"/>
                <a:gd name="T60" fmla="*/ 0 w 189"/>
                <a:gd name="T61" fmla="*/ 0 h 235"/>
                <a:gd name="T62" fmla="*/ 0 w 189"/>
                <a:gd name="T63" fmla="*/ 0 h 235"/>
                <a:gd name="T64" fmla="*/ 0 w 189"/>
                <a:gd name="T65" fmla="*/ 0 h 235"/>
                <a:gd name="T66" fmla="*/ 0 w 189"/>
                <a:gd name="T67" fmla="*/ 0 h 235"/>
                <a:gd name="T68" fmla="*/ 0 w 189"/>
                <a:gd name="T69" fmla="*/ 0 h 235"/>
                <a:gd name="T70" fmla="*/ 0 w 189"/>
                <a:gd name="T71" fmla="*/ 0 h 235"/>
                <a:gd name="T72" fmla="*/ 0 w 189"/>
                <a:gd name="T73" fmla="*/ 0 h 235"/>
                <a:gd name="T74" fmla="*/ 0 w 189"/>
                <a:gd name="T75" fmla="*/ 0 h 235"/>
                <a:gd name="T76" fmla="*/ 0 w 189"/>
                <a:gd name="T77" fmla="*/ 0 h 235"/>
                <a:gd name="T78" fmla="*/ 0 w 189"/>
                <a:gd name="T79" fmla="*/ 0 h 235"/>
                <a:gd name="T80" fmla="*/ 0 w 189"/>
                <a:gd name="T81" fmla="*/ 0 h 2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9"/>
                <a:gd name="T124" fmla="*/ 0 h 235"/>
                <a:gd name="T125" fmla="*/ 189 w 189"/>
                <a:gd name="T126" fmla="*/ 235 h 2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9" h="235">
                  <a:moveTo>
                    <a:pt x="161" y="95"/>
                  </a:moveTo>
                  <a:lnTo>
                    <a:pt x="168" y="108"/>
                  </a:lnTo>
                  <a:lnTo>
                    <a:pt x="175" y="123"/>
                  </a:lnTo>
                  <a:lnTo>
                    <a:pt x="180" y="140"/>
                  </a:lnTo>
                  <a:lnTo>
                    <a:pt x="184" y="156"/>
                  </a:lnTo>
                  <a:lnTo>
                    <a:pt x="188" y="172"/>
                  </a:lnTo>
                  <a:lnTo>
                    <a:pt x="189" y="188"/>
                  </a:lnTo>
                  <a:lnTo>
                    <a:pt x="188" y="205"/>
                  </a:lnTo>
                  <a:lnTo>
                    <a:pt x="183" y="221"/>
                  </a:lnTo>
                  <a:lnTo>
                    <a:pt x="176" y="227"/>
                  </a:lnTo>
                  <a:lnTo>
                    <a:pt x="168" y="232"/>
                  </a:lnTo>
                  <a:lnTo>
                    <a:pt x="160" y="235"/>
                  </a:lnTo>
                  <a:lnTo>
                    <a:pt x="152" y="235"/>
                  </a:lnTo>
                  <a:lnTo>
                    <a:pt x="150" y="227"/>
                  </a:lnTo>
                  <a:lnTo>
                    <a:pt x="151" y="219"/>
                  </a:lnTo>
                  <a:lnTo>
                    <a:pt x="153" y="210"/>
                  </a:lnTo>
                  <a:lnTo>
                    <a:pt x="154" y="202"/>
                  </a:lnTo>
                  <a:lnTo>
                    <a:pt x="148" y="174"/>
                  </a:lnTo>
                  <a:lnTo>
                    <a:pt x="140" y="146"/>
                  </a:lnTo>
                  <a:lnTo>
                    <a:pt x="128" y="120"/>
                  </a:lnTo>
                  <a:lnTo>
                    <a:pt x="113" y="95"/>
                  </a:lnTo>
                  <a:lnTo>
                    <a:pt x="94" y="72"/>
                  </a:lnTo>
                  <a:lnTo>
                    <a:pt x="74" y="51"/>
                  </a:lnTo>
                  <a:lnTo>
                    <a:pt x="51" y="34"/>
                  </a:lnTo>
                  <a:lnTo>
                    <a:pt x="25" y="19"/>
                  </a:lnTo>
                  <a:lnTo>
                    <a:pt x="17" y="15"/>
                  </a:lnTo>
                  <a:lnTo>
                    <a:pt x="8" y="14"/>
                  </a:lnTo>
                  <a:lnTo>
                    <a:pt x="0" y="12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1"/>
                  </a:lnTo>
                  <a:lnTo>
                    <a:pt x="7" y="1"/>
                  </a:lnTo>
                  <a:lnTo>
                    <a:pt x="9" y="0"/>
                  </a:lnTo>
                  <a:lnTo>
                    <a:pt x="32" y="2"/>
                  </a:lnTo>
                  <a:lnTo>
                    <a:pt x="54" y="8"/>
                  </a:lnTo>
                  <a:lnTo>
                    <a:pt x="75" y="17"/>
                  </a:lnTo>
                  <a:lnTo>
                    <a:pt x="94" y="29"/>
                  </a:lnTo>
                  <a:lnTo>
                    <a:pt x="113" y="43"/>
                  </a:lnTo>
                  <a:lnTo>
                    <a:pt x="130" y="59"/>
                  </a:lnTo>
                  <a:lnTo>
                    <a:pt x="146" y="76"/>
                  </a:lnTo>
                  <a:lnTo>
                    <a:pt x="161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32" name="Freeform 830"/>
            <p:cNvSpPr>
              <a:spLocks/>
            </p:cNvSpPr>
            <p:nvPr/>
          </p:nvSpPr>
          <p:spPr bwMode="auto">
            <a:xfrm flipH="1">
              <a:off x="8924" y="1782"/>
              <a:ext cx="26" cy="28"/>
            </a:xfrm>
            <a:custGeom>
              <a:avLst/>
              <a:gdLst>
                <a:gd name="T0" fmla="*/ 0 w 306"/>
                <a:gd name="T1" fmla="*/ 0 h 227"/>
                <a:gd name="T2" fmla="*/ 0 w 306"/>
                <a:gd name="T3" fmla="*/ 0 h 227"/>
                <a:gd name="T4" fmla="*/ 0 w 306"/>
                <a:gd name="T5" fmla="*/ 0 h 227"/>
                <a:gd name="T6" fmla="*/ 0 w 306"/>
                <a:gd name="T7" fmla="*/ 0 h 227"/>
                <a:gd name="T8" fmla="*/ 0 w 306"/>
                <a:gd name="T9" fmla="*/ 0 h 227"/>
                <a:gd name="T10" fmla="*/ 0 w 306"/>
                <a:gd name="T11" fmla="*/ 0 h 227"/>
                <a:gd name="T12" fmla="*/ 0 w 306"/>
                <a:gd name="T13" fmla="*/ 0 h 227"/>
                <a:gd name="T14" fmla="*/ 0 w 306"/>
                <a:gd name="T15" fmla="*/ 0 h 227"/>
                <a:gd name="T16" fmla="*/ 0 w 306"/>
                <a:gd name="T17" fmla="*/ 0 h 227"/>
                <a:gd name="T18" fmla="*/ 0 w 306"/>
                <a:gd name="T19" fmla="*/ 0 h 227"/>
                <a:gd name="T20" fmla="*/ 0 w 306"/>
                <a:gd name="T21" fmla="*/ 0 h 227"/>
                <a:gd name="T22" fmla="*/ 0 w 306"/>
                <a:gd name="T23" fmla="*/ 0 h 227"/>
                <a:gd name="T24" fmla="*/ 0 w 306"/>
                <a:gd name="T25" fmla="*/ 0 h 227"/>
                <a:gd name="T26" fmla="*/ 0 w 306"/>
                <a:gd name="T27" fmla="*/ 0 h 227"/>
                <a:gd name="T28" fmla="*/ 0 w 306"/>
                <a:gd name="T29" fmla="*/ 0 h 227"/>
                <a:gd name="T30" fmla="*/ 0 w 306"/>
                <a:gd name="T31" fmla="*/ 0 h 227"/>
                <a:gd name="T32" fmla="*/ 0 w 306"/>
                <a:gd name="T33" fmla="*/ 0 h 227"/>
                <a:gd name="T34" fmla="*/ 0 w 306"/>
                <a:gd name="T35" fmla="*/ 0 h 227"/>
                <a:gd name="T36" fmla="*/ 0 w 306"/>
                <a:gd name="T37" fmla="*/ 0 h 227"/>
                <a:gd name="T38" fmla="*/ 0 w 306"/>
                <a:gd name="T39" fmla="*/ 0 h 227"/>
                <a:gd name="T40" fmla="*/ 0 w 306"/>
                <a:gd name="T41" fmla="*/ 0 h 227"/>
                <a:gd name="T42" fmla="*/ 0 w 306"/>
                <a:gd name="T43" fmla="*/ 0 h 227"/>
                <a:gd name="T44" fmla="*/ 0 w 306"/>
                <a:gd name="T45" fmla="*/ 0 h 227"/>
                <a:gd name="T46" fmla="*/ 0 w 306"/>
                <a:gd name="T47" fmla="*/ 0 h 227"/>
                <a:gd name="T48" fmla="*/ 0 w 306"/>
                <a:gd name="T49" fmla="*/ 0 h 227"/>
                <a:gd name="T50" fmla="*/ 0 w 306"/>
                <a:gd name="T51" fmla="*/ 0 h 227"/>
                <a:gd name="T52" fmla="*/ 0 w 306"/>
                <a:gd name="T53" fmla="*/ 0 h 227"/>
                <a:gd name="T54" fmla="*/ 0 w 306"/>
                <a:gd name="T55" fmla="*/ 0 h 227"/>
                <a:gd name="T56" fmla="*/ 0 w 306"/>
                <a:gd name="T57" fmla="*/ 0 h 227"/>
                <a:gd name="T58" fmla="*/ 0 w 306"/>
                <a:gd name="T59" fmla="*/ 0 h 227"/>
                <a:gd name="T60" fmla="*/ 0 w 306"/>
                <a:gd name="T61" fmla="*/ 0 h 227"/>
                <a:gd name="T62" fmla="*/ 0 w 306"/>
                <a:gd name="T63" fmla="*/ 0 h 227"/>
                <a:gd name="T64" fmla="*/ 0 w 306"/>
                <a:gd name="T65" fmla="*/ 0 h 227"/>
                <a:gd name="T66" fmla="*/ 0 w 306"/>
                <a:gd name="T67" fmla="*/ 0 h 227"/>
                <a:gd name="T68" fmla="*/ 0 w 306"/>
                <a:gd name="T69" fmla="*/ 0 h 227"/>
                <a:gd name="T70" fmla="*/ 0 w 306"/>
                <a:gd name="T71" fmla="*/ 0 h 227"/>
                <a:gd name="T72" fmla="*/ 0 w 306"/>
                <a:gd name="T73" fmla="*/ 0 h 227"/>
                <a:gd name="T74" fmla="*/ 0 w 306"/>
                <a:gd name="T75" fmla="*/ 0 h 22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6"/>
                <a:gd name="T115" fmla="*/ 0 h 227"/>
                <a:gd name="T116" fmla="*/ 306 w 306"/>
                <a:gd name="T117" fmla="*/ 227 h 22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6" h="227">
                  <a:moveTo>
                    <a:pt x="306" y="7"/>
                  </a:moveTo>
                  <a:lnTo>
                    <a:pt x="306" y="11"/>
                  </a:lnTo>
                  <a:lnTo>
                    <a:pt x="302" y="14"/>
                  </a:lnTo>
                  <a:lnTo>
                    <a:pt x="298" y="15"/>
                  </a:lnTo>
                  <a:lnTo>
                    <a:pt x="293" y="17"/>
                  </a:lnTo>
                  <a:lnTo>
                    <a:pt x="272" y="19"/>
                  </a:lnTo>
                  <a:lnTo>
                    <a:pt x="253" y="24"/>
                  </a:lnTo>
                  <a:lnTo>
                    <a:pt x="233" y="30"/>
                  </a:lnTo>
                  <a:lnTo>
                    <a:pt x="215" y="37"/>
                  </a:lnTo>
                  <a:lnTo>
                    <a:pt x="196" y="45"/>
                  </a:lnTo>
                  <a:lnTo>
                    <a:pt x="178" y="53"/>
                  </a:lnTo>
                  <a:lnTo>
                    <a:pt x="159" y="61"/>
                  </a:lnTo>
                  <a:lnTo>
                    <a:pt x="141" y="67"/>
                  </a:lnTo>
                  <a:lnTo>
                    <a:pt x="127" y="76"/>
                  </a:lnTo>
                  <a:lnTo>
                    <a:pt x="111" y="86"/>
                  </a:lnTo>
                  <a:lnTo>
                    <a:pt x="96" y="97"/>
                  </a:lnTo>
                  <a:lnTo>
                    <a:pt x="81" y="107"/>
                  </a:lnTo>
                  <a:lnTo>
                    <a:pt x="67" y="120"/>
                  </a:lnTo>
                  <a:lnTo>
                    <a:pt x="57" y="133"/>
                  </a:lnTo>
                  <a:lnTo>
                    <a:pt x="51" y="150"/>
                  </a:lnTo>
                  <a:lnTo>
                    <a:pt x="51" y="168"/>
                  </a:lnTo>
                  <a:lnTo>
                    <a:pt x="57" y="176"/>
                  </a:lnTo>
                  <a:lnTo>
                    <a:pt x="63" y="184"/>
                  </a:lnTo>
                  <a:lnTo>
                    <a:pt x="69" y="191"/>
                  </a:lnTo>
                  <a:lnTo>
                    <a:pt x="78" y="196"/>
                  </a:lnTo>
                  <a:lnTo>
                    <a:pt x="86" y="200"/>
                  </a:lnTo>
                  <a:lnTo>
                    <a:pt x="95" y="203"/>
                  </a:lnTo>
                  <a:lnTo>
                    <a:pt x="104" y="205"/>
                  </a:lnTo>
                  <a:lnTo>
                    <a:pt x="114" y="205"/>
                  </a:lnTo>
                  <a:lnTo>
                    <a:pt x="117" y="205"/>
                  </a:lnTo>
                  <a:lnTo>
                    <a:pt x="120" y="204"/>
                  </a:lnTo>
                  <a:lnTo>
                    <a:pt x="122" y="204"/>
                  </a:lnTo>
                  <a:lnTo>
                    <a:pt x="126" y="204"/>
                  </a:lnTo>
                  <a:lnTo>
                    <a:pt x="128" y="205"/>
                  </a:lnTo>
                  <a:lnTo>
                    <a:pt x="128" y="207"/>
                  </a:lnTo>
                  <a:lnTo>
                    <a:pt x="128" y="211"/>
                  </a:lnTo>
                  <a:lnTo>
                    <a:pt x="127" y="213"/>
                  </a:lnTo>
                  <a:lnTo>
                    <a:pt x="119" y="219"/>
                  </a:lnTo>
                  <a:lnTo>
                    <a:pt x="111" y="222"/>
                  </a:lnTo>
                  <a:lnTo>
                    <a:pt x="102" y="226"/>
                  </a:lnTo>
                  <a:lnTo>
                    <a:pt x="93" y="227"/>
                  </a:lnTo>
                  <a:lnTo>
                    <a:pt x="82" y="227"/>
                  </a:lnTo>
                  <a:lnTo>
                    <a:pt x="72" y="227"/>
                  </a:lnTo>
                  <a:lnTo>
                    <a:pt x="63" y="226"/>
                  </a:lnTo>
                  <a:lnTo>
                    <a:pt x="53" y="224"/>
                  </a:lnTo>
                  <a:lnTo>
                    <a:pt x="45" y="220"/>
                  </a:lnTo>
                  <a:lnTo>
                    <a:pt x="36" y="215"/>
                  </a:lnTo>
                  <a:lnTo>
                    <a:pt x="26" y="209"/>
                  </a:lnTo>
                  <a:lnTo>
                    <a:pt x="18" y="203"/>
                  </a:lnTo>
                  <a:lnTo>
                    <a:pt x="10" y="196"/>
                  </a:lnTo>
                  <a:lnTo>
                    <a:pt x="4" y="186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1" y="150"/>
                  </a:lnTo>
                  <a:lnTo>
                    <a:pt x="5" y="133"/>
                  </a:lnTo>
                  <a:lnTo>
                    <a:pt x="10" y="117"/>
                  </a:lnTo>
                  <a:lnTo>
                    <a:pt x="16" y="102"/>
                  </a:lnTo>
                  <a:lnTo>
                    <a:pt x="26" y="90"/>
                  </a:lnTo>
                  <a:lnTo>
                    <a:pt x="37" y="77"/>
                  </a:lnTo>
                  <a:lnTo>
                    <a:pt x="50" y="65"/>
                  </a:lnTo>
                  <a:lnTo>
                    <a:pt x="64" y="56"/>
                  </a:lnTo>
                  <a:lnTo>
                    <a:pt x="84" y="45"/>
                  </a:lnTo>
                  <a:lnTo>
                    <a:pt x="106" y="35"/>
                  </a:lnTo>
                  <a:lnTo>
                    <a:pt x="128" y="26"/>
                  </a:lnTo>
                  <a:lnTo>
                    <a:pt x="151" y="19"/>
                  </a:lnTo>
                  <a:lnTo>
                    <a:pt x="174" y="12"/>
                  </a:lnTo>
                  <a:lnTo>
                    <a:pt x="197" y="7"/>
                  </a:lnTo>
                  <a:lnTo>
                    <a:pt x="222" y="3"/>
                  </a:lnTo>
                  <a:lnTo>
                    <a:pt x="246" y="0"/>
                  </a:lnTo>
                  <a:lnTo>
                    <a:pt x="254" y="0"/>
                  </a:lnTo>
                  <a:lnTo>
                    <a:pt x="262" y="1"/>
                  </a:lnTo>
                  <a:lnTo>
                    <a:pt x="269" y="0"/>
                  </a:lnTo>
                  <a:lnTo>
                    <a:pt x="277" y="0"/>
                  </a:lnTo>
                  <a:lnTo>
                    <a:pt x="285" y="1"/>
                  </a:lnTo>
                  <a:lnTo>
                    <a:pt x="292" y="2"/>
                  </a:lnTo>
                  <a:lnTo>
                    <a:pt x="299" y="3"/>
                  </a:lnTo>
                  <a:lnTo>
                    <a:pt x="30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33" name="Freeform 831"/>
            <p:cNvSpPr>
              <a:spLocks/>
            </p:cNvSpPr>
            <p:nvPr/>
          </p:nvSpPr>
          <p:spPr bwMode="auto">
            <a:xfrm flipH="1">
              <a:off x="8914" y="1794"/>
              <a:ext cx="27" cy="11"/>
            </a:xfrm>
            <a:custGeom>
              <a:avLst/>
              <a:gdLst>
                <a:gd name="T0" fmla="*/ 0 w 316"/>
                <a:gd name="T1" fmla="*/ 0 h 84"/>
                <a:gd name="T2" fmla="*/ 0 w 316"/>
                <a:gd name="T3" fmla="*/ 0 h 84"/>
                <a:gd name="T4" fmla="*/ 0 w 316"/>
                <a:gd name="T5" fmla="*/ 0 h 84"/>
                <a:gd name="T6" fmla="*/ 0 w 316"/>
                <a:gd name="T7" fmla="*/ 0 h 84"/>
                <a:gd name="T8" fmla="*/ 0 w 316"/>
                <a:gd name="T9" fmla="*/ 0 h 84"/>
                <a:gd name="T10" fmla="*/ 0 w 316"/>
                <a:gd name="T11" fmla="*/ 0 h 84"/>
                <a:gd name="T12" fmla="*/ 0 w 316"/>
                <a:gd name="T13" fmla="*/ 0 h 84"/>
                <a:gd name="T14" fmla="*/ 0 w 316"/>
                <a:gd name="T15" fmla="*/ 0 h 84"/>
                <a:gd name="T16" fmla="*/ 0 w 316"/>
                <a:gd name="T17" fmla="*/ 0 h 84"/>
                <a:gd name="T18" fmla="*/ 0 w 316"/>
                <a:gd name="T19" fmla="*/ 0 h 84"/>
                <a:gd name="T20" fmla="*/ 0 w 316"/>
                <a:gd name="T21" fmla="*/ 0 h 84"/>
                <a:gd name="T22" fmla="*/ 0 w 316"/>
                <a:gd name="T23" fmla="*/ 0 h 84"/>
                <a:gd name="T24" fmla="*/ 0 w 316"/>
                <a:gd name="T25" fmla="*/ 0 h 84"/>
                <a:gd name="T26" fmla="*/ 0 w 316"/>
                <a:gd name="T27" fmla="*/ 0 h 84"/>
                <a:gd name="T28" fmla="*/ 0 w 316"/>
                <a:gd name="T29" fmla="*/ 0 h 84"/>
                <a:gd name="T30" fmla="*/ 0 w 316"/>
                <a:gd name="T31" fmla="*/ 0 h 84"/>
                <a:gd name="T32" fmla="*/ 0 w 316"/>
                <a:gd name="T33" fmla="*/ 0 h 84"/>
                <a:gd name="T34" fmla="*/ 0 w 316"/>
                <a:gd name="T35" fmla="*/ 0 h 84"/>
                <a:gd name="T36" fmla="*/ 0 w 316"/>
                <a:gd name="T37" fmla="*/ 0 h 84"/>
                <a:gd name="T38" fmla="*/ 0 w 316"/>
                <a:gd name="T39" fmla="*/ 0 h 84"/>
                <a:gd name="T40" fmla="*/ 0 w 316"/>
                <a:gd name="T41" fmla="*/ 0 h 84"/>
                <a:gd name="T42" fmla="*/ 0 w 316"/>
                <a:gd name="T43" fmla="*/ 0 h 84"/>
                <a:gd name="T44" fmla="*/ 0 w 316"/>
                <a:gd name="T45" fmla="*/ 0 h 84"/>
                <a:gd name="T46" fmla="*/ 0 w 316"/>
                <a:gd name="T47" fmla="*/ 0 h 84"/>
                <a:gd name="T48" fmla="*/ 0 w 316"/>
                <a:gd name="T49" fmla="*/ 0 h 84"/>
                <a:gd name="T50" fmla="*/ 0 w 316"/>
                <a:gd name="T51" fmla="*/ 0 h 84"/>
                <a:gd name="T52" fmla="*/ 0 w 316"/>
                <a:gd name="T53" fmla="*/ 0 h 84"/>
                <a:gd name="T54" fmla="*/ 0 w 316"/>
                <a:gd name="T55" fmla="*/ 0 h 84"/>
                <a:gd name="T56" fmla="*/ 0 w 316"/>
                <a:gd name="T57" fmla="*/ 0 h 84"/>
                <a:gd name="T58" fmla="*/ 0 w 316"/>
                <a:gd name="T59" fmla="*/ 0 h 84"/>
                <a:gd name="T60" fmla="*/ 0 w 316"/>
                <a:gd name="T61" fmla="*/ 0 h 84"/>
                <a:gd name="T62" fmla="*/ 0 w 316"/>
                <a:gd name="T63" fmla="*/ 0 h 84"/>
                <a:gd name="T64" fmla="*/ 0 w 316"/>
                <a:gd name="T65" fmla="*/ 0 h 84"/>
                <a:gd name="T66" fmla="*/ 0 w 316"/>
                <a:gd name="T67" fmla="*/ 0 h 84"/>
                <a:gd name="T68" fmla="*/ 0 w 316"/>
                <a:gd name="T69" fmla="*/ 0 h 84"/>
                <a:gd name="T70" fmla="*/ 0 w 316"/>
                <a:gd name="T71" fmla="*/ 0 h 84"/>
                <a:gd name="T72" fmla="*/ 0 w 316"/>
                <a:gd name="T73" fmla="*/ 0 h 84"/>
                <a:gd name="T74" fmla="*/ 0 w 316"/>
                <a:gd name="T75" fmla="*/ 0 h 84"/>
                <a:gd name="T76" fmla="*/ 0 w 316"/>
                <a:gd name="T77" fmla="*/ 0 h 84"/>
                <a:gd name="T78" fmla="*/ 0 w 316"/>
                <a:gd name="T79" fmla="*/ 0 h 84"/>
                <a:gd name="T80" fmla="*/ 0 w 316"/>
                <a:gd name="T81" fmla="*/ 0 h 84"/>
                <a:gd name="T82" fmla="*/ 0 w 316"/>
                <a:gd name="T83" fmla="*/ 0 h 84"/>
                <a:gd name="T84" fmla="*/ 0 w 316"/>
                <a:gd name="T85" fmla="*/ 0 h 84"/>
                <a:gd name="T86" fmla="*/ 0 w 316"/>
                <a:gd name="T87" fmla="*/ 0 h 84"/>
                <a:gd name="T88" fmla="*/ 0 w 316"/>
                <a:gd name="T89" fmla="*/ 0 h 84"/>
                <a:gd name="T90" fmla="*/ 0 w 316"/>
                <a:gd name="T91" fmla="*/ 0 h 84"/>
                <a:gd name="T92" fmla="*/ 0 w 316"/>
                <a:gd name="T93" fmla="*/ 0 h 84"/>
                <a:gd name="T94" fmla="*/ 0 w 316"/>
                <a:gd name="T95" fmla="*/ 0 h 84"/>
                <a:gd name="T96" fmla="*/ 0 w 316"/>
                <a:gd name="T97" fmla="*/ 0 h 84"/>
                <a:gd name="T98" fmla="*/ 0 w 316"/>
                <a:gd name="T99" fmla="*/ 0 h 84"/>
                <a:gd name="T100" fmla="*/ 0 w 316"/>
                <a:gd name="T101" fmla="*/ 0 h 84"/>
                <a:gd name="T102" fmla="*/ 0 w 316"/>
                <a:gd name="T103" fmla="*/ 0 h 84"/>
                <a:gd name="T104" fmla="*/ 0 w 316"/>
                <a:gd name="T105" fmla="*/ 0 h 84"/>
                <a:gd name="T106" fmla="*/ 0 w 316"/>
                <a:gd name="T107" fmla="*/ 0 h 84"/>
                <a:gd name="T108" fmla="*/ 0 w 316"/>
                <a:gd name="T109" fmla="*/ 0 h 84"/>
                <a:gd name="T110" fmla="*/ 0 w 316"/>
                <a:gd name="T111" fmla="*/ 0 h 84"/>
                <a:gd name="T112" fmla="*/ 0 w 316"/>
                <a:gd name="T113" fmla="*/ 0 h 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16"/>
                <a:gd name="T172" fmla="*/ 0 h 84"/>
                <a:gd name="T173" fmla="*/ 316 w 316"/>
                <a:gd name="T174" fmla="*/ 84 h 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16" h="84">
                  <a:moveTo>
                    <a:pt x="115" y="38"/>
                  </a:moveTo>
                  <a:lnTo>
                    <a:pt x="123" y="39"/>
                  </a:lnTo>
                  <a:lnTo>
                    <a:pt x="129" y="39"/>
                  </a:lnTo>
                  <a:lnTo>
                    <a:pt x="138" y="39"/>
                  </a:lnTo>
                  <a:lnTo>
                    <a:pt x="144" y="39"/>
                  </a:lnTo>
                  <a:lnTo>
                    <a:pt x="151" y="38"/>
                  </a:lnTo>
                  <a:lnTo>
                    <a:pt x="158" y="38"/>
                  </a:lnTo>
                  <a:lnTo>
                    <a:pt x="166" y="37"/>
                  </a:lnTo>
                  <a:lnTo>
                    <a:pt x="173" y="36"/>
                  </a:lnTo>
                  <a:lnTo>
                    <a:pt x="189" y="30"/>
                  </a:lnTo>
                  <a:lnTo>
                    <a:pt x="207" y="24"/>
                  </a:lnTo>
                  <a:lnTo>
                    <a:pt x="225" y="20"/>
                  </a:lnTo>
                  <a:lnTo>
                    <a:pt x="242" y="16"/>
                  </a:lnTo>
                  <a:lnTo>
                    <a:pt x="261" y="13"/>
                  </a:lnTo>
                  <a:lnTo>
                    <a:pt x="279" y="12"/>
                  </a:lnTo>
                  <a:lnTo>
                    <a:pt x="298" y="12"/>
                  </a:lnTo>
                  <a:lnTo>
                    <a:pt x="316" y="14"/>
                  </a:lnTo>
                  <a:lnTo>
                    <a:pt x="312" y="23"/>
                  </a:lnTo>
                  <a:lnTo>
                    <a:pt x="303" y="26"/>
                  </a:lnTo>
                  <a:lnTo>
                    <a:pt x="293" y="29"/>
                  </a:lnTo>
                  <a:lnTo>
                    <a:pt x="285" y="33"/>
                  </a:lnTo>
                  <a:lnTo>
                    <a:pt x="274" y="39"/>
                  </a:lnTo>
                  <a:lnTo>
                    <a:pt x="261" y="44"/>
                  </a:lnTo>
                  <a:lnTo>
                    <a:pt x="249" y="48"/>
                  </a:lnTo>
                  <a:lnTo>
                    <a:pt x="238" y="52"/>
                  </a:lnTo>
                  <a:lnTo>
                    <a:pt x="225" y="56"/>
                  </a:lnTo>
                  <a:lnTo>
                    <a:pt x="214" y="61"/>
                  </a:lnTo>
                  <a:lnTo>
                    <a:pt x="202" y="66"/>
                  </a:lnTo>
                  <a:lnTo>
                    <a:pt x="191" y="71"/>
                  </a:lnTo>
                  <a:lnTo>
                    <a:pt x="173" y="76"/>
                  </a:lnTo>
                  <a:lnTo>
                    <a:pt x="156" y="79"/>
                  </a:lnTo>
                  <a:lnTo>
                    <a:pt x="138" y="83"/>
                  </a:lnTo>
                  <a:lnTo>
                    <a:pt x="119" y="84"/>
                  </a:lnTo>
                  <a:lnTo>
                    <a:pt x="101" y="83"/>
                  </a:lnTo>
                  <a:lnTo>
                    <a:pt x="82" y="79"/>
                  </a:lnTo>
                  <a:lnTo>
                    <a:pt x="66" y="73"/>
                  </a:lnTo>
                  <a:lnTo>
                    <a:pt x="51" y="62"/>
                  </a:lnTo>
                  <a:lnTo>
                    <a:pt x="44" y="59"/>
                  </a:lnTo>
                  <a:lnTo>
                    <a:pt x="37" y="54"/>
                  </a:lnTo>
                  <a:lnTo>
                    <a:pt x="30" y="50"/>
                  </a:lnTo>
                  <a:lnTo>
                    <a:pt x="25" y="45"/>
                  </a:lnTo>
                  <a:lnTo>
                    <a:pt x="18" y="39"/>
                  </a:lnTo>
                  <a:lnTo>
                    <a:pt x="12" y="35"/>
                  </a:lnTo>
                  <a:lnTo>
                    <a:pt x="6" y="29"/>
                  </a:lnTo>
                  <a:lnTo>
                    <a:pt x="0" y="23"/>
                  </a:lnTo>
                  <a:lnTo>
                    <a:pt x="4" y="14"/>
                  </a:lnTo>
                  <a:lnTo>
                    <a:pt x="11" y="8"/>
                  </a:lnTo>
                  <a:lnTo>
                    <a:pt x="21" y="3"/>
                  </a:lnTo>
                  <a:lnTo>
                    <a:pt x="30" y="0"/>
                  </a:lnTo>
                  <a:lnTo>
                    <a:pt x="42" y="1"/>
                  </a:lnTo>
                  <a:lnTo>
                    <a:pt x="53" y="6"/>
                  </a:lnTo>
                  <a:lnTo>
                    <a:pt x="63" y="12"/>
                  </a:lnTo>
                  <a:lnTo>
                    <a:pt x="73" y="18"/>
                  </a:lnTo>
                  <a:lnTo>
                    <a:pt x="82" y="25"/>
                  </a:lnTo>
                  <a:lnTo>
                    <a:pt x="91" y="31"/>
                  </a:lnTo>
                  <a:lnTo>
                    <a:pt x="103" y="36"/>
                  </a:lnTo>
                  <a:lnTo>
                    <a:pt x="115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34" name="Freeform 832"/>
            <p:cNvSpPr>
              <a:spLocks/>
            </p:cNvSpPr>
            <p:nvPr/>
          </p:nvSpPr>
          <p:spPr bwMode="auto">
            <a:xfrm flipH="1">
              <a:off x="8903" y="1798"/>
              <a:ext cx="11" cy="21"/>
            </a:xfrm>
            <a:custGeom>
              <a:avLst/>
              <a:gdLst>
                <a:gd name="T0" fmla="*/ 0 w 127"/>
                <a:gd name="T1" fmla="*/ 0 h 167"/>
                <a:gd name="T2" fmla="*/ 0 w 127"/>
                <a:gd name="T3" fmla="*/ 0 h 167"/>
                <a:gd name="T4" fmla="*/ 0 w 127"/>
                <a:gd name="T5" fmla="*/ 0 h 167"/>
                <a:gd name="T6" fmla="*/ 0 w 127"/>
                <a:gd name="T7" fmla="*/ 0 h 167"/>
                <a:gd name="T8" fmla="*/ 0 w 127"/>
                <a:gd name="T9" fmla="*/ 0 h 167"/>
                <a:gd name="T10" fmla="*/ 0 w 127"/>
                <a:gd name="T11" fmla="*/ 0 h 167"/>
                <a:gd name="T12" fmla="*/ 0 w 127"/>
                <a:gd name="T13" fmla="*/ 0 h 167"/>
                <a:gd name="T14" fmla="*/ 0 w 127"/>
                <a:gd name="T15" fmla="*/ 0 h 167"/>
                <a:gd name="T16" fmla="*/ 0 w 127"/>
                <a:gd name="T17" fmla="*/ 0 h 167"/>
                <a:gd name="T18" fmla="*/ 0 w 127"/>
                <a:gd name="T19" fmla="*/ 0 h 167"/>
                <a:gd name="T20" fmla="*/ 0 w 127"/>
                <a:gd name="T21" fmla="*/ 0 h 167"/>
                <a:gd name="T22" fmla="*/ 0 w 127"/>
                <a:gd name="T23" fmla="*/ 0 h 167"/>
                <a:gd name="T24" fmla="*/ 0 w 127"/>
                <a:gd name="T25" fmla="*/ 0 h 167"/>
                <a:gd name="T26" fmla="*/ 0 w 127"/>
                <a:gd name="T27" fmla="*/ 0 h 167"/>
                <a:gd name="T28" fmla="*/ 0 w 127"/>
                <a:gd name="T29" fmla="*/ 0 h 167"/>
                <a:gd name="T30" fmla="*/ 0 w 127"/>
                <a:gd name="T31" fmla="*/ 0 h 167"/>
                <a:gd name="T32" fmla="*/ 0 w 127"/>
                <a:gd name="T33" fmla="*/ 0 h 167"/>
                <a:gd name="T34" fmla="*/ 0 w 127"/>
                <a:gd name="T35" fmla="*/ 0 h 167"/>
                <a:gd name="T36" fmla="*/ 0 w 127"/>
                <a:gd name="T37" fmla="*/ 0 h 167"/>
                <a:gd name="T38" fmla="*/ 0 w 127"/>
                <a:gd name="T39" fmla="*/ 0 h 167"/>
                <a:gd name="T40" fmla="*/ 0 w 127"/>
                <a:gd name="T41" fmla="*/ 0 h 167"/>
                <a:gd name="T42" fmla="*/ 0 w 127"/>
                <a:gd name="T43" fmla="*/ 0 h 167"/>
                <a:gd name="T44" fmla="*/ 0 w 127"/>
                <a:gd name="T45" fmla="*/ 0 h 167"/>
                <a:gd name="T46" fmla="*/ 0 w 127"/>
                <a:gd name="T47" fmla="*/ 0 h 167"/>
                <a:gd name="T48" fmla="*/ 0 w 127"/>
                <a:gd name="T49" fmla="*/ 0 h 167"/>
                <a:gd name="T50" fmla="*/ 0 w 127"/>
                <a:gd name="T51" fmla="*/ 0 h 167"/>
                <a:gd name="T52" fmla="*/ 0 w 127"/>
                <a:gd name="T53" fmla="*/ 0 h 167"/>
                <a:gd name="T54" fmla="*/ 0 w 127"/>
                <a:gd name="T55" fmla="*/ 0 h 167"/>
                <a:gd name="T56" fmla="*/ 0 w 127"/>
                <a:gd name="T57" fmla="*/ 0 h 167"/>
                <a:gd name="T58" fmla="*/ 0 w 127"/>
                <a:gd name="T59" fmla="*/ 0 h 167"/>
                <a:gd name="T60" fmla="*/ 0 w 127"/>
                <a:gd name="T61" fmla="*/ 0 h 167"/>
                <a:gd name="T62" fmla="*/ 0 w 127"/>
                <a:gd name="T63" fmla="*/ 0 h 167"/>
                <a:gd name="T64" fmla="*/ 0 w 127"/>
                <a:gd name="T65" fmla="*/ 0 h 167"/>
                <a:gd name="T66" fmla="*/ 0 w 127"/>
                <a:gd name="T67" fmla="*/ 0 h 167"/>
                <a:gd name="T68" fmla="*/ 0 w 127"/>
                <a:gd name="T69" fmla="*/ 0 h 167"/>
                <a:gd name="T70" fmla="*/ 0 w 127"/>
                <a:gd name="T71" fmla="*/ 0 h 167"/>
                <a:gd name="T72" fmla="*/ 0 w 127"/>
                <a:gd name="T73" fmla="*/ 0 h 167"/>
                <a:gd name="T74" fmla="*/ 0 w 127"/>
                <a:gd name="T75" fmla="*/ 0 h 167"/>
                <a:gd name="T76" fmla="*/ 0 w 127"/>
                <a:gd name="T77" fmla="*/ 0 h 167"/>
                <a:gd name="T78" fmla="*/ 0 w 127"/>
                <a:gd name="T79" fmla="*/ 0 h 167"/>
                <a:gd name="T80" fmla="*/ 0 w 127"/>
                <a:gd name="T81" fmla="*/ 0 h 167"/>
                <a:gd name="T82" fmla="*/ 0 w 127"/>
                <a:gd name="T83" fmla="*/ 0 h 167"/>
                <a:gd name="T84" fmla="*/ 0 w 127"/>
                <a:gd name="T85" fmla="*/ 0 h 167"/>
                <a:gd name="T86" fmla="*/ 0 w 127"/>
                <a:gd name="T87" fmla="*/ 0 h 167"/>
                <a:gd name="T88" fmla="*/ 0 w 127"/>
                <a:gd name="T89" fmla="*/ 0 h 167"/>
                <a:gd name="T90" fmla="*/ 0 w 127"/>
                <a:gd name="T91" fmla="*/ 0 h 167"/>
                <a:gd name="T92" fmla="*/ 0 w 127"/>
                <a:gd name="T93" fmla="*/ 0 h 167"/>
                <a:gd name="T94" fmla="*/ 0 w 127"/>
                <a:gd name="T95" fmla="*/ 0 h 167"/>
                <a:gd name="T96" fmla="*/ 0 w 127"/>
                <a:gd name="T97" fmla="*/ 0 h 167"/>
                <a:gd name="T98" fmla="*/ 0 w 127"/>
                <a:gd name="T99" fmla="*/ 0 h 167"/>
                <a:gd name="T100" fmla="*/ 0 w 127"/>
                <a:gd name="T101" fmla="*/ 0 h 167"/>
                <a:gd name="T102" fmla="*/ 0 w 127"/>
                <a:gd name="T103" fmla="*/ 0 h 167"/>
                <a:gd name="T104" fmla="*/ 0 w 127"/>
                <a:gd name="T105" fmla="*/ 0 h 16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7"/>
                <a:gd name="T160" fmla="*/ 0 h 167"/>
                <a:gd name="T161" fmla="*/ 127 w 127"/>
                <a:gd name="T162" fmla="*/ 167 h 16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7" h="167">
                  <a:moveTo>
                    <a:pt x="56" y="45"/>
                  </a:moveTo>
                  <a:lnTo>
                    <a:pt x="57" y="59"/>
                  </a:lnTo>
                  <a:lnTo>
                    <a:pt x="57" y="74"/>
                  </a:lnTo>
                  <a:lnTo>
                    <a:pt x="60" y="88"/>
                  </a:lnTo>
                  <a:lnTo>
                    <a:pt x="69" y="97"/>
                  </a:lnTo>
                  <a:lnTo>
                    <a:pt x="75" y="92"/>
                  </a:lnTo>
                  <a:lnTo>
                    <a:pt x="81" y="89"/>
                  </a:lnTo>
                  <a:lnTo>
                    <a:pt x="88" y="86"/>
                  </a:lnTo>
                  <a:lnTo>
                    <a:pt x="96" y="85"/>
                  </a:lnTo>
                  <a:lnTo>
                    <a:pt x="105" y="86"/>
                  </a:lnTo>
                  <a:lnTo>
                    <a:pt x="113" y="90"/>
                  </a:lnTo>
                  <a:lnTo>
                    <a:pt x="121" y="94"/>
                  </a:lnTo>
                  <a:lnTo>
                    <a:pt x="127" y="101"/>
                  </a:lnTo>
                  <a:lnTo>
                    <a:pt x="126" y="108"/>
                  </a:lnTo>
                  <a:lnTo>
                    <a:pt x="121" y="111"/>
                  </a:lnTo>
                  <a:lnTo>
                    <a:pt x="114" y="112"/>
                  </a:lnTo>
                  <a:lnTo>
                    <a:pt x="109" y="114"/>
                  </a:lnTo>
                  <a:lnTo>
                    <a:pt x="100" y="113"/>
                  </a:lnTo>
                  <a:lnTo>
                    <a:pt x="94" y="115"/>
                  </a:lnTo>
                  <a:lnTo>
                    <a:pt x="88" y="120"/>
                  </a:lnTo>
                  <a:lnTo>
                    <a:pt x="82" y="124"/>
                  </a:lnTo>
                  <a:lnTo>
                    <a:pt x="74" y="134"/>
                  </a:lnTo>
                  <a:lnTo>
                    <a:pt x="70" y="144"/>
                  </a:lnTo>
                  <a:lnTo>
                    <a:pt x="68" y="156"/>
                  </a:lnTo>
                  <a:lnTo>
                    <a:pt x="66" y="167"/>
                  </a:lnTo>
                  <a:lnTo>
                    <a:pt x="57" y="167"/>
                  </a:lnTo>
                  <a:lnTo>
                    <a:pt x="50" y="161"/>
                  </a:lnTo>
                  <a:lnTo>
                    <a:pt x="44" y="153"/>
                  </a:lnTo>
                  <a:lnTo>
                    <a:pt x="39" y="146"/>
                  </a:lnTo>
                  <a:lnTo>
                    <a:pt x="35" y="132"/>
                  </a:lnTo>
                  <a:lnTo>
                    <a:pt x="35" y="117"/>
                  </a:lnTo>
                  <a:lnTo>
                    <a:pt x="32" y="104"/>
                  </a:lnTo>
                  <a:lnTo>
                    <a:pt x="26" y="91"/>
                  </a:lnTo>
                  <a:lnTo>
                    <a:pt x="19" y="85"/>
                  </a:lnTo>
                  <a:lnTo>
                    <a:pt x="11" y="81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1" y="55"/>
                  </a:lnTo>
                  <a:lnTo>
                    <a:pt x="7" y="45"/>
                  </a:lnTo>
                  <a:lnTo>
                    <a:pt x="13" y="36"/>
                  </a:lnTo>
                  <a:lnTo>
                    <a:pt x="11" y="23"/>
                  </a:lnTo>
                  <a:lnTo>
                    <a:pt x="8" y="18"/>
                  </a:lnTo>
                  <a:lnTo>
                    <a:pt x="6" y="14"/>
                  </a:lnTo>
                  <a:lnTo>
                    <a:pt x="5" y="9"/>
                  </a:lnTo>
                  <a:lnTo>
                    <a:pt x="6" y="5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4" y="3"/>
                  </a:lnTo>
                  <a:lnTo>
                    <a:pt x="35" y="13"/>
                  </a:lnTo>
                  <a:lnTo>
                    <a:pt x="42" y="22"/>
                  </a:lnTo>
                  <a:lnTo>
                    <a:pt x="49" y="33"/>
                  </a:lnTo>
                  <a:lnTo>
                    <a:pt x="56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35" name="Freeform 833"/>
            <p:cNvSpPr>
              <a:spLocks/>
            </p:cNvSpPr>
            <p:nvPr/>
          </p:nvSpPr>
          <p:spPr bwMode="auto">
            <a:xfrm flipH="1">
              <a:off x="8918" y="1808"/>
              <a:ext cx="9" cy="6"/>
            </a:xfrm>
            <a:custGeom>
              <a:avLst/>
              <a:gdLst>
                <a:gd name="T0" fmla="*/ 0 w 102"/>
                <a:gd name="T1" fmla="*/ 0 h 53"/>
                <a:gd name="T2" fmla="*/ 0 w 102"/>
                <a:gd name="T3" fmla="*/ 0 h 53"/>
                <a:gd name="T4" fmla="*/ 0 w 102"/>
                <a:gd name="T5" fmla="*/ 0 h 53"/>
                <a:gd name="T6" fmla="*/ 0 w 102"/>
                <a:gd name="T7" fmla="*/ 0 h 53"/>
                <a:gd name="T8" fmla="*/ 0 w 102"/>
                <a:gd name="T9" fmla="*/ 0 h 53"/>
                <a:gd name="T10" fmla="*/ 0 w 102"/>
                <a:gd name="T11" fmla="*/ 0 h 53"/>
                <a:gd name="T12" fmla="*/ 0 w 102"/>
                <a:gd name="T13" fmla="*/ 0 h 53"/>
                <a:gd name="T14" fmla="*/ 0 w 102"/>
                <a:gd name="T15" fmla="*/ 0 h 53"/>
                <a:gd name="T16" fmla="*/ 0 w 102"/>
                <a:gd name="T17" fmla="*/ 0 h 53"/>
                <a:gd name="T18" fmla="*/ 0 w 102"/>
                <a:gd name="T19" fmla="*/ 0 h 53"/>
                <a:gd name="T20" fmla="*/ 0 w 102"/>
                <a:gd name="T21" fmla="*/ 0 h 53"/>
                <a:gd name="T22" fmla="*/ 0 w 102"/>
                <a:gd name="T23" fmla="*/ 0 h 53"/>
                <a:gd name="T24" fmla="*/ 0 w 102"/>
                <a:gd name="T25" fmla="*/ 0 h 53"/>
                <a:gd name="T26" fmla="*/ 0 w 102"/>
                <a:gd name="T27" fmla="*/ 0 h 53"/>
                <a:gd name="T28" fmla="*/ 0 w 102"/>
                <a:gd name="T29" fmla="*/ 0 h 53"/>
                <a:gd name="T30" fmla="*/ 0 w 102"/>
                <a:gd name="T31" fmla="*/ 0 h 53"/>
                <a:gd name="T32" fmla="*/ 0 w 102"/>
                <a:gd name="T33" fmla="*/ 0 h 53"/>
                <a:gd name="T34" fmla="*/ 0 w 102"/>
                <a:gd name="T35" fmla="*/ 0 h 53"/>
                <a:gd name="T36" fmla="*/ 0 w 102"/>
                <a:gd name="T37" fmla="*/ 0 h 53"/>
                <a:gd name="T38" fmla="*/ 0 w 102"/>
                <a:gd name="T39" fmla="*/ 0 h 53"/>
                <a:gd name="T40" fmla="*/ 0 w 102"/>
                <a:gd name="T41" fmla="*/ 0 h 53"/>
                <a:gd name="T42" fmla="*/ 0 w 102"/>
                <a:gd name="T43" fmla="*/ 0 h 53"/>
                <a:gd name="T44" fmla="*/ 0 w 102"/>
                <a:gd name="T45" fmla="*/ 0 h 53"/>
                <a:gd name="T46" fmla="*/ 0 w 102"/>
                <a:gd name="T47" fmla="*/ 0 h 53"/>
                <a:gd name="T48" fmla="*/ 0 w 102"/>
                <a:gd name="T49" fmla="*/ 0 h 53"/>
                <a:gd name="T50" fmla="*/ 0 w 102"/>
                <a:gd name="T51" fmla="*/ 0 h 53"/>
                <a:gd name="T52" fmla="*/ 0 w 102"/>
                <a:gd name="T53" fmla="*/ 0 h 53"/>
                <a:gd name="T54" fmla="*/ 0 w 102"/>
                <a:gd name="T55" fmla="*/ 0 h 53"/>
                <a:gd name="T56" fmla="*/ 0 w 102"/>
                <a:gd name="T57" fmla="*/ 0 h 53"/>
                <a:gd name="T58" fmla="*/ 0 w 102"/>
                <a:gd name="T59" fmla="*/ 0 h 53"/>
                <a:gd name="T60" fmla="*/ 0 w 102"/>
                <a:gd name="T61" fmla="*/ 0 h 53"/>
                <a:gd name="T62" fmla="*/ 0 w 102"/>
                <a:gd name="T63" fmla="*/ 0 h 53"/>
                <a:gd name="T64" fmla="*/ 0 w 102"/>
                <a:gd name="T65" fmla="*/ 0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"/>
                <a:gd name="T100" fmla="*/ 0 h 53"/>
                <a:gd name="T101" fmla="*/ 102 w 102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" h="53">
                  <a:moveTo>
                    <a:pt x="101" y="39"/>
                  </a:moveTo>
                  <a:lnTo>
                    <a:pt x="102" y="43"/>
                  </a:lnTo>
                  <a:lnTo>
                    <a:pt x="102" y="46"/>
                  </a:lnTo>
                  <a:lnTo>
                    <a:pt x="101" y="50"/>
                  </a:lnTo>
                  <a:lnTo>
                    <a:pt x="98" y="53"/>
                  </a:lnTo>
                  <a:lnTo>
                    <a:pt x="92" y="50"/>
                  </a:lnTo>
                  <a:lnTo>
                    <a:pt x="87" y="44"/>
                  </a:lnTo>
                  <a:lnTo>
                    <a:pt x="82" y="38"/>
                  </a:lnTo>
                  <a:lnTo>
                    <a:pt x="75" y="35"/>
                  </a:lnTo>
                  <a:lnTo>
                    <a:pt x="67" y="32"/>
                  </a:lnTo>
                  <a:lnTo>
                    <a:pt x="59" y="30"/>
                  </a:lnTo>
                  <a:lnTo>
                    <a:pt x="51" y="29"/>
                  </a:lnTo>
                  <a:lnTo>
                    <a:pt x="42" y="27"/>
                  </a:lnTo>
                  <a:lnTo>
                    <a:pt x="34" y="27"/>
                  </a:lnTo>
                  <a:lnTo>
                    <a:pt x="26" y="28"/>
                  </a:lnTo>
                  <a:lnTo>
                    <a:pt x="18" y="30"/>
                  </a:lnTo>
                  <a:lnTo>
                    <a:pt x="11" y="35"/>
                  </a:lnTo>
                  <a:lnTo>
                    <a:pt x="7" y="34"/>
                  </a:lnTo>
                  <a:lnTo>
                    <a:pt x="4" y="30"/>
                  </a:lnTo>
                  <a:lnTo>
                    <a:pt x="3" y="27"/>
                  </a:lnTo>
                  <a:lnTo>
                    <a:pt x="0" y="23"/>
                  </a:lnTo>
                  <a:lnTo>
                    <a:pt x="3" y="15"/>
                  </a:lnTo>
                  <a:lnTo>
                    <a:pt x="6" y="8"/>
                  </a:lnTo>
                  <a:lnTo>
                    <a:pt x="12" y="4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43" y="1"/>
                  </a:lnTo>
                  <a:lnTo>
                    <a:pt x="54" y="4"/>
                  </a:lnTo>
                  <a:lnTo>
                    <a:pt x="66" y="7"/>
                  </a:lnTo>
                  <a:lnTo>
                    <a:pt x="76" y="13"/>
                  </a:lnTo>
                  <a:lnTo>
                    <a:pt x="86" y="20"/>
                  </a:lnTo>
                  <a:lnTo>
                    <a:pt x="94" y="29"/>
                  </a:lnTo>
                  <a:lnTo>
                    <a:pt x="101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36" name="Freeform 834"/>
            <p:cNvSpPr>
              <a:spLocks/>
            </p:cNvSpPr>
            <p:nvPr/>
          </p:nvSpPr>
          <p:spPr bwMode="auto">
            <a:xfrm flipH="1">
              <a:off x="8922" y="1810"/>
              <a:ext cx="12" cy="27"/>
            </a:xfrm>
            <a:custGeom>
              <a:avLst/>
              <a:gdLst>
                <a:gd name="T0" fmla="*/ 0 w 133"/>
                <a:gd name="T1" fmla="*/ 0 h 219"/>
                <a:gd name="T2" fmla="*/ 0 w 133"/>
                <a:gd name="T3" fmla="*/ 0 h 219"/>
                <a:gd name="T4" fmla="*/ 0 w 133"/>
                <a:gd name="T5" fmla="*/ 0 h 219"/>
                <a:gd name="T6" fmla="*/ 0 w 133"/>
                <a:gd name="T7" fmla="*/ 0 h 219"/>
                <a:gd name="T8" fmla="*/ 0 w 133"/>
                <a:gd name="T9" fmla="*/ 0 h 219"/>
                <a:gd name="T10" fmla="*/ 0 w 133"/>
                <a:gd name="T11" fmla="*/ 0 h 219"/>
                <a:gd name="T12" fmla="*/ 0 w 133"/>
                <a:gd name="T13" fmla="*/ 0 h 219"/>
                <a:gd name="T14" fmla="*/ 0 w 133"/>
                <a:gd name="T15" fmla="*/ 0 h 219"/>
                <a:gd name="T16" fmla="*/ 0 w 133"/>
                <a:gd name="T17" fmla="*/ 0 h 219"/>
                <a:gd name="T18" fmla="*/ 0 w 133"/>
                <a:gd name="T19" fmla="*/ 0 h 219"/>
                <a:gd name="T20" fmla="*/ 0 w 133"/>
                <a:gd name="T21" fmla="*/ 0 h 219"/>
                <a:gd name="T22" fmla="*/ 0 w 133"/>
                <a:gd name="T23" fmla="*/ 0 h 219"/>
                <a:gd name="T24" fmla="*/ 0 w 133"/>
                <a:gd name="T25" fmla="*/ 0 h 219"/>
                <a:gd name="T26" fmla="*/ 0 w 133"/>
                <a:gd name="T27" fmla="*/ 0 h 219"/>
                <a:gd name="T28" fmla="*/ 0 w 133"/>
                <a:gd name="T29" fmla="*/ 0 h 219"/>
                <a:gd name="T30" fmla="*/ 0 w 133"/>
                <a:gd name="T31" fmla="*/ 0 h 219"/>
                <a:gd name="T32" fmla="*/ 0 w 133"/>
                <a:gd name="T33" fmla="*/ 0 h 219"/>
                <a:gd name="T34" fmla="*/ 0 w 133"/>
                <a:gd name="T35" fmla="*/ 0 h 219"/>
                <a:gd name="T36" fmla="*/ 0 w 133"/>
                <a:gd name="T37" fmla="*/ 0 h 219"/>
                <a:gd name="T38" fmla="*/ 0 w 133"/>
                <a:gd name="T39" fmla="*/ 0 h 219"/>
                <a:gd name="T40" fmla="*/ 0 w 133"/>
                <a:gd name="T41" fmla="*/ 0 h 219"/>
                <a:gd name="T42" fmla="*/ 0 w 133"/>
                <a:gd name="T43" fmla="*/ 0 h 219"/>
                <a:gd name="T44" fmla="*/ 0 w 133"/>
                <a:gd name="T45" fmla="*/ 0 h 219"/>
                <a:gd name="T46" fmla="*/ 0 w 133"/>
                <a:gd name="T47" fmla="*/ 0 h 219"/>
                <a:gd name="T48" fmla="*/ 0 w 133"/>
                <a:gd name="T49" fmla="*/ 0 h 219"/>
                <a:gd name="T50" fmla="*/ 0 w 133"/>
                <a:gd name="T51" fmla="*/ 0 h 219"/>
                <a:gd name="T52" fmla="*/ 0 w 133"/>
                <a:gd name="T53" fmla="*/ 0 h 219"/>
                <a:gd name="T54" fmla="*/ 0 w 133"/>
                <a:gd name="T55" fmla="*/ 0 h 219"/>
                <a:gd name="T56" fmla="*/ 0 w 133"/>
                <a:gd name="T57" fmla="*/ 0 h 219"/>
                <a:gd name="T58" fmla="*/ 0 w 133"/>
                <a:gd name="T59" fmla="*/ 0 h 219"/>
                <a:gd name="T60" fmla="*/ 0 w 133"/>
                <a:gd name="T61" fmla="*/ 0 h 219"/>
                <a:gd name="T62" fmla="*/ 0 w 133"/>
                <a:gd name="T63" fmla="*/ 0 h 219"/>
                <a:gd name="T64" fmla="*/ 0 w 133"/>
                <a:gd name="T65" fmla="*/ 0 h 219"/>
                <a:gd name="T66" fmla="*/ 0 w 133"/>
                <a:gd name="T67" fmla="*/ 0 h 219"/>
                <a:gd name="T68" fmla="*/ 0 w 133"/>
                <a:gd name="T69" fmla="*/ 0 h 219"/>
                <a:gd name="T70" fmla="*/ 0 w 133"/>
                <a:gd name="T71" fmla="*/ 0 h 219"/>
                <a:gd name="T72" fmla="*/ 0 w 133"/>
                <a:gd name="T73" fmla="*/ 0 h 219"/>
                <a:gd name="T74" fmla="*/ 0 w 133"/>
                <a:gd name="T75" fmla="*/ 0 h 219"/>
                <a:gd name="T76" fmla="*/ 0 w 133"/>
                <a:gd name="T77" fmla="*/ 0 h 219"/>
                <a:gd name="T78" fmla="*/ 0 w 133"/>
                <a:gd name="T79" fmla="*/ 0 h 219"/>
                <a:gd name="T80" fmla="*/ 0 w 133"/>
                <a:gd name="T81" fmla="*/ 0 h 2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3"/>
                <a:gd name="T124" fmla="*/ 0 h 219"/>
                <a:gd name="T125" fmla="*/ 133 w 133"/>
                <a:gd name="T126" fmla="*/ 219 h 2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3" h="219">
                  <a:moveTo>
                    <a:pt x="20" y="30"/>
                  </a:moveTo>
                  <a:lnTo>
                    <a:pt x="28" y="65"/>
                  </a:lnTo>
                  <a:lnTo>
                    <a:pt x="33" y="102"/>
                  </a:lnTo>
                  <a:lnTo>
                    <a:pt x="40" y="139"/>
                  </a:lnTo>
                  <a:lnTo>
                    <a:pt x="51" y="174"/>
                  </a:lnTo>
                  <a:lnTo>
                    <a:pt x="60" y="181"/>
                  </a:lnTo>
                  <a:lnTo>
                    <a:pt x="69" y="184"/>
                  </a:lnTo>
                  <a:lnTo>
                    <a:pt x="80" y="185"/>
                  </a:lnTo>
                  <a:lnTo>
                    <a:pt x="91" y="183"/>
                  </a:lnTo>
                  <a:lnTo>
                    <a:pt x="101" y="181"/>
                  </a:lnTo>
                  <a:lnTo>
                    <a:pt x="112" y="178"/>
                  </a:lnTo>
                  <a:lnTo>
                    <a:pt x="121" y="175"/>
                  </a:lnTo>
                  <a:lnTo>
                    <a:pt x="130" y="173"/>
                  </a:lnTo>
                  <a:lnTo>
                    <a:pt x="133" y="176"/>
                  </a:lnTo>
                  <a:lnTo>
                    <a:pt x="133" y="179"/>
                  </a:lnTo>
                  <a:lnTo>
                    <a:pt x="130" y="183"/>
                  </a:lnTo>
                  <a:lnTo>
                    <a:pt x="128" y="186"/>
                  </a:lnTo>
                  <a:lnTo>
                    <a:pt x="120" y="194"/>
                  </a:lnTo>
                  <a:lnTo>
                    <a:pt x="112" y="201"/>
                  </a:lnTo>
                  <a:lnTo>
                    <a:pt x="103" y="206"/>
                  </a:lnTo>
                  <a:lnTo>
                    <a:pt x="93" y="211"/>
                  </a:lnTo>
                  <a:lnTo>
                    <a:pt x="83" y="215"/>
                  </a:lnTo>
                  <a:lnTo>
                    <a:pt x="73" y="218"/>
                  </a:lnTo>
                  <a:lnTo>
                    <a:pt x="61" y="219"/>
                  </a:lnTo>
                  <a:lnTo>
                    <a:pt x="50" y="219"/>
                  </a:lnTo>
                  <a:lnTo>
                    <a:pt x="35" y="212"/>
                  </a:lnTo>
                  <a:lnTo>
                    <a:pt x="24" y="201"/>
                  </a:lnTo>
                  <a:lnTo>
                    <a:pt x="18" y="189"/>
                  </a:lnTo>
                  <a:lnTo>
                    <a:pt x="14" y="174"/>
                  </a:lnTo>
                  <a:lnTo>
                    <a:pt x="12" y="159"/>
                  </a:lnTo>
                  <a:lnTo>
                    <a:pt x="10" y="143"/>
                  </a:lnTo>
                  <a:lnTo>
                    <a:pt x="9" y="128"/>
                  </a:lnTo>
                  <a:lnTo>
                    <a:pt x="6" y="114"/>
                  </a:lnTo>
                  <a:lnTo>
                    <a:pt x="6" y="86"/>
                  </a:lnTo>
                  <a:lnTo>
                    <a:pt x="5" y="59"/>
                  </a:lnTo>
                  <a:lnTo>
                    <a:pt x="2" y="32"/>
                  </a:lnTo>
                  <a:lnTo>
                    <a:pt x="0" y="4"/>
                  </a:lnTo>
                  <a:lnTo>
                    <a:pt x="9" y="0"/>
                  </a:lnTo>
                  <a:lnTo>
                    <a:pt x="14" y="7"/>
                  </a:lnTo>
                  <a:lnTo>
                    <a:pt x="16" y="19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37" name="Freeform 835"/>
            <p:cNvSpPr>
              <a:spLocks/>
            </p:cNvSpPr>
            <p:nvPr/>
          </p:nvSpPr>
          <p:spPr bwMode="auto">
            <a:xfrm flipH="1">
              <a:off x="8936" y="1811"/>
              <a:ext cx="4" cy="7"/>
            </a:xfrm>
            <a:custGeom>
              <a:avLst/>
              <a:gdLst>
                <a:gd name="T0" fmla="*/ 0 w 51"/>
                <a:gd name="T1" fmla="*/ 0 h 61"/>
                <a:gd name="T2" fmla="*/ 0 w 51"/>
                <a:gd name="T3" fmla="*/ 0 h 61"/>
                <a:gd name="T4" fmla="*/ 0 w 51"/>
                <a:gd name="T5" fmla="*/ 0 h 61"/>
                <a:gd name="T6" fmla="*/ 0 w 51"/>
                <a:gd name="T7" fmla="*/ 0 h 61"/>
                <a:gd name="T8" fmla="*/ 0 w 51"/>
                <a:gd name="T9" fmla="*/ 0 h 61"/>
                <a:gd name="T10" fmla="*/ 0 w 51"/>
                <a:gd name="T11" fmla="*/ 0 h 61"/>
                <a:gd name="T12" fmla="*/ 0 w 51"/>
                <a:gd name="T13" fmla="*/ 0 h 61"/>
                <a:gd name="T14" fmla="*/ 0 w 51"/>
                <a:gd name="T15" fmla="*/ 0 h 61"/>
                <a:gd name="T16" fmla="*/ 0 w 51"/>
                <a:gd name="T17" fmla="*/ 0 h 61"/>
                <a:gd name="T18" fmla="*/ 0 w 51"/>
                <a:gd name="T19" fmla="*/ 0 h 61"/>
                <a:gd name="T20" fmla="*/ 0 w 51"/>
                <a:gd name="T21" fmla="*/ 0 h 61"/>
                <a:gd name="T22" fmla="*/ 0 w 51"/>
                <a:gd name="T23" fmla="*/ 0 h 61"/>
                <a:gd name="T24" fmla="*/ 0 w 51"/>
                <a:gd name="T25" fmla="*/ 0 h 61"/>
                <a:gd name="T26" fmla="*/ 0 w 51"/>
                <a:gd name="T27" fmla="*/ 0 h 61"/>
                <a:gd name="T28" fmla="*/ 0 w 51"/>
                <a:gd name="T29" fmla="*/ 0 h 61"/>
                <a:gd name="T30" fmla="*/ 0 w 51"/>
                <a:gd name="T31" fmla="*/ 0 h 61"/>
                <a:gd name="T32" fmla="*/ 0 w 51"/>
                <a:gd name="T33" fmla="*/ 0 h 61"/>
                <a:gd name="T34" fmla="*/ 0 w 51"/>
                <a:gd name="T35" fmla="*/ 0 h 61"/>
                <a:gd name="T36" fmla="*/ 0 w 51"/>
                <a:gd name="T37" fmla="*/ 0 h 61"/>
                <a:gd name="T38" fmla="*/ 0 w 51"/>
                <a:gd name="T39" fmla="*/ 0 h 61"/>
                <a:gd name="T40" fmla="*/ 0 w 51"/>
                <a:gd name="T41" fmla="*/ 0 h 61"/>
                <a:gd name="T42" fmla="*/ 0 w 51"/>
                <a:gd name="T43" fmla="*/ 0 h 61"/>
                <a:gd name="T44" fmla="*/ 0 w 51"/>
                <a:gd name="T45" fmla="*/ 0 h 61"/>
                <a:gd name="T46" fmla="*/ 0 w 51"/>
                <a:gd name="T47" fmla="*/ 0 h 61"/>
                <a:gd name="T48" fmla="*/ 0 w 51"/>
                <a:gd name="T49" fmla="*/ 0 h 61"/>
                <a:gd name="T50" fmla="*/ 0 w 51"/>
                <a:gd name="T51" fmla="*/ 0 h 61"/>
                <a:gd name="T52" fmla="*/ 0 w 51"/>
                <a:gd name="T53" fmla="*/ 0 h 61"/>
                <a:gd name="T54" fmla="*/ 0 w 51"/>
                <a:gd name="T55" fmla="*/ 0 h 61"/>
                <a:gd name="T56" fmla="*/ 0 w 51"/>
                <a:gd name="T57" fmla="*/ 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61"/>
                <a:gd name="T89" fmla="*/ 51 w 51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61">
                  <a:moveTo>
                    <a:pt x="51" y="6"/>
                  </a:moveTo>
                  <a:lnTo>
                    <a:pt x="49" y="13"/>
                  </a:lnTo>
                  <a:lnTo>
                    <a:pt x="44" y="18"/>
                  </a:lnTo>
                  <a:lnTo>
                    <a:pt x="38" y="21"/>
                  </a:lnTo>
                  <a:lnTo>
                    <a:pt x="32" y="25"/>
                  </a:lnTo>
                  <a:lnTo>
                    <a:pt x="26" y="33"/>
                  </a:lnTo>
                  <a:lnTo>
                    <a:pt x="24" y="41"/>
                  </a:lnTo>
                  <a:lnTo>
                    <a:pt x="23" y="50"/>
                  </a:lnTo>
                  <a:lnTo>
                    <a:pt x="23" y="59"/>
                  </a:lnTo>
                  <a:lnTo>
                    <a:pt x="19" y="61"/>
                  </a:lnTo>
                  <a:lnTo>
                    <a:pt x="16" y="61"/>
                  </a:lnTo>
                  <a:lnTo>
                    <a:pt x="12" y="61"/>
                  </a:lnTo>
                  <a:lnTo>
                    <a:pt x="9" y="60"/>
                  </a:lnTo>
                  <a:lnTo>
                    <a:pt x="4" y="53"/>
                  </a:lnTo>
                  <a:lnTo>
                    <a:pt x="2" y="45"/>
                  </a:lnTo>
                  <a:lnTo>
                    <a:pt x="0" y="37"/>
                  </a:lnTo>
                  <a:lnTo>
                    <a:pt x="1" y="29"/>
                  </a:lnTo>
                  <a:lnTo>
                    <a:pt x="3" y="23"/>
                  </a:lnTo>
                  <a:lnTo>
                    <a:pt x="7" y="19"/>
                  </a:lnTo>
                  <a:lnTo>
                    <a:pt x="11" y="14"/>
                  </a:lnTo>
                  <a:lnTo>
                    <a:pt x="16" y="10"/>
                  </a:lnTo>
                  <a:lnTo>
                    <a:pt x="21" y="6"/>
                  </a:lnTo>
                  <a:lnTo>
                    <a:pt x="26" y="3"/>
                  </a:lnTo>
                  <a:lnTo>
                    <a:pt x="32" y="2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5" y="2"/>
                  </a:lnTo>
                  <a:lnTo>
                    <a:pt x="48" y="4"/>
                  </a:lnTo>
                  <a:lnTo>
                    <a:pt x="5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38" name="Freeform 836"/>
            <p:cNvSpPr>
              <a:spLocks/>
            </p:cNvSpPr>
            <p:nvPr/>
          </p:nvSpPr>
          <p:spPr bwMode="auto">
            <a:xfrm flipH="1">
              <a:off x="8920" y="1815"/>
              <a:ext cx="6" cy="4"/>
            </a:xfrm>
            <a:custGeom>
              <a:avLst/>
              <a:gdLst>
                <a:gd name="T0" fmla="*/ 0 w 69"/>
                <a:gd name="T1" fmla="*/ 0 h 34"/>
                <a:gd name="T2" fmla="*/ 0 w 69"/>
                <a:gd name="T3" fmla="*/ 0 h 34"/>
                <a:gd name="T4" fmla="*/ 0 w 69"/>
                <a:gd name="T5" fmla="*/ 0 h 34"/>
                <a:gd name="T6" fmla="*/ 0 w 69"/>
                <a:gd name="T7" fmla="*/ 0 h 34"/>
                <a:gd name="T8" fmla="*/ 0 w 69"/>
                <a:gd name="T9" fmla="*/ 0 h 34"/>
                <a:gd name="T10" fmla="*/ 0 w 69"/>
                <a:gd name="T11" fmla="*/ 0 h 34"/>
                <a:gd name="T12" fmla="*/ 0 w 69"/>
                <a:gd name="T13" fmla="*/ 0 h 34"/>
                <a:gd name="T14" fmla="*/ 0 w 69"/>
                <a:gd name="T15" fmla="*/ 0 h 34"/>
                <a:gd name="T16" fmla="*/ 0 w 69"/>
                <a:gd name="T17" fmla="*/ 0 h 34"/>
                <a:gd name="T18" fmla="*/ 0 w 69"/>
                <a:gd name="T19" fmla="*/ 0 h 34"/>
                <a:gd name="T20" fmla="*/ 0 w 69"/>
                <a:gd name="T21" fmla="*/ 0 h 34"/>
                <a:gd name="T22" fmla="*/ 0 w 69"/>
                <a:gd name="T23" fmla="*/ 0 h 34"/>
                <a:gd name="T24" fmla="*/ 0 w 69"/>
                <a:gd name="T25" fmla="*/ 0 h 34"/>
                <a:gd name="T26" fmla="*/ 0 w 69"/>
                <a:gd name="T27" fmla="*/ 0 h 34"/>
                <a:gd name="T28" fmla="*/ 0 w 69"/>
                <a:gd name="T29" fmla="*/ 0 h 34"/>
                <a:gd name="T30" fmla="*/ 0 w 69"/>
                <a:gd name="T31" fmla="*/ 0 h 34"/>
                <a:gd name="T32" fmla="*/ 0 w 69"/>
                <a:gd name="T33" fmla="*/ 0 h 34"/>
                <a:gd name="T34" fmla="*/ 0 w 69"/>
                <a:gd name="T35" fmla="*/ 0 h 34"/>
                <a:gd name="T36" fmla="*/ 0 w 69"/>
                <a:gd name="T37" fmla="*/ 0 h 34"/>
                <a:gd name="T38" fmla="*/ 0 w 69"/>
                <a:gd name="T39" fmla="*/ 0 h 34"/>
                <a:gd name="T40" fmla="*/ 0 w 69"/>
                <a:gd name="T41" fmla="*/ 0 h 34"/>
                <a:gd name="T42" fmla="*/ 0 w 69"/>
                <a:gd name="T43" fmla="*/ 0 h 34"/>
                <a:gd name="T44" fmla="*/ 0 w 69"/>
                <a:gd name="T45" fmla="*/ 0 h 34"/>
                <a:gd name="T46" fmla="*/ 0 w 69"/>
                <a:gd name="T47" fmla="*/ 0 h 34"/>
                <a:gd name="T48" fmla="*/ 0 w 69"/>
                <a:gd name="T49" fmla="*/ 0 h 34"/>
                <a:gd name="T50" fmla="*/ 0 w 69"/>
                <a:gd name="T51" fmla="*/ 0 h 34"/>
                <a:gd name="T52" fmla="*/ 0 w 69"/>
                <a:gd name="T53" fmla="*/ 0 h 34"/>
                <a:gd name="T54" fmla="*/ 0 w 69"/>
                <a:gd name="T55" fmla="*/ 0 h 34"/>
                <a:gd name="T56" fmla="*/ 0 w 69"/>
                <a:gd name="T57" fmla="*/ 0 h 34"/>
                <a:gd name="T58" fmla="*/ 0 w 69"/>
                <a:gd name="T59" fmla="*/ 0 h 34"/>
                <a:gd name="T60" fmla="*/ 0 w 69"/>
                <a:gd name="T61" fmla="*/ 0 h 34"/>
                <a:gd name="T62" fmla="*/ 0 w 69"/>
                <a:gd name="T63" fmla="*/ 0 h 34"/>
                <a:gd name="T64" fmla="*/ 0 w 69"/>
                <a:gd name="T65" fmla="*/ 0 h 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34"/>
                <a:gd name="T101" fmla="*/ 69 w 69"/>
                <a:gd name="T102" fmla="*/ 34 h 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34">
                  <a:moveTo>
                    <a:pt x="42" y="2"/>
                  </a:moveTo>
                  <a:lnTo>
                    <a:pt x="45" y="3"/>
                  </a:lnTo>
                  <a:lnTo>
                    <a:pt x="47" y="3"/>
                  </a:lnTo>
                  <a:lnTo>
                    <a:pt x="50" y="3"/>
                  </a:lnTo>
                  <a:lnTo>
                    <a:pt x="53" y="4"/>
                  </a:lnTo>
                  <a:lnTo>
                    <a:pt x="57" y="6"/>
                  </a:lnTo>
                  <a:lnTo>
                    <a:pt x="62" y="8"/>
                  </a:lnTo>
                  <a:lnTo>
                    <a:pt x="65" y="11"/>
                  </a:lnTo>
                  <a:lnTo>
                    <a:pt x="69" y="14"/>
                  </a:lnTo>
                  <a:lnTo>
                    <a:pt x="69" y="19"/>
                  </a:lnTo>
                  <a:lnTo>
                    <a:pt x="69" y="25"/>
                  </a:lnTo>
                  <a:lnTo>
                    <a:pt x="67" y="29"/>
                  </a:lnTo>
                  <a:lnTo>
                    <a:pt x="64" y="34"/>
                  </a:lnTo>
                  <a:lnTo>
                    <a:pt x="59" y="30"/>
                  </a:lnTo>
                  <a:lnTo>
                    <a:pt x="53" y="28"/>
                  </a:lnTo>
                  <a:lnTo>
                    <a:pt x="46" y="26"/>
                  </a:lnTo>
                  <a:lnTo>
                    <a:pt x="39" y="25"/>
                  </a:lnTo>
                  <a:lnTo>
                    <a:pt x="32" y="25"/>
                  </a:lnTo>
                  <a:lnTo>
                    <a:pt x="26" y="26"/>
                  </a:lnTo>
                  <a:lnTo>
                    <a:pt x="19" y="27"/>
                  </a:lnTo>
                  <a:lnTo>
                    <a:pt x="12" y="30"/>
                  </a:lnTo>
                  <a:lnTo>
                    <a:pt x="8" y="29"/>
                  </a:lnTo>
                  <a:lnTo>
                    <a:pt x="4" y="28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2" y="15"/>
                  </a:lnTo>
                  <a:lnTo>
                    <a:pt x="7" y="11"/>
                  </a:lnTo>
                  <a:lnTo>
                    <a:pt x="12" y="6"/>
                  </a:lnTo>
                  <a:lnTo>
                    <a:pt x="19" y="4"/>
                  </a:lnTo>
                  <a:lnTo>
                    <a:pt x="25" y="3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39" name="Freeform 837"/>
            <p:cNvSpPr>
              <a:spLocks/>
            </p:cNvSpPr>
            <p:nvPr/>
          </p:nvSpPr>
          <p:spPr bwMode="auto">
            <a:xfrm flipH="1">
              <a:off x="8934" y="1818"/>
              <a:ext cx="5" cy="5"/>
            </a:xfrm>
            <a:custGeom>
              <a:avLst/>
              <a:gdLst>
                <a:gd name="T0" fmla="*/ 0 w 62"/>
                <a:gd name="T1" fmla="*/ 0 h 41"/>
                <a:gd name="T2" fmla="*/ 0 w 62"/>
                <a:gd name="T3" fmla="*/ 0 h 41"/>
                <a:gd name="T4" fmla="*/ 0 w 62"/>
                <a:gd name="T5" fmla="*/ 0 h 41"/>
                <a:gd name="T6" fmla="*/ 0 w 62"/>
                <a:gd name="T7" fmla="*/ 0 h 41"/>
                <a:gd name="T8" fmla="*/ 0 w 62"/>
                <a:gd name="T9" fmla="*/ 0 h 41"/>
                <a:gd name="T10" fmla="*/ 0 w 62"/>
                <a:gd name="T11" fmla="*/ 0 h 41"/>
                <a:gd name="T12" fmla="*/ 0 w 62"/>
                <a:gd name="T13" fmla="*/ 0 h 41"/>
                <a:gd name="T14" fmla="*/ 0 w 62"/>
                <a:gd name="T15" fmla="*/ 0 h 41"/>
                <a:gd name="T16" fmla="*/ 0 w 62"/>
                <a:gd name="T17" fmla="*/ 0 h 41"/>
                <a:gd name="T18" fmla="*/ 0 w 62"/>
                <a:gd name="T19" fmla="*/ 0 h 41"/>
                <a:gd name="T20" fmla="*/ 0 w 62"/>
                <a:gd name="T21" fmla="*/ 0 h 41"/>
                <a:gd name="T22" fmla="*/ 0 w 62"/>
                <a:gd name="T23" fmla="*/ 0 h 41"/>
                <a:gd name="T24" fmla="*/ 0 w 62"/>
                <a:gd name="T25" fmla="*/ 0 h 41"/>
                <a:gd name="T26" fmla="*/ 0 w 62"/>
                <a:gd name="T27" fmla="*/ 0 h 41"/>
                <a:gd name="T28" fmla="*/ 0 w 62"/>
                <a:gd name="T29" fmla="*/ 0 h 41"/>
                <a:gd name="T30" fmla="*/ 0 w 62"/>
                <a:gd name="T31" fmla="*/ 0 h 41"/>
                <a:gd name="T32" fmla="*/ 0 w 62"/>
                <a:gd name="T33" fmla="*/ 0 h 41"/>
                <a:gd name="T34" fmla="*/ 0 w 62"/>
                <a:gd name="T35" fmla="*/ 0 h 41"/>
                <a:gd name="T36" fmla="*/ 0 w 62"/>
                <a:gd name="T37" fmla="*/ 0 h 41"/>
                <a:gd name="T38" fmla="*/ 0 w 62"/>
                <a:gd name="T39" fmla="*/ 0 h 41"/>
                <a:gd name="T40" fmla="*/ 0 w 62"/>
                <a:gd name="T41" fmla="*/ 0 h 41"/>
                <a:gd name="T42" fmla="*/ 0 w 62"/>
                <a:gd name="T43" fmla="*/ 0 h 41"/>
                <a:gd name="T44" fmla="*/ 0 w 62"/>
                <a:gd name="T45" fmla="*/ 0 h 41"/>
                <a:gd name="T46" fmla="*/ 0 w 62"/>
                <a:gd name="T47" fmla="*/ 0 h 41"/>
                <a:gd name="T48" fmla="*/ 0 w 62"/>
                <a:gd name="T49" fmla="*/ 0 h 41"/>
                <a:gd name="T50" fmla="*/ 0 w 62"/>
                <a:gd name="T51" fmla="*/ 0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"/>
                <a:gd name="T79" fmla="*/ 0 h 41"/>
                <a:gd name="T80" fmla="*/ 62 w 62"/>
                <a:gd name="T81" fmla="*/ 41 h 4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" h="41">
                  <a:moveTo>
                    <a:pt x="54" y="7"/>
                  </a:moveTo>
                  <a:lnTo>
                    <a:pt x="62" y="22"/>
                  </a:lnTo>
                  <a:lnTo>
                    <a:pt x="54" y="22"/>
                  </a:lnTo>
                  <a:lnTo>
                    <a:pt x="46" y="23"/>
                  </a:lnTo>
                  <a:lnTo>
                    <a:pt x="39" y="25"/>
                  </a:lnTo>
                  <a:lnTo>
                    <a:pt x="32" y="27"/>
                  </a:lnTo>
                  <a:lnTo>
                    <a:pt x="25" y="30"/>
                  </a:lnTo>
                  <a:lnTo>
                    <a:pt x="18" y="33"/>
                  </a:lnTo>
                  <a:lnTo>
                    <a:pt x="11" y="36"/>
                  </a:lnTo>
                  <a:lnTo>
                    <a:pt x="5" y="41"/>
                  </a:lnTo>
                  <a:lnTo>
                    <a:pt x="4" y="35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3" y="12"/>
                  </a:lnTo>
                  <a:lnTo>
                    <a:pt x="8" y="7"/>
                  </a:lnTo>
                  <a:lnTo>
                    <a:pt x="13" y="4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2" y="2"/>
                  </a:lnTo>
                  <a:lnTo>
                    <a:pt x="47" y="3"/>
                  </a:lnTo>
                  <a:lnTo>
                    <a:pt x="50" y="4"/>
                  </a:lnTo>
                  <a:lnTo>
                    <a:pt x="5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40" name="Freeform 838"/>
            <p:cNvSpPr>
              <a:spLocks/>
            </p:cNvSpPr>
            <p:nvPr/>
          </p:nvSpPr>
          <p:spPr bwMode="auto">
            <a:xfrm flipH="1">
              <a:off x="8937" y="1839"/>
              <a:ext cx="9" cy="31"/>
            </a:xfrm>
            <a:custGeom>
              <a:avLst/>
              <a:gdLst>
                <a:gd name="T0" fmla="*/ 0 w 110"/>
                <a:gd name="T1" fmla="*/ 0 h 250"/>
                <a:gd name="T2" fmla="*/ 0 w 110"/>
                <a:gd name="T3" fmla="*/ 0 h 250"/>
                <a:gd name="T4" fmla="*/ 0 w 110"/>
                <a:gd name="T5" fmla="*/ 0 h 250"/>
                <a:gd name="T6" fmla="*/ 0 w 110"/>
                <a:gd name="T7" fmla="*/ 0 h 250"/>
                <a:gd name="T8" fmla="*/ 0 w 110"/>
                <a:gd name="T9" fmla="*/ 0 h 250"/>
                <a:gd name="T10" fmla="*/ 0 w 110"/>
                <a:gd name="T11" fmla="*/ 0 h 250"/>
                <a:gd name="T12" fmla="*/ 0 w 110"/>
                <a:gd name="T13" fmla="*/ 0 h 250"/>
                <a:gd name="T14" fmla="*/ 0 w 110"/>
                <a:gd name="T15" fmla="*/ 0 h 250"/>
                <a:gd name="T16" fmla="*/ 0 w 110"/>
                <a:gd name="T17" fmla="*/ 0 h 250"/>
                <a:gd name="T18" fmla="*/ 0 w 110"/>
                <a:gd name="T19" fmla="*/ 0 h 250"/>
                <a:gd name="T20" fmla="*/ 0 w 110"/>
                <a:gd name="T21" fmla="*/ 0 h 250"/>
                <a:gd name="T22" fmla="*/ 0 w 110"/>
                <a:gd name="T23" fmla="*/ 0 h 250"/>
                <a:gd name="T24" fmla="*/ 0 w 110"/>
                <a:gd name="T25" fmla="*/ 0 h 250"/>
                <a:gd name="T26" fmla="*/ 0 w 110"/>
                <a:gd name="T27" fmla="*/ 0 h 250"/>
                <a:gd name="T28" fmla="*/ 0 w 110"/>
                <a:gd name="T29" fmla="*/ 0 h 250"/>
                <a:gd name="T30" fmla="*/ 0 w 110"/>
                <a:gd name="T31" fmla="*/ 0 h 250"/>
                <a:gd name="T32" fmla="*/ 0 w 110"/>
                <a:gd name="T33" fmla="*/ 0 h 250"/>
                <a:gd name="T34" fmla="*/ 0 w 110"/>
                <a:gd name="T35" fmla="*/ 0 h 250"/>
                <a:gd name="T36" fmla="*/ 0 w 110"/>
                <a:gd name="T37" fmla="*/ 0 h 250"/>
                <a:gd name="T38" fmla="*/ 0 w 110"/>
                <a:gd name="T39" fmla="*/ 0 h 250"/>
                <a:gd name="T40" fmla="*/ 0 w 110"/>
                <a:gd name="T41" fmla="*/ 0 h 250"/>
                <a:gd name="T42" fmla="*/ 0 w 110"/>
                <a:gd name="T43" fmla="*/ 0 h 250"/>
                <a:gd name="T44" fmla="*/ 0 w 110"/>
                <a:gd name="T45" fmla="*/ 0 h 250"/>
                <a:gd name="T46" fmla="*/ 0 w 110"/>
                <a:gd name="T47" fmla="*/ 0 h 250"/>
                <a:gd name="T48" fmla="*/ 0 w 110"/>
                <a:gd name="T49" fmla="*/ 0 h 250"/>
                <a:gd name="T50" fmla="*/ 0 w 110"/>
                <a:gd name="T51" fmla="*/ 0 h 250"/>
                <a:gd name="T52" fmla="*/ 0 w 110"/>
                <a:gd name="T53" fmla="*/ 0 h 250"/>
                <a:gd name="T54" fmla="*/ 0 w 110"/>
                <a:gd name="T55" fmla="*/ 0 h 250"/>
                <a:gd name="T56" fmla="*/ 0 w 110"/>
                <a:gd name="T57" fmla="*/ 0 h 250"/>
                <a:gd name="T58" fmla="*/ 0 w 110"/>
                <a:gd name="T59" fmla="*/ 0 h 250"/>
                <a:gd name="T60" fmla="*/ 0 w 110"/>
                <a:gd name="T61" fmla="*/ 0 h 250"/>
                <a:gd name="T62" fmla="*/ 0 w 110"/>
                <a:gd name="T63" fmla="*/ 0 h 250"/>
                <a:gd name="T64" fmla="*/ 0 w 110"/>
                <a:gd name="T65" fmla="*/ 0 h 250"/>
                <a:gd name="T66" fmla="*/ 0 w 110"/>
                <a:gd name="T67" fmla="*/ 0 h 250"/>
                <a:gd name="T68" fmla="*/ 0 w 110"/>
                <a:gd name="T69" fmla="*/ 0 h 250"/>
                <a:gd name="T70" fmla="*/ 0 w 110"/>
                <a:gd name="T71" fmla="*/ 0 h 250"/>
                <a:gd name="T72" fmla="*/ 0 w 110"/>
                <a:gd name="T73" fmla="*/ 0 h 250"/>
                <a:gd name="T74" fmla="*/ 0 w 110"/>
                <a:gd name="T75" fmla="*/ 0 h 250"/>
                <a:gd name="T76" fmla="*/ 0 w 110"/>
                <a:gd name="T77" fmla="*/ 0 h 250"/>
                <a:gd name="T78" fmla="*/ 0 w 110"/>
                <a:gd name="T79" fmla="*/ 0 h 250"/>
                <a:gd name="T80" fmla="*/ 0 w 110"/>
                <a:gd name="T81" fmla="*/ 0 h 250"/>
                <a:gd name="T82" fmla="*/ 0 w 110"/>
                <a:gd name="T83" fmla="*/ 0 h 250"/>
                <a:gd name="T84" fmla="*/ 0 w 110"/>
                <a:gd name="T85" fmla="*/ 0 h 250"/>
                <a:gd name="T86" fmla="*/ 0 w 110"/>
                <a:gd name="T87" fmla="*/ 0 h 250"/>
                <a:gd name="T88" fmla="*/ 0 w 110"/>
                <a:gd name="T89" fmla="*/ 0 h 250"/>
                <a:gd name="T90" fmla="*/ 0 w 110"/>
                <a:gd name="T91" fmla="*/ 0 h 250"/>
                <a:gd name="T92" fmla="*/ 0 w 110"/>
                <a:gd name="T93" fmla="*/ 0 h 250"/>
                <a:gd name="T94" fmla="*/ 0 w 110"/>
                <a:gd name="T95" fmla="*/ 0 h 250"/>
                <a:gd name="T96" fmla="*/ 0 w 110"/>
                <a:gd name="T97" fmla="*/ 0 h 2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250"/>
                <a:gd name="T149" fmla="*/ 110 w 110"/>
                <a:gd name="T150" fmla="*/ 250 h 2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250">
                  <a:moveTo>
                    <a:pt x="104" y="7"/>
                  </a:moveTo>
                  <a:lnTo>
                    <a:pt x="103" y="15"/>
                  </a:lnTo>
                  <a:lnTo>
                    <a:pt x="98" y="17"/>
                  </a:lnTo>
                  <a:lnTo>
                    <a:pt x="90" y="19"/>
                  </a:lnTo>
                  <a:lnTo>
                    <a:pt x="84" y="21"/>
                  </a:lnTo>
                  <a:lnTo>
                    <a:pt x="72" y="32"/>
                  </a:lnTo>
                  <a:lnTo>
                    <a:pt x="60" y="46"/>
                  </a:lnTo>
                  <a:lnTo>
                    <a:pt x="52" y="60"/>
                  </a:lnTo>
                  <a:lnTo>
                    <a:pt x="45" y="75"/>
                  </a:lnTo>
                  <a:lnTo>
                    <a:pt x="41" y="92"/>
                  </a:lnTo>
                  <a:lnTo>
                    <a:pt x="38" y="108"/>
                  </a:lnTo>
                  <a:lnTo>
                    <a:pt x="37" y="125"/>
                  </a:lnTo>
                  <a:lnTo>
                    <a:pt x="39" y="144"/>
                  </a:lnTo>
                  <a:lnTo>
                    <a:pt x="45" y="158"/>
                  </a:lnTo>
                  <a:lnTo>
                    <a:pt x="51" y="171"/>
                  </a:lnTo>
                  <a:lnTo>
                    <a:pt x="57" y="185"/>
                  </a:lnTo>
                  <a:lnTo>
                    <a:pt x="65" y="199"/>
                  </a:lnTo>
                  <a:lnTo>
                    <a:pt x="73" y="211"/>
                  </a:lnTo>
                  <a:lnTo>
                    <a:pt x="83" y="222"/>
                  </a:lnTo>
                  <a:lnTo>
                    <a:pt x="95" y="231"/>
                  </a:lnTo>
                  <a:lnTo>
                    <a:pt x="110" y="237"/>
                  </a:lnTo>
                  <a:lnTo>
                    <a:pt x="110" y="241"/>
                  </a:lnTo>
                  <a:lnTo>
                    <a:pt x="109" y="244"/>
                  </a:lnTo>
                  <a:lnTo>
                    <a:pt x="106" y="248"/>
                  </a:lnTo>
                  <a:lnTo>
                    <a:pt x="104" y="250"/>
                  </a:lnTo>
                  <a:lnTo>
                    <a:pt x="91" y="250"/>
                  </a:lnTo>
                  <a:lnTo>
                    <a:pt x="80" y="249"/>
                  </a:lnTo>
                  <a:lnTo>
                    <a:pt x="68" y="245"/>
                  </a:lnTo>
                  <a:lnTo>
                    <a:pt x="58" y="241"/>
                  </a:lnTo>
                  <a:lnTo>
                    <a:pt x="49" y="234"/>
                  </a:lnTo>
                  <a:lnTo>
                    <a:pt x="39" y="227"/>
                  </a:lnTo>
                  <a:lnTo>
                    <a:pt x="31" y="218"/>
                  </a:lnTo>
                  <a:lnTo>
                    <a:pt x="26" y="207"/>
                  </a:lnTo>
                  <a:lnTo>
                    <a:pt x="12" y="186"/>
                  </a:lnTo>
                  <a:lnTo>
                    <a:pt x="5" y="163"/>
                  </a:lnTo>
                  <a:lnTo>
                    <a:pt x="3" y="139"/>
                  </a:lnTo>
                  <a:lnTo>
                    <a:pt x="0" y="114"/>
                  </a:lnTo>
                  <a:lnTo>
                    <a:pt x="5" y="98"/>
                  </a:lnTo>
                  <a:lnTo>
                    <a:pt x="9" y="80"/>
                  </a:lnTo>
                  <a:lnTo>
                    <a:pt x="16" y="63"/>
                  </a:lnTo>
                  <a:lnTo>
                    <a:pt x="24" y="48"/>
                  </a:lnTo>
                  <a:lnTo>
                    <a:pt x="34" y="33"/>
                  </a:lnTo>
                  <a:lnTo>
                    <a:pt x="46" y="19"/>
                  </a:lnTo>
                  <a:lnTo>
                    <a:pt x="60" y="9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90" y="2"/>
                  </a:lnTo>
                  <a:lnTo>
                    <a:pt x="97" y="4"/>
                  </a:lnTo>
                  <a:lnTo>
                    <a:pt x="10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41" name="Freeform 839"/>
            <p:cNvSpPr>
              <a:spLocks/>
            </p:cNvSpPr>
            <p:nvPr/>
          </p:nvSpPr>
          <p:spPr bwMode="auto">
            <a:xfrm flipH="1">
              <a:off x="8920" y="1840"/>
              <a:ext cx="7" cy="6"/>
            </a:xfrm>
            <a:custGeom>
              <a:avLst/>
              <a:gdLst>
                <a:gd name="T0" fmla="*/ 0 w 82"/>
                <a:gd name="T1" fmla="*/ 0 h 39"/>
                <a:gd name="T2" fmla="*/ 0 w 82"/>
                <a:gd name="T3" fmla="*/ 0 h 39"/>
                <a:gd name="T4" fmla="*/ 0 w 82"/>
                <a:gd name="T5" fmla="*/ 0 h 39"/>
                <a:gd name="T6" fmla="*/ 0 w 82"/>
                <a:gd name="T7" fmla="*/ 0 h 39"/>
                <a:gd name="T8" fmla="*/ 0 w 82"/>
                <a:gd name="T9" fmla="*/ 0 h 39"/>
                <a:gd name="T10" fmla="*/ 0 w 82"/>
                <a:gd name="T11" fmla="*/ 0 h 39"/>
                <a:gd name="T12" fmla="*/ 0 w 82"/>
                <a:gd name="T13" fmla="*/ 0 h 39"/>
                <a:gd name="T14" fmla="*/ 0 w 82"/>
                <a:gd name="T15" fmla="*/ 0 h 39"/>
                <a:gd name="T16" fmla="*/ 0 w 82"/>
                <a:gd name="T17" fmla="*/ 0 h 39"/>
                <a:gd name="T18" fmla="*/ 0 w 82"/>
                <a:gd name="T19" fmla="*/ 0 h 39"/>
                <a:gd name="T20" fmla="*/ 0 w 82"/>
                <a:gd name="T21" fmla="*/ 0 h 39"/>
                <a:gd name="T22" fmla="*/ 0 w 82"/>
                <a:gd name="T23" fmla="*/ 0 h 39"/>
                <a:gd name="T24" fmla="*/ 0 w 82"/>
                <a:gd name="T25" fmla="*/ 0 h 39"/>
                <a:gd name="T26" fmla="*/ 0 w 82"/>
                <a:gd name="T27" fmla="*/ 0 h 39"/>
                <a:gd name="T28" fmla="*/ 0 w 82"/>
                <a:gd name="T29" fmla="*/ 0 h 39"/>
                <a:gd name="T30" fmla="*/ 0 w 82"/>
                <a:gd name="T31" fmla="*/ 0 h 39"/>
                <a:gd name="T32" fmla="*/ 0 w 82"/>
                <a:gd name="T33" fmla="*/ 0 h 39"/>
                <a:gd name="T34" fmla="*/ 0 w 82"/>
                <a:gd name="T35" fmla="*/ 0 h 39"/>
                <a:gd name="T36" fmla="*/ 0 w 82"/>
                <a:gd name="T37" fmla="*/ 0 h 39"/>
                <a:gd name="T38" fmla="*/ 0 w 82"/>
                <a:gd name="T39" fmla="*/ 0 h 39"/>
                <a:gd name="T40" fmla="*/ 0 w 82"/>
                <a:gd name="T41" fmla="*/ 0 h 39"/>
                <a:gd name="T42" fmla="*/ 0 w 82"/>
                <a:gd name="T43" fmla="*/ 0 h 39"/>
                <a:gd name="T44" fmla="*/ 0 w 82"/>
                <a:gd name="T45" fmla="*/ 0 h 39"/>
                <a:gd name="T46" fmla="*/ 0 w 82"/>
                <a:gd name="T47" fmla="*/ 0 h 39"/>
                <a:gd name="T48" fmla="*/ 0 w 82"/>
                <a:gd name="T49" fmla="*/ 0 h 39"/>
                <a:gd name="T50" fmla="*/ 0 w 82"/>
                <a:gd name="T51" fmla="*/ 0 h 39"/>
                <a:gd name="T52" fmla="*/ 0 w 82"/>
                <a:gd name="T53" fmla="*/ 0 h 39"/>
                <a:gd name="T54" fmla="*/ 0 w 82"/>
                <a:gd name="T55" fmla="*/ 0 h 39"/>
                <a:gd name="T56" fmla="*/ 0 w 82"/>
                <a:gd name="T57" fmla="*/ 0 h 39"/>
                <a:gd name="T58" fmla="*/ 0 w 82"/>
                <a:gd name="T59" fmla="*/ 0 h 39"/>
                <a:gd name="T60" fmla="*/ 0 w 82"/>
                <a:gd name="T61" fmla="*/ 0 h 39"/>
                <a:gd name="T62" fmla="*/ 0 w 82"/>
                <a:gd name="T63" fmla="*/ 0 h 39"/>
                <a:gd name="T64" fmla="*/ 0 w 82"/>
                <a:gd name="T65" fmla="*/ 0 h 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2"/>
                <a:gd name="T100" fmla="*/ 0 h 39"/>
                <a:gd name="T101" fmla="*/ 82 w 82"/>
                <a:gd name="T102" fmla="*/ 39 h 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2" h="39">
                  <a:moveTo>
                    <a:pt x="82" y="20"/>
                  </a:moveTo>
                  <a:lnTo>
                    <a:pt x="77" y="28"/>
                  </a:lnTo>
                  <a:lnTo>
                    <a:pt x="68" y="29"/>
                  </a:lnTo>
                  <a:lnTo>
                    <a:pt x="57" y="28"/>
                  </a:lnTo>
                  <a:lnTo>
                    <a:pt x="48" y="29"/>
                  </a:lnTo>
                  <a:lnTo>
                    <a:pt x="42" y="29"/>
                  </a:lnTo>
                  <a:lnTo>
                    <a:pt x="37" y="30"/>
                  </a:lnTo>
                  <a:lnTo>
                    <a:pt x="31" y="33"/>
                  </a:lnTo>
                  <a:lnTo>
                    <a:pt x="26" y="35"/>
                  </a:lnTo>
                  <a:lnTo>
                    <a:pt x="21" y="37"/>
                  </a:lnTo>
                  <a:lnTo>
                    <a:pt x="15" y="39"/>
                  </a:lnTo>
                  <a:lnTo>
                    <a:pt x="10" y="39"/>
                  </a:lnTo>
                  <a:lnTo>
                    <a:pt x="4" y="37"/>
                  </a:lnTo>
                  <a:lnTo>
                    <a:pt x="2" y="32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4" y="9"/>
                  </a:lnTo>
                  <a:lnTo>
                    <a:pt x="9" y="6"/>
                  </a:lnTo>
                  <a:lnTo>
                    <a:pt x="15" y="4"/>
                  </a:lnTo>
                  <a:lnTo>
                    <a:pt x="21" y="3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5" y="4"/>
                  </a:lnTo>
                  <a:lnTo>
                    <a:pt x="60" y="6"/>
                  </a:lnTo>
                  <a:lnTo>
                    <a:pt x="64" y="9"/>
                  </a:lnTo>
                  <a:lnTo>
                    <a:pt x="69" y="12"/>
                  </a:lnTo>
                  <a:lnTo>
                    <a:pt x="74" y="15"/>
                  </a:lnTo>
                  <a:lnTo>
                    <a:pt x="77" y="18"/>
                  </a:lnTo>
                  <a:lnTo>
                    <a:pt x="82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42" name="Freeform 840"/>
            <p:cNvSpPr>
              <a:spLocks/>
            </p:cNvSpPr>
            <p:nvPr/>
          </p:nvSpPr>
          <p:spPr bwMode="auto">
            <a:xfrm flipH="1">
              <a:off x="8893" y="1845"/>
              <a:ext cx="17" cy="31"/>
            </a:xfrm>
            <a:custGeom>
              <a:avLst/>
              <a:gdLst>
                <a:gd name="T0" fmla="*/ 0 w 197"/>
                <a:gd name="T1" fmla="*/ 0 h 249"/>
                <a:gd name="T2" fmla="*/ 0 w 197"/>
                <a:gd name="T3" fmla="*/ 0 h 249"/>
                <a:gd name="T4" fmla="*/ 0 w 197"/>
                <a:gd name="T5" fmla="*/ 0 h 249"/>
                <a:gd name="T6" fmla="*/ 0 w 197"/>
                <a:gd name="T7" fmla="*/ 0 h 249"/>
                <a:gd name="T8" fmla="*/ 0 w 197"/>
                <a:gd name="T9" fmla="*/ 0 h 249"/>
                <a:gd name="T10" fmla="*/ 0 w 197"/>
                <a:gd name="T11" fmla="*/ 0 h 249"/>
                <a:gd name="T12" fmla="*/ 0 w 197"/>
                <a:gd name="T13" fmla="*/ 0 h 249"/>
                <a:gd name="T14" fmla="*/ 0 w 197"/>
                <a:gd name="T15" fmla="*/ 0 h 249"/>
                <a:gd name="T16" fmla="*/ 0 w 197"/>
                <a:gd name="T17" fmla="*/ 0 h 249"/>
                <a:gd name="T18" fmla="*/ 0 w 197"/>
                <a:gd name="T19" fmla="*/ 0 h 249"/>
                <a:gd name="T20" fmla="*/ 0 w 197"/>
                <a:gd name="T21" fmla="*/ 0 h 249"/>
                <a:gd name="T22" fmla="*/ 0 w 197"/>
                <a:gd name="T23" fmla="*/ 0 h 249"/>
                <a:gd name="T24" fmla="*/ 0 w 197"/>
                <a:gd name="T25" fmla="*/ 0 h 249"/>
                <a:gd name="T26" fmla="*/ 0 w 197"/>
                <a:gd name="T27" fmla="*/ 0 h 249"/>
                <a:gd name="T28" fmla="*/ 0 w 197"/>
                <a:gd name="T29" fmla="*/ 0 h 249"/>
                <a:gd name="T30" fmla="*/ 0 w 197"/>
                <a:gd name="T31" fmla="*/ 0 h 249"/>
                <a:gd name="T32" fmla="*/ 0 w 197"/>
                <a:gd name="T33" fmla="*/ 0 h 249"/>
                <a:gd name="T34" fmla="*/ 0 w 197"/>
                <a:gd name="T35" fmla="*/ 0 h 249"/>
                <a:gd name="T36" fmla="*/ 0 w 197"/>
                <a:gd name="T37" fmla="*/ 0 h 249"/>
                <a:gd name="T38" fmla="*/ 0 w 197"/>
                <a:gd name="T39" fmla="*/ 0 h 249"/>
                <a:gd name="T40" fmla="*/ 0 w 197"/>
                <a:gd name="T41" fmla="*/ 0 h 249"/>
                <a:gd name="T42" fmla="*/ 0 w 197"/>
                <a:gd name="T43" fmla="*/ 0 h 249"/>
                <a:gd name="T44" fmla="*/ 0 w 197"/>
                <a:gd name="T45" fmla="*/ 0 h 249"/>
                <a:gd name="T46" fmla="*/ 0 w 197"/>
                <a:gd name="T47" fmla="*/ 0 h 249"/>
                <a:gd name="T48" fmla="*/ 0 w 197"/>
                <a:gd name="T49" fmla="*/ 0 h 249"/>
                <a:gd name="T50" fmla="*/ 0 w 197"/>
                <a:gd name="T51" fmla="*/ 0 h 249"/>
                <a:gd name="T52" fmla="*/ 0 w 197"/>
                <a:gd name="T53" fmla="*/ 0 h 249"/>
                <a:gd name="T54" fmla="*/ 0 w 197"/>
                <a:gd name="T55" fmla="*/ 0 h 249"/>
                <a:gd name="T56" fmla="*/ 0 w 197"/>
                <a:gd name="T57" fmla="*/ 0 h 249"/>
                <a:gd name="T58" fmla="*/ 0 w 197"/>
                <a:gd name="T59" fmla="*/ 0 h 249"/>
                <a:gd name="T60" fmla="*/ 0 w 197"/>
                <a:gd name="T61" fmla="*/ 0 h 249"/>
                <a:gd name="T62" fmla="*/ 0 w 197"/>
                <a:gd name="T63" fmla="*/ 0 h 249"/>
                <a:gd name="T64" fmla="*/ 0 w 197"/>
                <a:gd name="T65" fmla="*/ 0 h 249"/>
                <a:gd name="T66" fmla="*/ 0 w 197"/>
                <a:gd name="T67" fmla="*/ 0 h 249"/>
                <a:gd name="T68" fmla="*/ 0 w 197"/>
                <a:gd name="T69" fmla="*/ 0 h 249"/>
                <a:gd name="T70" fmla="*/ 0 w 197"/>
                <a:gd name="T71" fmla="*/ 0 h 249"/>
                <a:gd name="T72" fmla="*/ 0 w 197"/>
                <a:gd name="T73" fmla="*/ 0 h 249"/>
                <a:gd name="T74" fmla="*/ 0 w 197"/>
                <a:gd name="T75" fmla="*/ 0 h 249"/>
                <a:gd name="T76" fmla="*/ 0 w 197"/>
                <a:gd name="T77" fmla="*/ 0 h 249"/>
                <a:gd name="T78" fmla="*/ 0 w 197"/>
                <a:gd name="T79" fmla="*/ 0 h 249"/>
                <a:gd name="T80" fmla="*/ 0 w 197"/>
                <a:gd name="T81" fmla="*/ 0 h 249"/>
                <a:gd name="T82" fmla="*/ 0 w 197"/>
                <a:gd name="T83" fmla="*/ 0 h 249"/>
                <a:gd name="T84" fmla="*/ 0 w 197"/>
                <a:gd name="T85" fmla="*/ 0 h 2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7"/>
                <a:gd name="T130" fmla="*/ 0 h 249"/>
                <a:gd name="T131" fmla="*/ 197 w 197"/>
                <a:gd name="T132" fmla="*/ 249 h 2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7" h="249">
                  <a:moveTo>
                    <a:pt x="153" y="31"/>
                  </a:moveTo>
                  <a:lnTo>
                    <a:pt x="158" y="29"/>
                  </a:lnTo>
                  <a:lnTo>
                    <a:pt x="163" y="27"/>
                  </a:lnTo>
                  <a:lnTo>
                    <a:pt x="169" y="23"/>
                  </a:lnTo>
                  <a:lnTo>
                    <a:pt x="173" y="19"/>
                  </a:lnTo>
                  <a:lnTo>
                    <a:pt x="178" y="14"/>
                  </a:lnTo>
                  <a:lnTo>
                    <a:pt x="183" y="10"/>
                  </a:lnTo>
                  <a:lnTo>
                    <a:pt x="187" y="5"/>
                  </a:lnTo>
                  <a:lnTo>
                    <a:pt x="191" y="0"/>
                  </a:lnTo>
                  <a:lnTo>
                    <a:pt x="196" y="5"/>
                  </a:lnTo>
                  <a:lnTo>
                    <a:pt x="197" y="11"/>
                  </a:lnTo>
                  <a:lnTo>
                    <a:pt x="196" y="18"/>
                  </a:lnTo>
                  <a:lnTo>
                    <a:pt x="195" y="25"/>
                  </a:lnTo>
                  <a:lnTo>
                    <a:pt x="191" y="33"/>
                  </a:lnTo>
                  <a:lnTo>
                    <a:pt x="186" y="41"/>
                  </a:lnTo>
                  <a:lnTo>
                    <a:pt x="181" y="50"/>
                  </a:lnTo>
                  <a:lnTo>
                    <a:pt x="176" y="58"/>
                  </a:lnTo>
                  <a:lnTo>
                    <a:pt x="169" y="66"/>
                  </a:lnTo>
                  <a:lnTo>
                    <a:pt x="162" y="73"/>
                  </a:lnTo>
                  <a:lnTo>
                    <a:pt x="154" y="78"/>
                  </a:lnTo>
                  <a:lnTo>
                    <a:pt x="143" y="81"/>
                  </a:lnTo>
                  <a:lnTo>
                    <a:pt x="138" y="74"/>
                  </a:lnTo>
                  <a:lnTo>
                    <a:pt x="132" y="66"/>
                  </a:lnTo>
                  <a:lnTo>
                    <a:pt x="125" y="59"/>
                  </a:lnTo>
                  <a:lnTo>
                    <a:pt x="118" y="53"/>
                  </a:lnTo>
                  <a:lnTo>
                    <a:pt x="110" y="48"/>
                  </a:lnTo>
                  <a:lnTo>
                    <a:pt x="102" y="44"/>
                  </a:lnTo>
                  <a:lnTo>
                    <a:pt x="93" y="42"/>
                  </a:lnTo>
                  <a:lnTo>
                    <a:pt x="83" y="42"/>
                  </a:lnTo>
                  <a:lnTo>
                    <a:pt x="76" y="42"/>
                  </a:lnTo>
                  <a:lnTo>
                    <a:pt x="70" y="42"/>
                  </a:lnTo>
                  <a:lnTo>
                    <a:pt x="63" y="42"/>
                  </a:lnTo>
                  <a:lnTo>
                    <a:pt x="56" y="43"/>
                  </a:lnTo>
                  <a:lnTo>
                    <a:pt x="49" y="44"/>
                  </a:lnTo>
                  <a:lnTo>
                    <a:pt x="43" y="46"/>
                  </a:lnTo>
                  <a:lnTo>
                    <a:pt x="37" y="50"/>
                  </a:lnTo>
                  <a:lnTo>
                    <a:pt x="33" y="53"/>
                  </a:lnTo>
                  <a:lnTo>
                    <a:pt x="40" y="55"/>
                  </a:lnTo>
                  <a:lnTo>
                    <a:pt x="45" y="57"/>
                  </a:lnTo>
                  <a:lnTo>
                    <a:pt x="51" y="60"/>
                  </a:lnTo>
                  <a:lnTo>
                    <a:pt x="57" y="63"/>
                  </a:lnTo>
                  <a:lnTo>
                    <a:pt x="62" y="67"/>
                  </a:lnTo>
                  <a:lnTo>
                    <a:pt x="67" y="72"/>
                  </a:lnTo>
                  <a:lnTo>
                    <a:pt x="71" y="76"/>
                  </a:lnTo>
                  <a:lnTo>
                    <a:pt x="75" y="82"/>
                  </a:lnTo>
                  <a:lnTo>
                    <a:pt x="86" y="114"/>
                  </a:lnTo>
                  <a:lnTo>
                    <a:pt x="86" y="149"/>
                  </a:lnTo>
                  <a:lnTo>
                    <a:pt x="79" y="184"/>
                  </a:lnTo>
                  <a:lnTo>
                    <a:pt x="67" y="216"/>
                  </a:lnTo>
                  <a:lnTo>
                    <a:pt x="64" y="225"/>
                  </a:lnTo>
                  <a:lnTo>
                    <a:pt x="62" y="235"/>
                  </a:lnTo>
                  <a:lnTo>
                    <a:pt x="58" y="245"/>
                  </a:lnTo>
                  <a:lnTo>
                    <a:pt x="49" y="249"/>
                  </a:lnTo>
                  <a:lnTo>
                    <a:pt x="43" y="243"/>
                  </a:lnTo>
                  <a:lnTo>
                    <a:pt x="45" y="223"/>
                  </a:lnTo>
                  <a:lnTo>
                    <a:pt x="48" y="201"/>
                  </a:lnTo>
                  <a:lnTo>
                    <a:pt x="51" y="178"/>
                  </a:lnTo>
                  <a:lnTo>
                    <a:pt x="52" y="155"/>
                  </a:lnTo>
                  <a:lnTo>
                    <a:pt x="51" y="133"/>
                  </a:lnTo>
                  <a:lnTo>
                    <a:pt x="45" y="113"/>
                  </a:lnTo>
                  <a:lnTo>
                    <a:pt x="33" y="95"/>
                  </a:lnTo>
                  <a:lnTo>
                    <a:pt x="14" y="81"/>
                  </a:lnTo>
                  <a:lnTo>
                    <a:pt x="10" y="80"/>
                  </a:lnTo>
                  <a:lnTo>
                    <a:pt x="6" y="79"/>
                  </a:lnTo>
                  <a:lnTo>
                    <a:pt x="3" y="76"/>
                  </a:lnTo>
                  <a:lnTo>
                    <a:pt x="0" y="73"/>
                  </a:lnTo>
                  <a:lnTo>
                    <a:pt x="4" y="58"/>
                  </a:lnTo>
                  <a:lnTo>
                    <a:pt x="11" y="45"/>
                  </a:lnTo>
                  <a:lnTo>
                    <a:pt x="20" y="33"/>
                  </a:lnTo>
                  <a:lnTo>
                    <a:pt x="30" y="21"/>
                  </a:lnTo>
                  <a:lnTo>
                    <a:pt x="38" y="15"/>
                  </a:lnTo>
                  <a:lnTo>
                    <a:pt x="49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9" y="0"/>
                  </a:lnTo>
                  <a:lnTo>
                    <a:pt x="90" y="0"/>
                  </a:lnTo>
                  <a:lnTo>
                    <a:pt x="101" y="0"/>
                  </a:lnTo>
                  <a:lnTo>
                    <a:pt x="111" y="3"/>
                  </a:lnTo>
                  <a:lnTo>
                    <a:pt x="117" y="5"/>
                  </a:lnTo>
                  <a:lnTo>
                    <a:pt x="123" y="8"/>
                  </a:lnTo>
                  <a:lnTo>
                    <a:pt x="128" y="11"/>
                  </a:lnTo>
                  <a:lnTo>
                    <a:pt x="134" y="14"/>
                  </a:lnTo>
                  <a:lnTo>
                    <a:pt x="140" y="18"/>
                  </a:lnTo>
                  <a:lnTo>
                    <a:pt x="144" y="21"/>
                  </a:lnTo>
                  <a:lnTo>
                    <a:pt x="149" y="26"/>
                  </a:lnTo>
                  <a:lnTo>
                    <a:pt x="15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43" name="Freeform 841"/>
            <p:cNvSpPr>
              <a:spLocks/>
            </p:cNvSpPr>
            <p:nvPr/>
          </p:nvSpPr>
          <p:spPr bwMode="auto">
            <a:xfrm flipH="1">
              <a:off x="8893" y="1852"/>
              <a:ext cx="6" cy="24"/>
            </a:xfrm>
            <a:custGeom>
              <a:avLst/>
              <a:gdLst>
                <a:gd name="T0" fmla="*/ 0 w 69"/>
                <a:gd name="T1" fmla="*/ 0 h 189"/>
                <a:gd name="T2" fmla="*/ 0 w 69"/>
                <a:gd name="T3" fmla="*/ 0 h 189"/>
                <a:gd name="T4" fmla="*/ 0 w 69"/>
                <a:gd name="T5" fmla="*/ 0 h 189"/>
                <a:gd name="T6" fmla="*/ 0 w 69"/>
                <a:gd name="T7" fmla="*/ 0 h 189"/>
                <a:gd name="T8" fmla="*/ 0 w 69"/>
                <a:gd name="T9" fmla="*/ 0 h 189"/>
                <a:gd name="T10" fmla="*/ 0 w 69"/>
                <a:gd name="T11" fmla="*/ 0 h 189"/>
                <a:gd name="T12" fmla="*/ 0 w 69"/>
                <a:gd name="T13" fmla="*/ 0 h 189"/>
                <a:gd name="T14" fmla="*/ 0 w 69"/>
                <a:gd name="T15" fmla="*/ 0 h 189"/>
                <a:gd name="T16" fmla="*/ 0 w 69"/>
                <a:gd name="T17" fmla="*/ 0 h 189"/>
                <a:gd name="T18" fmla="*/ 0 w 69"/>
                <a:gd name="T19" fmla="*/ 0 h 189"/>
                <a:gd name="T20" fmla="*/ 0 w 69"/>
                <a:gd name="T21" fmla="*/ 0 h 189"/>
                <a:gd name="T22" fmla="*/ 0 w 69"/>
                <a:gd name="T23" fmla="*/ 0 h 189"/>
                <a:gd name="T24" fmla="*/ 0 w 69"/>
                <a:gd name="T25" fmla="*/ 0 h 189"/>
                <a:gd name="T26" fmla="*/ 0 w 69"/>
                <a:gd name="T27" fmla="*/ 0 h 189"/>
                <a:gd name="T28" fmla="*/ 0 w 69"/>
                <a:gd name="T29" fmla="*/ 0 h 189"/>
                <a:gd name="T30" fmla="*/ 0 w 69"/>
                <a:gd name="T31" fmla="*/ 0 h 189"/>
                <a:gd name="T32" fmla="*/ 0 w 69"/>
                <a:gd name="T33" fmla="*/ 0 h 189"/>
                <a:gd name="T34" fmla="*/ 0 w 69"/>
                <a:gd name="T35" fmla="*/ 0 h 189"/>
                <a:gd name="T36" fmla="*/ 0 w 69"/>
                <a:gd name="T37" fmla="*/ 0 h 189"/>
                <a:gd name="T38" fmla="*/ 0 w 69"/>
                <a:gd name="T39" fmla="*/ 0 h 189"/>
                <a:gd name="T40" fmla="*/ 0 w 69"/>
                <a:gd name="T41" fmla="*/ 0 h 189"/>
                <a:gd name="T42" fmla="*/ 0 w 69"/>
                <a:gd name="T43" fmla="*/ 0 h 189"/>
                <a:gd name="T44" fmla="*/ 0 w 69"/>
                <a:gd name="T45" fmla="*/ 0 h 189"/>
                <a:gd name="T46" fmla="*/ 0 w 69"/>
                <a:gd name="T47" fmla="*/ 0 h 189"/>
                <a:gd name="T48" fmla="*/ 0 w 69"/>
                <a:gd name="T49" fmla="*/ 0 h 189"/>
                <a:gd name="T50" fmla="*/ 0 w 69"/>
                <a:gd name="T51" fmla="*/ 0 h 189"/>
                <a:gd name="T52" fmla="*/ 0 w 69"/>
                <a:gd name="T53" fmla="*/ 0 h 189"/>
                <a:gd name="T54" fmla="*/ 0 w 69"/>
                <a:gd name="T55" fmla="*/ 0 h 189"/>
                <a:gd name="T56" fmla="*/ 0 w 69"/>
                <a:gd name="T57" fmla="*/ 0 h 189"/>
                <a:gd name="T58" fmla="*/ 0 w 69"/>
                <a:gd name="T59" fmla="*/ 0 h 189"/>
                <a:gd name="T60" fmla="*/ 0 w 69"/>
                <a:gd name="T61" fmla="*/ 0 h 189"/>
                <a:gd name="T62" fmla="*/ 0 w 69"/>
                <a:gd name="T63" fmla="*/ 0 h 189"/>
                <a:gd name="T64" fmla="*/ 0 w 69"/>
                <a:gd name="T65" fmla="*/ 0 h 1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189"/>
                <a:gd name="T101" fmla="*/ 69 w 69"/>
                <a:gd name="T102" fmla="*/ 189 h 1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189">
                  <a:moveTo>
                    <a:pt x="69" y="29"/>
                  </a:moveTo>
                  <a:lnTo>
                    <a:pt x="68" y="49"/>
                  </a:lnTo>
                  <a:lnTo>
                    <a:pt x="67" y="69"/>
                  </a:lnTo>
                  <a:lnTo>
                    <a:pt x="65" y="89"/>
                  </a:lnTo>
                  <a:lnTo>
                    <a:pt x="61" y="107"/>
                  </a:lnTo>
                  <a:lnTo>
                    <a:pt x="57" y="127"/>
                  </a:lnTo>
                  <a:lnTo>
                    <a:pt x="51" y="145"/>
                  </a:lnTo>
                  <a:lnTo>
                    <a:pt x="44" y="163"/>
                  </a:lnTo>
                  <a:lnTo>
                    <a:pt x="35" y="179"/>
                  </a:lnTo>
                  <a:lnTo>
                    <a:pt x="28" y="185"/>
                  </a:lnTo>
                  <a:lnTo>
                    <a:pt x="21" y="188"/>
                  </a:lnTo>
                  <a:lnTo>
                    <a:pt x="12" y="189"/>
                  </a:lnTo>
                  <a:lnTo>
                    <a:pt x="4" y="188"/>
                  </a:lnTo>
                  <a:lnTo>
                    <a:pt x="1" y="185"/>
                  </a:lnTo>
                  <a:lnTo>
                    <a:pt x="0" y="181"/>
                  </a:lnTo>
                  <a:lnTo>
                    <a:pt x="1" y="178"/>
                  </a:lnTo>
                  <a:lnTo>
                    <a:pt x="4" y="174"/>
                  </a:lnTo>
                  <a:lnTo>
                    <a:pt x="14" y="155"/>
                  </a:lnTo>
                  <a:lnTo>
                    <a:pt x="22" y="134"/>
                  </a:lnTo>
                  <a:lnTo>
                    <a:pt x="30" y="114"/>
                  </a:lnTo>
                  <a:lnTo>
                    <a:pt x="37" y="92"/>
                  </a:lnTo>
                  <a:lnTo>
                    <a:pt x="43" y="72"/>
                  </a:lnTo>
                  <a:lnTo>
                    <a:pt x="47" y="50"/>
                  </a:lnTo>
                  <a:lnTo>
                    <a:pt x="51" y="27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2" y="1"/>
                  </a:lnTo>
                  <a:lnTo>
                    <a:pt x="66" y="7"/>
                  </a:lnTo>
                  <a:lnTo>
                    <a:pt x="68" y="14"/>
                  </a:lnTo>
                  <a:lnTo>
                    <a:pt x="69" y="22"/>
                  </a:lnTo>
                  <a:lnTo>
                    <a:pt x="69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44" name="Freeform 842"/>
            <p:cNvSpPr>
              <a:spLocks/>
            </p:cNvSpPr>
            <p:nvPr/>
          </p:nvSpPr>
          <p:spPr bwMode="auto">
            <a:xfrm flipH="1">
              <a:off x="8882" y="1860"/>
              <a:ext cx="10" cy="74"/>
            </a:xfrm>
            <a:custGeom>
              <a:avLst/>
              <a:gdLst>
                <a:gd name="T0" fmla="*/ 0 w 129"/>
                <a:gd name="T1" fmla="*/ 0 h 606"/>
                <a:gd name="T2" fmla="*/ 0 w 129"/>
                <a:gd name="T3" fmla="*/ 0 h 606"/>
                <a:gd name="T4" fmla="*/ 0 w 129"/>
                <a:gd name="T5" fmla="*/ 0 h 606"/>
                <a:gd name="T6" fmla="*/ 0 w 129"/>
                <a:gd name="T7" fmla="*/ 0 h 606"/>
                <a:gd name="T8" fmla="*/ 0 w 129"/>
                <a:gd name="T9" fmla="*/ 0 h 606"/>
                <a:gd name="T10" fmla="*/ 0 w 129"/>
                <a:gd name="T11" fmla="*/ 0 h 606"/>
                <a:gd name="T12" fmla="*/ 0 w 129"/>
                <a:gd name="T13" fmla="*/ 0 h 606"/>
                <a:gd name="T14" fmla="*/ 0 w 129"/>
                <a:gd name="T15" fmla="*/ 0 h 606"/>
                <a:gd name="T16" fmla="*/ 0 w 129"/>
                <a:gd name="T17" fmla="*/ 0 h 606"/>
                <a:gd name="T18" fmla="*/ 0 w 129"/>
                <a:gd name="T19" fmla="*/ 0 h 606"/>
                <a:gd name="T20" fmla="*/ 0 w 129"/>
                <a:gd name="T21" fmla="*/ 0 h 606"/>
                <a:gd name="T22" fmla="*/ 0 w 129"/>
                <a:gd name="T23" fmla="*/ 0 h 606"/>
                <a:gd name="T24" fmla="*/ 0 w 129"/>
                <a:gd name="T25" fmla="*/ 0 h 606"/>
                <a:gd name="T26" fmla="*/ 0 w 129"/>
                <a:gd name="T27" fmla="*/ 0 h 606"/>
                <a:gd name="T28" fmla="*/ 0 w 129"/>
                <a:gd name="T29" fmla="*/ 0 h 606"/>
                <a:gd name="T30" fmla="*/ 0 w 129"/>
                <a:gd name="T31" fmla="*/ 0 h 606"/>
                <a:gd name="T32" fmla="*/ 0 w 129"/>
                <a:gd name="T33" fmla="*/ 0 h 606"/>
                <a:gd name="T34" fmla="*/ 0 w 129"/>
                <a:gd name="T35" fmla="*/ 0 h 606"/>
                <a:gd name="T36" fmla="*/ 0 w 129"/>
                <a:gd name="T37" fmla="*/ 0 h 606"/>
                <a:gd name="T38" fmla="*/ 0 w 129"/>
                <a:gd name="T39" fmla="*/ 0 h 606"/>
                <a:gd name="T40" fmla="*/ 0 w 129"/>
                <a:gd name="T41" fmla="*/ 0 h 606"/>
                <a:gd name="T42" fmla="*/ 0 w 129"/>
                <a:gd name="T43" fmla="*/ 0 h 606"/>
                <a:gd name="T44" fmla="*/ 0 w 129"/>
                <a:gd name="T45" fmla="*/ 0 h 606"/>
                <a:gd name="T46" fmla="*/ 0 w 129"/>
                <a:gd name="T47" fmla="*/ 0 h 606"/>
                <a:gd name="T48" fmla="*/ 0 w 129"/>
                <a:gd name="T49" fmla="*/ 0 h 606"/>
                <a:gd name="T50" fmla="*/ 0 w 129"/>
                <a:gd name="T51" fmla="*/ 0 h 606"/>
                <a:gd name="T52" fmla="*/ 0 w 129"/>
                <a:gd name="T53" fmla="*/ 0 h 606"/>
                <a:gd name="T54" fmla="*/ 0 w 129"/>
                <a:gd name="T55" fmla="*/ 0 h 606"/>
                <a:gd name="T56" fmla="*/ 0 w 129"/>
                <a:gd name="T57" fmla="*/ 0 h 606"/>
                <a:gd name="T58" fmla="*/ 0 w 129"/>
                <a:gd name="T59" fmla="*/ 0 h 606"/>
                <a:gd name="T60" fmla="*/ 0 w 129"/>
                <a:gd name="T61" fmla="*/ 0 h 606"/>
                <a:gd name="T62" fmla="*/ 0 w 129"/>
                <a:gd name="T63" fmla="*/ 0 h 606"/>
                <a:gd name="T64" fmla="*/ 0 w 129"/>
                <a:gd name="T65" fmla="*/ 0 h 606"/>
                <a:gd name="T66" fmla="*/ 0 w 129"/>
                <a:gd name="T67" fmla="*/ 0 h 606"/>
                <a:gd name="T68" fmla="*/ 0 w 129"/>
                <a:gd name="T69" fmla="*/ 0 h 606"/>
                <a:gd name="T70" fmla="*/ 0 w 129"/>
                <a:gd name="T71" fmla="*/ 0 h 606"/>
                <a:gd name="T72" fmla="*/ 0 w 129"/>
                <a:gd name="T73" fmla="*/ 0 h 606"/>
                <a:gd name="T74" fmla="*/ 0 w 129"/>
                <a:gd name="T75" fmla="*/ 0 h 606"/>
                <a:gd name="T76" fmla="*/ 0 w 129"/>
                <a:gd name="T77" fmla="*/ 0 h 606"/>
                <a:gd name="T78" fmla="*/ 0 w 129"/>
                <a:gd name="T79" fmla="*/ 0 h 606"/>
                <a:gd name="T80" fmla="*/ 0 w 129"/>
                <a:gd name="T81" fmla="*/ 0 h 606"/>
                <a:gd name="T82" fmla="*/ 0 w 129"/>
                <a:gd name="T83" fmla="*/ 0 h 606"/>
                <a:gd name="T84" fmla="*/ 0 w 129"/>
                <a:gd name="T85" fmla="*/ 0 h 606"/>
                <a:gd name="T86" fmla="*/ 0 w 129"/>
                <a:gd name="T87" fmla="*/ 0 h 606"/>
                <a:gd name="T88" fmla="*/ 0 w 129"/>
                <a:gd name="T89" fmla="*/ 0 h 606"/>
                <a:gd name="T90" fmla="*/ 0 w 129"/>
                <a:gd name="T91" fmla="*/ 0 h 606"/>
                <a:gd name="T92" fmla="*/ 0 w 129"/>
                <a:gd name="T93" fmla="*/ 0 h 606"/>
                <a:gd name="T94" fmla="*/ 0 w 129"/>
                <a:gd name="T95" fmla="*/ 0 h 606"/>
                <a:gd name="T96" fmla="*/ 0 w 129"/>
                <a:gd name="T97" fmla="*/ 0 h 606"/>
                <a:gd name="T98" fmla="*/ 0 w 129"/>
                <a:gd name="T99" fmla="*/ 0 h 606"/>
                <a:gd name="T100" fmla="*/ 0 w 129"/>
                <a:gd name="T101" fmla="*/ 0 h 606"/>
                <a:gd name="T102" fmla="*/ 0 w 129"/>
                <a:gd name="T103" fmla="*/ 0 h 606"/>
                <a:gd name="T104" fmla="*/ 0 w 129"/>
                <a:gd name="T105" fmla="*/ 0 h 606"/>
                <a:gd name="T106" fmla="*/ 0 w 129"/>
                <a:gd name="T107" fmla="*/ 0 h 606"/>
                <a:gd name="T108" fmla="*/ 0 w 129"/>
                <a:gd name="T109" fmla="*/ 0 h 606"/>
                <a:gd name="T110" fmla="*/ 0 w 129"/>
                <a:gd name="T111" fmla="*/ 0 h 606"/>
                <a:gd name="T112" fmla="*/ 0 w 129"/>
                <a:gd name="T113" fmla="*/ 0 h 606"/>
                <a:gd name="T114" fmla="*/ 0 w 129"/>
                <a:gd name="T115" fmla="*/ 0 h 606"/>
                <a:gd name="T116" fmla="*/ 0 w 129"/>
                <a:gd name="T117" fmla="*/ 0 h 606"/>
                <a:gd name="T118" fmla="*/ 0 w 129"/>
                <a:gd name="T119" fmla="*/ 0 h 606"/>
                <a:gd name="T120" fmla="*/ 0 w 129"/>
                <a:gd name="T121" fmla="*/ 0 h 6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9"/>
                <a:gd name="T184" fmla="*/ 0 h 606"/>
                <a:gd name="T185" fmla="*/ 129 w 129"/>
                <a:gd name="T186" fmla="*/ 606 h 6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9" h="606">
                  <a:moveTo>
                    <a:pt x="36" y="21"/>
                  </a:moveTo>
                  <a:lnTo>
                    <a:pt x="47" y="35"/>
                  </a:lnTo>
                  <a:lnTo>
                    <a:pt x="57" y="50"/>
                  </a:lnTo>
                  <a:lnTo>
                    <a:pt x="66" y="65"/>
                  </a:lnTo>
                  <a:lnTo>
                    <a:pt x="74" y="81"/>
                  </a:lnTo>
                  <a:lnTo>
                    <a:pt x="81" y="96"/>
                  </a:lnTo>
                  <a:lnTo>
                    <a:pt x="88" y="112"/>
                  </a:lnTo>
                  <a:lnTo>
                    <a:pt x="95" y="128"/>
                  </a:lnTo>
                  <a:lnTo>
                    <a:pt x="102" y="144"/>
                  </a:lnTo>
                  <a:lnTo>
                    <a:pt x="112" y="175"/>
                  </a:lnTo>
                  <a:lnTo>
                    <a:pt x="119" y="208"/>
                  </a:lnTo>
                  <a:lnTo>
                    <a:pt x="125" y="240"/>
                  </a:lnTo>
                  <a:lnTo>
                    <a:pt x="128" y="272"/>
                  </a:lnTo>
                  <a:lnTo>
                    <a:pt x="129" y="309"/>
                  </a:lnTo>
                  <a:lnTo>
                    <a:pt x="129" y="345"/>
                  </a:lnTo>
                  <a:lnTo>
                    <a:pt x="128" y="380"/>
                  </a:lnTo>
                  <a:lnTo>
                    <a:pt x="125" y="414"/>
                  </a:lnTo>
                  <a:lnTo>
                    <a:pt x="120" y="448"/>
                  </a:lnTo>
                  <a:lnTo>
                    <a:pt x="112" y="481"/>
                  </a:lnTo>
                  <a:lnTo>
                    <a:pt x="103" y="513"/>
                  </a:lnTo>
                  <a:lnTo>
                    <a:pt x="91" y="543"/>
                  </a:lnTo>
                  <a:lnTo>
                    <a:pt x="84" y="551"/>
                  </a:lnTo>
                  <a:lnTo>
                    <a:pt x="79" y="560"/>
                  </a:lnTo>
                  <a:lnTo>
                    <a:pt x="73" y="568"/>
                  </a:lnTo>
                  <a:lnTo>
                    <a:pt x="68" y="577"/>
                  </a:lnTo>
                  <a:lnTo>
                    <a:pt x="62" y="587"/>
                  </a:lnTo>
                  <a:lnTo>
                    <a:pt x="55" y="594"/>
                  </a:lnTo>
                  <a:lnTo>
                    <a:pt x="47" y="601"/>
                  </a:lnTo>
                  <a:lnTo>
                    <a:pt x="38" y="606"/>
                  </a:lnTo>
                  <a:lnTo>
                    <a:pt x="34" y="606"/>
                  </a:lnTo>
                  <a:lnTo>
                    <a:pt x="30" y="605"/>
                  </a:lnTo>
                  <a:lnTo>
                    <a:pt x="27" y="603"/>
                  </a:lnTo>
                  <a:lnTo>
                    <a:pt x="27" y="598"/>
                  </a:lnTo>
                  <a:lnTo>
                    <a:pt x="44" y="575"/>
                  </a:lnTo>
                  <a:lnTo>
                    <a:pt x="58" y="551"/>
                  </a:lnTo>
                  <a:lnTo>
                    <a:pt x="68" y="526"/>
                  </a:lnTo>
                  <a:lnTo>
                    <a:pt x="76" y="499"/>
                  </a:lnTo>
                  <a:lnTo>
                    <a:pt x="82" y="471"/>
                  </a:lnTo>
                  <a:lnTo>
                    <a:pt x="85" y="443"/>
                  </a:lnTo>
                  <a:lnTo>
                    <a:pt x="89" y="413"/>
                  </a:lnTo>
                  <a:lnTo>
                    <a:pt x="91" y="384"/>
                  </a:lnTo>
                  <a:lnTo>
                    <a:pt x="91" y="344"/>
                  </a:lnTo>
                  <a:lnTo>
                    <a:pt x="90" y="303"/>
                  </a:lnTo>
                  <a:lnTo>
                    <a:pt x="85" y="264"/>
                  </a:lnTo>
                  <a:lnTo>
                    <a:pt x="80" y="224"/>
                  </a:lnTo>
                  <a:lnTo>
                    <a:pt x="73" y="186"/>
                  </a:lnTo>
                  <a:lnTo>
                    <a:pt x="62" y="148"/>
                  </a:lnTo>
                  <a:lnTo>
                    <a:pt x="51" y="111"/>
                  </a:lnTo>
                  <a:lnTo>
                    <a:pt x="37" y="75"/>
                  </a:lnTo>
                  <a:lnTo>
                    <a:pt x="31" y="68"/>
                  </a:lnTo>
                  <a:lnTo>
                    <a:pt x="28" y="59"/>
                  </a:lnTo>
                  <a:lnTo>
                    <a:pt x="26" y="51"/>
                  </a:lnTo>
                  <a:lnTo>
                    <a:pt x="22" y="43"/>
                  </a:lnTo>
                  <a:lnTo>
                    <a:pt x="15" y="32"/>
                  </a:lnTo>
                  <a:lnTo>
                    <a:pt x="6" y="22"/>
                  </a:lnTo>
                  <a:lnTo>
                    <a:pt x="0" y="12"/>
                  </a:lnTo>
                  <a:lnTo>
                    <a:pt x="5" y="0"/>
                  </a:lnTo>
                  <a:lnTo>
                    <a:pt x="14" y="1"/>
                  </a:lnTo>
                  <a:lnTo>
                    <a:pt x="22" y="7"/>
                  </a:lnTo>
                  <a:lnTo>
                    <a:pt x="29" y="14"/>
                  </a:lnTo>
                  <a:lnTo>
                    <a:pt x="36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45" name="Freeform 843"/>
            <p:cNvSpPr>
              <a:spLocks/>
            </p:cNvSpPr>
            <p:nvPr/>
          </p:nvSpPr>
          <p:spPr bwMode="auto">
            <a:xfrm flipH="1">
              <a:off x="8937" y="1866"/>
              <a:ext cx="12" cy="16"/>
            </a:xfrm>
            <a:custGeom>
              <a:avLst/>
              <a:gdLst>
                <a:gd name="T0" fmla="*/ 0 w 143"/>
                <a:gd name="T1" fmla="*/ 0 h 126"/>
                <a:gd name="T2" fmla="*/ 0 w 143"/>
                <a:gd name="T3" fmla="*/ 0 h 126"/>
                <a:gd name="T4" fmla="*/ 0 w 143"/>
                <a:gd name="T5" fmla="*/ 0 h 126"/>
                <a:gd name="T6" fmla="*/ 0 w 143"/>
                <a:gd name="T7" fmla="*/ 0 h 126"/>
                <a:gd name="T8" fmla="*/ 0 w 143"/>
                <a:gd name="T9" fmla="*/ 0 h 126"/>
                <a:gd name="T10" fmla="*/ 0 w 143"/>
                <a:gd name="T11" fmla="*/ 0 h 126"/>
                <a:gd name="T12" fmla="*/ 0 w 143"/>
                <a:gd name="T13" fmla="*/ 0 h 126"/>
                <a:gd name="T14" fmla="*/ 0 w 143"/>
                <a:gd name="T15" fmla="*/ 0 h 126"/>
                <a:gd name="T16" fmla="*/ 0 w 143"/>
                <a:gd name="T17" fmla="*/ 0 h 126"/>
                <a:gd name="T18" fmla="*/ 0 w 143"/>
                <a:gd name="T19" fmla="*/ 0 h 126"/>
                <a:gd name="T20" fmla="*/ 0 w 143"/>
                <a:gd name="T21" fmla="*/ 0 h 126"/>
                <a:gd name="T22" fmla="*/ 0 w 143"/>
                <a:gd name="T23" fmla="*/ 0 h 126"/>
                <a:gd name="T24" fmla="*/ 0 w 143"/>
                <a:gd name="T25" fmla="*/ 0 h 126"/>
                <a:gd name="T26" fmla="*/ 0 w 143"/>
                <a:gd name="T27" fmla="*/ 0 h 126"/>
                <a:gd name="T28" fmla="*/ 0 w 143"/>
                <a:gd name="T29" fmla="*/ 0 h 126"/>
                <a:gd name="T30" fmla="*/ 0 w 143"/>
                <a:gd name="T31" fmla="*/ 0 h 126"/>
                <a:gd name="T32" fmla="*/ 0 w 143"/>
                <a:gd name="T33" fmla="*/ 0 h 126"/>
                <a:gd name="T34" fmla="*/ 0 w 143"/>
                <a:gd name="T35" fmla="*/ 0 h 126"/>
                <a:gd name="T36" fmla="*/ 0 w 143"/>
                <a:gd name="T37" fmla="*/ 0 h 126"/>
                <a:gd name="T38" fmla="*/ 0 w 143"/>
                <a:gd name="T39" fmla="*/ 0 h 126"/>
                <a:gd name="T40" fmla="*/ 0 w 143"/>
                <a:gd name="T41" fmla="*/ 0 h 126"/>
                <a:gd name="T42" fmla="*/ 0 w 143"/>
                <a:gd name="T43" fmla="*/ 0 h 126"/>
                <a:gd name="T44" fmla="*/ 0 w 143"/>
                <a:gd name="T45" fmla="*/ 0 h 126"/>
                <a:gd name="T46" fmla="*/ 0 w 143"/>
                <a:gd name="T47" fmla="*/ 0 h 126"/>
                <a:gd name="T48" fmla="*/ 0 w 143"/>
                <a:gd name="T49" fmla="*/ 0 h 126"/>
                <a:gd name="T50" fmla="*/ 0 w 143"/>
                <a:gd name="T51" fmla="*/ 0 h 126"/>
                <a:gd name="T52" fmla="*/ 0 w 143"/>
                <a:gd name="T53" fmla="*/ 0 h 126"/>
                <a:gd name="T54" fmla="*/ 0 w 143"/>
                <a:gd name="T55" fmla="*/ 0 h 126"/>
                <a:gd name="T56" fmla="*/ 0 w 143"/>
                <a:gd name="T57" fmla="*/ 0 h 126"/>
                <a:gd name="T58" fmla="*/ 0 w 143"/>
                <a:gd name="T59" fmla="*/ 0 h 126"/>
                <a:gd name="T60" fmla="*/ 0 w 143"/>
                <a:gd name="T61" fmla="*/ 0 h 126"/>
                <a:gd name="T62" fmla="*/ 0 w 143"/>
                <a:gd name="T63" fmla="*/ 0 h 126"/>
                <a:gd name="T64" fmla="*/ 0 w 143"/>
                <a:gd name="T65" fmla="*/ 0 h 126"/>
                <a:gd name="T66" fmla="*/ 0 w 143"/>
                <a:gd name="T67" fmla="*/ 0 h 126"/>
                <a:gd name="T68" fmla="*/ 0 w 143"/>
                <a:gd name="T69" fmla="*/ 0 h 126"/>
                <a:gd name="T70" fmla="*/ 0 w 143"/>
                <a:gd name="T71" fmla="*/ 0 h 126"/>
                <a:gd name="T72" fmla="*/ 0 w 143"/>
                <a:gd name="T73" fmla="*/ 0 h 126"/>
                <a:gd name="T74" fmla="*/ 0 w 143"/>
                <a:gd name="T75" fmla="*/ 0 h 126"/>
                <a:gd name="T76" fmla="*/ 0 w 143"/>
                <a:gd name="T77" fmla="*/ 0 h 126"/>
                <a:gd name="T78" fmla="*/ 0 w 143"/>
                <a:gd name="T79" fmla="*/ 0 h 126"/>
                <a:gd name="T80" fmla="*/ 0 w 143"/>
                <a:gd name="T81" fmla="*/ 0 h 126"/>
                <a:gd name="T82" fmla="*/ 0 w 143"/>
                <a:gd name="T83" fmla="*/ 0 h 126"/>
                <a:gd name="T84" fmla="*/ 0 w 143"/>
                <a:gd name="T85" fmla="*/ 0 h 126"/>
                <a:gd name="T86" fmla="*/ 0 w 143"/>
                <a:gd name="T87" fmla="*/ 0 h 126"/>
                <a:gd name="T88" fmla="*/ 0 w 143"/>
                <a:gd name="T89" fmla="*/ 0 h 126"/>
                <a:gd name="T90" fmla="*/ 0 w 143"/>
                <a:gd name="T91" fmla="*/ 0 h 126"/>
                <a:gd name="T92" fmla="*/ 0 w 143"/>
                <a:gd name="T93" fmla="*/ 0 h 126"/>
                <a:gd name="T94" fmla="*/ 0 w 143"/>
                <a:gd name="T95" fmla="*/ 0 h 126"/>
                <a:gd name="T96" fmla="*/ 0 w 143"/>
                <a:gd name="T97" fmla="*/ 0 h 126"/>
                <a:gd name="T98" fmla="*/ 0 w 143"/>
                <a:gd name="T99" fmla="*/ 0 h 12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3"/>
                <a:gd name="T151" fmla="*/ 0 h 126"/>
                <a:gd name="T152" fmla="*/ 143 w 143"/>
                <a:gd name="T153" fmla="*/ 126 h 12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3" h="126">
                  <a:moveTo>
                    <a:pt x="48" y="4"/>
                  </a:moveTo>
                  <a:lnTo>
                    <a:pt x="45" y="13"/>
                  </a:lnTo>
                  <a:lnTo>
                    <a:pt x="40" y="24"/>
                  </a:lnTo>
                  <a:lnTo>
                    <a:pt x="37" y="34"/>
                  </a:lnTo>
                  <a:lnTo>
                    <a:pt x="37" y="46"/>
                  </a:lnTo>
                  <a:lnTo>
                    <a:pt x="38" y="51"/>
                  </a:lnTo>
                  <a:lnTo>
                    <a:pt x="38" y="54"/>
                  </a:lnTo>
                  <a:lnTo>
                    <a:pt x="39" y="56"/>
                  </a:lnTo>
                  <a:lnTo>
                    <a:pt x="41" y="58"/>
                  </a:lnTo>
                  <a:lnTo>
                    <a:pt x="50" y="70"/>
                  </a:lnTo>
                  <a:lnTo>
                    <a:pt x="61" y="79"/>
                  </a:lnTo>
                  <a:lnTo>
                    <a:pt x="72" y="87"/>
                  </a:lnTo>
                  <a:lnTo>
                    <a:pt x="85" y="93"/>
                  </a:lnTo>
                  <a:lnTo>
                    <a:pt x="99" y="98"/>
                  </a:lnTo>
                  <a:lnTo>
                    <a:pt x="112" y="100"/>
                  </a:lnTo>
                  <a:lnTo>
                    <a:pt x="127" y="101"/>
                  </a:lnTo>
                  <a:lnTo>
                    <a:pt x="140" y="101"/>
                  </a:lnTo>
                  <a:lnTo>
                    <a:pt x="143" y="106"/>
                  </a:lnTo>
                  <a:lnTo>
                    <a:pt x="142" y="110"/>
                  </a:lnTo>
                  <a:lnTo>
                    <a:pt x="137" y="114"/>
                  </a:lnTo>
                  <a:lnTo>
                    <a:pt x="133" y="116"/>
                  </a:lnTo>
                  <a:lnTo>
                    <a:pt x="128" y="119"/>
                  </a:lnTo>
                  <a:lnTo>
                    <a:pt x="121" y="122"/>
                  </a:lnTo>
                  <a:lnTo>
                    <a:pt x="114" y="124"/>
                  </a:lnTo>
                  <a:lnTo>
                    <a:pt x="106" y="125"/>
                  </a:lnTo>
                  <a:lnTo>
                    <a:pt x="99" y="126"/>
                  </a:lnTo>
                  <a:lnTo>
                    <a:pt x="91" y="126"/>
                  </a:lnTo>
                  <a:lnTo>
                    <a:pt x="83" y="126"/>
                  </a:lnTo>
                  <a:lnTo>
                    <a:pt x="76" y="126"/>
                  </a:lnTo>
                  <a:lnTo>
                    <a:pt x="65" y="124"/>
                  </a:lnTo>
                  <a:lnTo>
                    <a:pt x="55" y="122"/>
                  </a:lnTo>
                  <a:lnTo>
                    <a:pt x="45" y="118"/>
                  </a:lnTo>
                  <a:lnTo>
                    <a:pt x="34" y="114"/>
                  </a:lnTo>
                  <a:lnTo>
                    <a:pt x="25" y="108"/>
                  </a:lnTo>
                  <a:lnTo>
                    <a:pt x="17" y="101"/>
                  </a:lnTo>
                  <a:lnTo>
                    <a:pt x="10" y="92"/>
                  </a:lnTo>
                  <a:lnTo>
                    <a:pt x="3" y="83"/>
                  </a:lnTo>
                  <a:lnTo>
                    <a:pt x="0" y="68"/>
                  </a:lnTo>
                  <a:lnTo>
                    <a:pt x="0" y="51"/>
                  </a:lnTo>
                  <a:lnTo>
                    <a:pt x="3" y="36"/>
                  </a:lnTo>
                  <a:lnTo>
                    <a:pt x="10" y="24"/>
                  </a:lnTo>
                  <a:lnTo>
                    <a:pt x="15" y="20"/>
                  </a:lnTo>
                  <a:lnTo>
                    <a:pt x="18" y="16"/>
                  </a:lnTo>
                  <a:lnTo>
                    <a:pt x="22" y="12"/>
                  </a:lnTo>
                  <a:lnTo>
                    <a:pt x="26" y="9"/>
                  </a:lnTo>
                  <a:lnTo>
                    <a:pt x="30" y="5"/>
                  </a:lnTo>
                  <a:lnTo>
                    <a:pt x="34" y="3"/>
                  </a:lnTo>
                  <a:lnTo>
                    <a:pt x="39" y="1"/>
                  </a:lnTo>
                  <a:lnTo>
                    <a:pt x="45" y="0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46" name="Freeform 844"/>
            <p:cNvSpPr>
              <a:spLocks/>
            </p:cNvSpPr>
            <p:nvPr/>
          </p:nvSpPr>
          <p:spPr bwMode="auto">
            <a:xfrm flipH="1">
              <a:off x="8937" y="1876"/>
              <a:ext cx="23" cy="42"/>
            </a:xfrm>
            <a:custGeom>
              <a:avLst/>
              <a:gdLst>
                <a:gd name="T0" fmla="*/ 0 w 268"/>
                <a:gd name="T1" fmla="*/ 0 h 337"/>
                <a:gd name="T2" fmla="*/ 0 w 268"/>
                <a:gd name="T3" fmla="*/ 0 h 337"/>
                <a:gd name="T4" fmla="*/ 0 w 268"/>
                <a:gd name="T5" fmla="*/ 0 h 337"/>
                <a:gd name="T6" fmla="*/ 0 w 268"/>
                <a:gd name="T7" fmla="*/ 0 h 337"/>
                <a:gd name="T8" fmla="*/ 0 w 268"/>
                <a:gd name="T9" fmla="*/ 0 h 337"/>
                <a:gd name="T10" fmla="*/ 0 w 268"/>
                <a:gd name="T11" fmla="*/ 0 h 337"/>
                <a:gd name="T12" fmla="*/ 0 w 268"/>
                <a:gd name="T13" fmla="*/ 0 h 337"/>
                <a:gd name="T14" fmla="*/ 0 w 268"/>
                <a:gd name="T15" fmla="*/ 0 h 337"/>
                <a:gd name="T16" fmla="*/ 0 w 268"/>
                <a:gd name="T17" fmla="*/ 0 h 337"/>
                <a:gd name="T18" fmla="*/ 0 w 268"/>
                <a:gd name="T19" fmla="*/ 0 h 337"/>
                <a:gd name="T20" fmla="*/ 0 w 268"/>
                <a:gd name="T21" fmla="*/ 0 h 337"/>
                <a:gd name="T22" fmla="*/ 0 w 268"/>
                <a:gd name="T23" fmla="*/ 0 h 337"/>
                <a:gd name="T24" fmla="*/ 0 w 268"/>
                <a:gd name="T25" fmla="*/ 0 h 337"/>
                <a:gd name="T26" fmla="*/ 0 w 268"/>
                <a:gd name="T27" fmla="*/ 0 h 337"/>
                <a:gd name="T28" fmla="*/ 0 w 268"/>
                <a:gd name="T29" fmla="*/ 0 h 337"/>
                <a:gd name="T30" fmla="*/ 0 w 268"/>
                <a:gd name="T31" fmla="*/ 0 h 337"/>
                <a:gd name="T32" fmla="*/ 0 w 268"/>
                <a:gd name="T33" fmla="*/ 0 h 337"/>
                <a:gd name="T34" fmla="*/ 0 w 268"/>
                <a:gd name="T35" fmla="*/ 0 h 337"/>
                <a:gd name="T36" fmla="*/ 0 w 268"/>
                <a:gd name="T37" fmla="*/ 0 h 337"/>
                <a:gd name="T38" fmla="*/ 0 w 268"/>
                <a:gd name="T39" fmla="*/ 0 h 337"/>
                <a:gd name="T40" fmla="*/ 0 w 268"/>
                <a:gd name="T41" fmla="*/ 0 h 337"/>
                <a:gd name="T42" fmla="*/ 0 w 268"/>
                <a:gd name="T43" fmla="*/ 0 h 337"/>
                <a:gd name="T44" fmla="*/ 0 w 268"/>
                <a:gd name="T45" fmla="*/ 0 h 337"/>
                <a:gd name="T46" fmla="*/ 0 w 268"/>
                <a:gd name="T47" fmla="*/ 0 h 337"/>
                <a:gd name="T48" fmla="*/ 0 w 268"/>
                <a:gd name="T49" fmla="*/ 0 h 337"/>
                <a:gd name="T50" fmla="*/ 0 w 268"/>
                <a:gd name="T51" fmla="*/ 0 h 337"/>
                <a:gd name="T52" fmla="*/ 0 w 268"/>
                <a:gd name="T53" fmla="*/ 0 h 337"/>
                <a:gd name="T54" fmla="*/ 0 w 268"/>
                <a:gd name="T55" fmla="*/ 0 h 337"/>
                <a:gd name="T56" fmla="*/ 0 w 268"/>
                <a:gd name="T57" fmla="*/ 0 h 337"/>
                <a:gd name="T58" fmla="*/ 0 w 268"/>
                <a:gd name="T59" fmla="*/ 0 h 337"/>
                <a:gd name="T60" fmla="*/ 0 w 268"/>
                <a:gd name="T61" fmla="*/ 0 h 337"/>
                <a:gd name="T62" fmla="*/ 0 w 268"/>
                <a:gd name="T63" fmla="*/ 0 h 337"/>
                <a:gd name="T64" fmla="*/ 0 w 268"/>
                <a:gd name="T65" fmla="*/ 0 h 337"/>
                <a:gd name="T66" fmla="*/ 0 w 268"/>
                <a:gd name="T67" fmla="*/ 0 h 337"/>
                <a:gd name="T68" fmla="*/ 0 w 268"/>
                <a:gd name="T69" fmla="*/ 0 h 337"/>
                <a:gd name="T70" fmla="*/ 0 w 268"/>
                <a:gd name="T71" fmla="*/ 0 h 337"/>
                <a:gd name="T72" fmla="*/ 0 w 268"/>
                <a:gd name="T73" fmla="*/ 0 h 337"/>
                <a:gd name="T74" fmla="*/ 0 w 268"/>
                <a:gd name="T75" fmla="*/ 0 h 337"/>
                <a:gd name="T76" fmla="*/ 0 w 268"/>
                <a:gd name="T77" fmla="*/ 0 h 337"/>
                <a:gd name="T78" fmla="*/ 0 w 268"/>
                <a:gd name="T79" fmla="*/ 0 h 3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68"/>
                <a:gd name="T121" fmla="*/ 0 h 337"/>
                <a:gd name="T122" fmla="*/ 268 w 268"/>
                <a:gd name="T123" fmla="*/ 337 h 33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68" h="337">
                  <a:moveTo>
                    <a:pt x="114" y="12"/>
                  </a:moveTo>
                  <a:lnTo>
                    <a:pt x="95" y="35"/>
                  </a:lnTo>
                  <a:lnTo>
                    <a:pt x="81" y="60"/>
                  </a:lnTo>
                  <a:lnTo>
                    <a:pt x="70" y="86"/>
                  </a:lnTo>
                  <a:lnTo>
                    <a:pt x="61" y="113"/>
                  </a:lnTo>
                  <a:lnTo>
                    <a:pt x="55" y="140"/>
                  </a:lnTo>
                  <a:lnTo>
                    <a:pt x="53" y="169"/>
                  </a:lnTo>
                  <a:lnTo>
                    <a:pt x="51" y="199"/>
                  </a:lnTo>
                  <a:lnTo>
                    <a:pt x="53" y="229"/>
                  </a:lnTo>
                  <a:lnTo>
                    <a:pt x="56" y="237"/>
                  </a:lnTo>
                  <a:lnTo>
                    <a:pt x="60" y="245"/>
                  </a:lnTo>
                  <a:lnTo>
                    <a:pt x="63" y="253"/>
                  </a:lnTo>
                  <a:lnTo>
                    <a:pt x="69" y="261"/>
                  </a:lnTo>
                  <a:lnTo>
                    <a:pt x="74" y="268"/>
                  </a:lnTo>
                  <a:lnTo>
                    <a:pt x="81" y="274"/>
                  </a:lnTo>
                  <a:lnTo>
                    <a:pt x="89" y="277"/>
                  </a:lnTo>
                  <a:lnTo>
                    <a:pt x="99" y="280"/>
                  </a:lnTo>
                  <a:lnTo>
                    <a:pt x="117" y="276"/>
                  </a:lnTo>
                  <a:lnTo>
                    <a:pt x="134" y="270"/>
                  </a:lnTo>
                  <a:lnTo>
                    <a:pt x="151" y="261"/>
                  </a:lnTo>
                  <a:lnTo>
                    <a:pt x="166" y="250"/>
                  </a:lnTo>
                  <a:lnTo>
                    <a:pt x="179" y="237"/>
                  </a:lnTo>
                  <a:lnTo>
                    <a:pt x="192" y="223"/>
                  </a:lnTo>
                  <a:lnTo>
                    <a:pt x="204" y="209"/>
                  </a:lnTo>
                  <a:lnTo>
                    <a:pt x="215" y="194"/>
                  </a:lnTo>
                  <a:lnTo>
                    <a:pt x="220" y="186"/>
                  </a:lnTo>
                  <a:lnTo>
                    <a:pt x="224" y="178"/>
                  </a:lnTo>
                  <a:lnTo>
                    <a:pt x="230" y="171"/>
                  </a:lnTo>
                  <a:lnTo>
                    <a:pt x="235" y="163"/>
                  </a:lnTo>
                  <a:lnTo>
                    <a:pt x="240" y="156"/>
                  </a:lnTo>
                  <a:lnTo>
                    <a:pt x="245" y="150"/>
                  </a:lnTo>
                  <a:lnTo>
                    <a:pt x="250" y="141"/>
                  </a:lnTo>
                  <a:lnTo>
                    <a:pt x="253" y="133"/>
                  </a:lnTo>
                  <a:lnTo>
                    <a:pt x="255" y="131"/>
                  </a:lnTo>
                  <a:lnTo>
                    <a:pt x="259" y="130"/>
                  </a:lnTo>
                  <a:lnTo>
                    <a:pt x="262" y="131"/>
                  </a:lnTo>
                  <a:lnTo>
                    <a:pt x="266" y="131"/>
                  </a:lnTo>
                  <a:lnTo>
                    <a:pt x="268" y="135"/>
                  </a:lnTo>
                  <a:lnTo>
                    <a:pt x="246" y="211"/>
                  </a:lnTo>
                  <a:lnTo>
                    <a:pt x="239" y="224"/>
                  </a:lnTo>
                  <a:lnTo>
                    <a:pt x="231" y="238"/>
                  </a:lnTo>
                  <a:lnTo>
                    <a:pt x="224" y="253"/>
                  </a:lnTo>
                  <a:lnTo>
                    <a:pt x="216" y="267"/>
                  </a:lnTo>
                  <a:lnTo>
                    <a:pt x="207" y="281"/>
                  </a:lnTo>
                  <a:lnTo>
                    <a:pt x="197" y="292"/>
                  </a:lnTo>
                  <a:lnTo>
                    <a:pt x="185" y="304"/>
                  </a:lnTo>
                  <a:lnTo>
                    <a:pt x="170" y="312"/>
                  </a:lnTo>
                  <a:lnTo>
                    <a:pt x="159" y="318"/>
                  </a:lnTo>
                  <a:lnTo>
                    <a:pt x="147" y="325"/>
                  </a:lnTo>
                  <a:lnTo>
                    <a:pt x="134" y="329"/>
                  </a:lnTo>
                  <a:lnTo>
                    <a:pt x="122" y="334"/>
                  </a:lnTo>
                  <a:lnTo>
                    <a:pt x="108" y="337"/>
                  </a:lnTo>
                  <a:lnTo>
                    <a:pt x="95" y="337"/>
                  </a:lnTo>
                  <a:lnTo>
                    <a:pt x="81" y="335"/>
                  </a:lnTo>
                  <a:lnTo>
                    <a:pt x="69" y="330"/>
                  </a:lnTo>
                  <a:lnTo>
                    <a:pt x="54" y="322"/>
                  </a:lnTo>
                  <a:lnTo>
                    <a:pt x="41" y="312"/>
                  </a:lnTo>
                  <a:lnTo>
                    <a:pt x="30" y="300"/>
                  </a:lnTo>
                  <a:lnTo>
                    <a:pt x="20" y="288"/>
                  </a:lnTo>
                  <a:lnTo>
                    <a:pt x="12" y="274"/>
                  </a:lnTo>
                  <a:lnTo>
                    <a:pt x="7" y="258"/>
                  </a:lnTo>
                  <a:lnTo>
                    <a:pt x="2" y="243"/>
                  </a:lnTo>
                  <a:lnTo>
                    <a:pt x="0" y="227"/>
                  </a:lnTo>
                  <a:lnTo>
                    <a:pt x="0" y="206"/>
                  </a:lnTo>
                  <a:lnTo>
                    <a:pt x="1" y="186"/>
                  </a:lnTo>
                  <a:lnTo>
                    <a:pt x="4" y="167"/>
                  </a:lnTo>
                  <a:lnTo>
                    <a:pt x="10" y="147"/>
                  </a:lnTo>
                  <a:lnTo>
                    <a:pt x="17" y="129"/>
                  </a:lnTo>
                  <a:lnTo>
                    <a:pt x="24" y="110"/>
                  </a:lnTo>
                  <a:lnTo>
                    <a:pt x="33" y="92"/>
                  </a:lnTo>
                  <a:lnTo>
                    <a:pt x="42" y="75"/>
                  </a:lnTo>
                  <a:lnTo>
                    <a:pt x="50" y="64"/>
                  </a:lnTo>
                  <a:lnTo>
                    <a:pt x="56" y="57"/>
                  </a:lnTo>
                  <a:lnTo>
                    <a:pt x="60" y="52"/>
                  </a:lnTo>
                  <a:lnTo>
                    <a:pt x="65" y="41"/>
                  </a:lnTo>
                  <a:lnTo>
                    <a:pt x="84" y="19"/>
                  </a:lnTo>
                  <a:lnTo>
                    <a:pt x="87" y="17"/>
                  </a:lnTo>
                  <a:lnTo>
                    <a:pt x="94" y="10"/>
                  </a:lnTo>
                  <a:lnTo>
                    <a:pt x="103" y="3"/>
                  </a:lnTo>
                  <a:lnTo>
                    <a:pt x="114" y="0"/>
                  </a:lnTo>
                  <a:lnTo>
                    <a:pt x="11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47" name="Freeform 845"/>
            <p:cNvSpPr>
              <a:spLocks/>
            </p:cNvSpPr>
            <p:nvPr/>
          </p:nvSpPr>
          <p:spPr bwMode="auto">
            <a:xfrm flipH="1">
              <a:off x="8896" y="1877"/>
              <a:ext cx="12" cy="8"/>
            </a:xfrm>
            <a:custGeom>
              <a:avLst/>
              <a:gdLst>
                <a:gd name="T0" fmla="*/ 0 w 142"/>
                <a:gd name="T1" fmla="*/ 0 h 62"/>
                <a:gd name="T2" fmla="*/ 0 w 142"/>
                <a:gd name="T3" fmla="*/ 0 h 62"/>
                <a:gd name="T4" fmla="*/ 0 w 142"/>
                <a:gd name="T5" fmla="*/ 0 h 62"/>
                <a:gd name="T6" fmla="*/ 0 w 142"/>
                <a:gd name="T7" fmla="*/ 0 h 62"/>
                <a:gd name="T8" fmla="*/ 0 w 142"/>
                <a:gd name="T9" fmla="*/ 0 h 62"/>
                <a:gd name="T10" fmla="*/ 0 w 142"/>
                <a:gd name="T11" fmla="*/ 0 h 62"/>
                <a:gd name="T12" fmla="*/ 0 w 142"/>
                <a:gd name="T13" fmla="*/ 0 h 62"/>
                <a:gd name="T14" fmla="*/ 0 w 142"/>
                <a:gd name="T15" fmla="*/ 0 h 62"/>
                <a:gd name="T16" fmla="*/ 0 w 142"/>
                <a:gd name="T17" fmla="*/ 0 h 62"/>
                <a:gd name="T18" fmla="*/ 0 w 142"/>
                <a:gd name="T19" fmla="*/ 0 h 62"/>
                <a:gd name="T20" fmla="*/ 0 w 142"/>
                <a:gd name="T21" fmla="*/ 0 h 62"/>
                <a:gd name="T22" fmla="*/ 0 w 142"/>
                <a:gd name="T23" fmla="*/ 0 h 62"/>
                <a:gd name="T24" fmla="*/ 0 w 142"/>
                <a:gd name="T25" fmla="*/ 0 h 62"/>
                <a:gd name="T26" fmla="*/ 0 w 142"/>
                <a:gd name="T27" fmla="*/ 0 h 62"/>
                <a:gd name="T28" fmla="*/ 0 w 142"/>
                <a:gd name="T29" fmla="*/ 0 h 62"/>
                <a:gd name="T30" fmla="*/ 0 w 142"/>
                <a:gd name="T31" fmla="*/ 0 h 62"/>
                <a:gd name="T32" fmla="*/ 0 w 142"/>
                <a:gd name="T33" fmla="*/ 0 h 62"/>
                <a:gd name="T34" fmla="*/ 0 w 142"/>
                <a:gd name="T35" fmla="*/ 0 h 62"/>
                <a:gd name="T36" fmla="*/ 0 w 142"/>
                <a:gd name="T37" fmla="*/ 0 h 62"/>
                <a:gd name="T38" fmla="*/ 0 w 142"/>
                <a:gd name="T39" fmla="*/ 0 h 62"/>
                <a:gd name="T40" fmla="*/ 0 w 142"/>
                <a:gd name="T41" fmla="*/ 0 h 62"/>
                <a:gd name="T42" fmla="*/ 0 w 142"/>
                <a:gd name="T43" fmla="*/ 0 h 62"/>
                <a:gd name="T44" fmla="*/ 0 w 142"/>
                <a:gd name="T45" fmla="*/ 0 h 62"/>
                <a:gd name="T46" fmla="*/ 0 w 142"/>
                <a:gd name="T47" fmla="*/ 0 h 62"/>
                <a:gd name="T48" fmla="*/ 0 w 142"/>
                <a:gd name="T49" fmla="*/ 0 h 62"/>
                <a:gd name="T50" fmla="*/ 0 w 142"/>
                <a:gd name="T51" fmla="*/ 0 h 62"/>
                <a:gd name="T52" fmla="*/ 0 w 142"/>
                <a:gd name="T53" fmla="*/ 0 h 62"/>
                <a:gd name="T54" fmla="*/ 0 w 142"/>
                <a:gd name="T55" fmla="*/ 0 h 62"/>
                <a:gd name="T56" fmla="*/ 0 w 142"/>
                <a:gd name="T57" fmla="*/ 0 h 62"/>
                <a:gd name="T58" fmla="*/ 0 w 142"/>
                <a:gd name="T59" fmla="*/ 0 h 62"/>
                <a:gd name="T60" fmla="*/ 0 w 142"/>
                <a:gd name="T61" fmla="*/ 0 h 62"/>
                <a:gd name="T62" fmla="*/ 0 w 142"/>
                <a:gd name="T63" fmla="*/ 0 h 62"/>
                <a:gd name="T64" fmla="*/ 0 w 142"/>
                <a:gd name="T65" fmla="*/ 0 h 62"/>
                <a:gd name="T66" fmla="*/ 0 w 142"/>
                <a:gd name="T67" fmla="*/ 0 h 62"/>
                <a:gd name="T68" fmla="*/ 0 w 142"/>
                <a:gd name="T69" fmla="*/ 0 h 62"/>
                <a:gd name="T70" fmla="*/ 0 w 142"/>
                <a:gd name="T71" fmla="*/ 0 h 62"/>
                <a:gd name="T72" fmla="*/ 0 w 142"/>
                <a:gd name="T73" fmla="*/ 0 h 62"/>
                <a:gd name="T74" fmla="*/ 0 w 142"/>
                <a:gd name="T75" fmla="*/ 0 h 62"/>
                <a:gd name="T76" fmla="*/ 0 w 142"/>
                <a:gd name="T77" fmla="*/ 0 h 62"/>
                <a:gd name="T78" fmla="*/ 0 w 142"/>
                <a:gd name="T79" fmla="*/ 0 h 62"/>
                <a:gd name="T80" fmla="*/ 0 w 142"/>
                <a:gd name="T81" fmla="*/ 0 h 62"/>
                <a:gd name="T82" fmla="*/ 0 w 142"/>
                <a:gd name="T83" fmla="*/ 0 h 62"/>
                <a:gd name="T84" fmla="*/ 0 w 142"/>
                <a:gd name="T85" fmla="*/ 0 h 62"/>
                <a:gd name="T86" fmla="*/ 0 w 142"/>
                <a:gd name="T87" fmla="*/ 0 h 62"/>
                <a:gd name="T88" fmla="*/ 0 w 142"/>
                <a:gd name="T89" fmla="*/ 0 h 6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2"/>
                <a:gd name="T136" fmla="*/ 0 h 62"/>
                <a:gd name="T137" fmla="*/ 142 w 142"/>
                <a:gd name="T138" fmla="*/ 62 h 6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2" h="62">
                  <a:moveTo>
                    <a:pt x="138" y="4"/>
                  </a:moveTo>
                  <a:lnTo>
                    <a:pt x="142" y="14"/>
                  </a:lnTo>
                  <a:lnTo>
                    <a:pt x="141" y="23"/>
                  </a:lnTo>
                  <a:lnTo>
                    <a:pt x="137" y="32"/>
                  </a:lnTo>
                  <a:lnTo>
                    <a:pt x="134" y="41"/>
                  </a:lnTo>
                  <a:lnTo>
                    <a:pt x="130" y="46"/>
                  </a:lnTo>
                  <a:lnTo>
                    <a:pt x="126" y="50"/>
                  </a:lnTo>
                  <a:lnTo>
                    <a:pt x="121" y="53"/>
                  </a:lnTo>
                  <a:lnTo>
                    <a:pt x="115" y="54"/>
                  </a:lnTo>
                  <a:lnTo>
                    <a:pt x="110" y="55"/>
                  </a:lnTo>
                  <a:lnTo>
                    <a:pt x="104" y="56"/>
                  </a:lnTo>
                  <a:lnTo>
                    <a:pt x="99" y="59"/>
                  </a:lnTo>
                  <a:lnTo>
                    <a:pt x="93" y="61"/>
                  </a:lnTo>
                  <a:lnTo>
                    <a:pt x="82" y="62"/>
                  </a:lnTo>
                  <a:lnTo>
                    <a:pt x="69" y="62"/>
                  </a:lnTo>
                  <a:lnTo>
                    <a:pt x="58" y="62"/>
                  </a:lnTo>
                  <a:lnTo>
                    <a:pt x="46" y="60"/>
                  </a:lnTo>
                  <a:lnTo>
                    <a:pt x="35" y="57"/>
                  </a:lnTo>
                  <a:lnTo>
                    <a:pt x="24" y="55"/>
                  </a:lnTo>
                  <a:lnTo>
                    <a:pt x="14" y="50"/>
                  </a:lnTo>
                  <a:lnTo>
                    <a:pt x="4" y="46"/>
                  </a:lnTo>
                  <a:lnTo>
                    <a:pt x="2" y="44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1" y="34"/>
                  </a:lnTo>
                  <a:lnTo>
                    <a:pt x="8" y="32"/>
                  </a:lnTo>
                  <a:lnTo>
                    <a:pt x="15" y="33"/>
                  </a:lnTo>
                  <a:lnTo>
                    <a:pt x="22" y="34"/>
                  </a:lnTo>
                  <a:lnTo>
                    <a:pt x="30" y="35"/>
                  </a:lnTo>
                  <a:lnTo>
                    <a:pt x="39" y="37"/>
                  </a:lnTo>
                  <a:lnTo>
                    <a:pt x="48" y="35"/>
                  </a:lnTo>
                  <a:lnTo>
                    <a:pt x="58" y="33"/>
                  </a:lnTo>
                  <a:lnTo>
                    <a:pt x="66" y="31"/>
                  </a:lnTo>
                  <a:lnTo>
                    <a:pt x="74" y="29"/>
                  </a:lnTo>
                  <a:lnTo>
                    <a:pt x="83" y="25"/>
                  </a:lnTo>
                  <a:lnTo>
                    <a:pt x="91" y="22"/>
                  </a:lnTo>
                  <a:lnTo>
                    <a:pt x="99" y="18"/>
                  </a:lnTo>
                  <a:lnTo>
                    <a:pt x="103" y="14"/>
                  </a:lnTo>
                  <a:lnTo>
                    <a:pt x="107" y="9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2" y="0"/>
                  </a:lnTo>
                  <a:lnTo>
                    <a:pt x="128" y="0"/>
                  </a:lnTo>
                  <a:lnTo>
                    <a:pt x="133" y="1"/>
                  </a:lnTo>
                  <a:lnTo>
                    <a:pt x="13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48" name="Freeform 846"/>
            <p:cNvSpPr>
              <a:spLocks/>
            </p:cNvSpPr>
            <p:nvPr/>
          </p:nvSpPr>
          <p:spPr bwMode="auto">
            <a:xfrm flipH="1">
              <a:off x="8888" y="1884"/>
              <a:ext cx="19" cy="34"/>
            </a:xfrm>
            <a:custGeom>
              <a:avLst/>
              <a:gdLst>
                <a:gd name="T0" fmla="*/ 0 w 227"/>
                <a:gd name="T1" fmla="*/ 0 h 269"/>
                <a:gd name="T2" fmla="*/ 0 w 227"/>
                <a:gd name="T3" fmla="*/ 0 h 269"/>
                <a:gd name="T4" fmla="*/ 0 w 227"/>
                <a:gd name="T5" fmla="*/ 0 h 269"/>
                <a:gd name="T6" fmla="*/ 0 w 227"/>
                <a:gd name="T7" fmla="*/ 0 h 269"/>
                <a:gd name="T8" fmla="*/ 0 w 227"/>
                <a:gd name="T9" fmla="*/ 0 h 269"/>
                <a:gd name="T10" fmla="*/ 0 w 227"/>
                <a:gd name="T11" fmla="*/ 0 h 269"/>
                <a:gd name="T12" fmla="*/ 0 w 227"/>
                <a:gd name="T13" fmla="*/ 0 h 269"/>
                <a:gd name="T14" fmla="*/ 0 w 227"/>
                <a:gd name="T15" fmla="*/ 0 h 269"/>
                <a:gd name="T16" fmla="*/ 0 w 227"/>
                <a:gd name="T17" fmla="*/ 0 h 269"/>
                <a:gd name="T18" fmla="*/ 0 w 227"/>
                <a:gd name="T19" fmla="*/ 0 h 269"/>
                <a:gd name="T20" fmla="*/ 0 w 227"/>
                <a:gd name="T21" fmla="*/ 0 h 269"/>
                <a:gd name="T22" fmla="*/ 0 w 227"/>
                <a:gd name="T23" fmla="*/ 0 h 269"/>
                <a:gd name="T24" fmla="*/ 0 w 227"/>
                <a:gd name="T25" fmla="*/ 0 h 269"/>
                <a:gd name="T26" fmla="*/ 0 w 227"/>
                <a:gd name="T27" fmla="*/ 0 h 269"/>
                <a:gd name="T28" fmla="*/ 0 w 227"/>
                <a:gd name="T29" fmla="*/ 0 h 269"/>
                <a:gd name="T30" fmla="*/ 0 w 227"/>
                <a:gd name="T31" fmla="*/ 0 h 269"/>
                <a:gd name="T32" fmla="*/ 0 w 227"/>
                <a:gd name="T33" fmla="*/ 0 h 269"/>
                <a:gd name="T34" fmla="*/ 0 w 227"/>
                <a:gd name="T35" fmla="*/ 0 h 269"/>
                <a:gd name="T36" fmla="*/ 0 w 227"/>
                <a:gd name="T37" fmla="*/ 0 h 269"/>
                <a:gd name="T38" fmla="*/ 0 w 227"/>
                <a:gd name="T39" fmla="*/ 0 h 269"/>
                <a:gd name="T40" fmla="*/ 0 w 227"/>
                <a:gd name="T41" fmla="*/ 0 h 269"/>
                <a:gd name="T42" fmla="*/ 0 w 227"/>
                <a:gd name="T43" fmla="*/ 0 h 269"/>
                <a:gd name="T44" fmla="*/ 0 w 227"/>
                <a:gd name="T45" fmla="*/ 0 h 269"/>
                <a:gd name="T46" fmla="*/ 0 w 227"/>
                <a:gd name="T47" fmla="*/ 0 h 269"/>
                <a:gd name="T48" fmla="*/ 0 w 227"/>
                <a:gd name="T49" fmla="*/ 0 h 269"/>
                <a:gd name="T50" fmla="*/ 0 w 227"/>
                <a:gd name="T51" fmla="*/ 0 h 269"/>
                <a:gd name="T52" fmla="*/ 0 w 227"/>
                <a:gd name="T53" fmla="*/ 0 h 269"/>
                <a:gd name="T54" fmla="*/ 0 w 227"/>
                <a:gd name="T55" fmla="*/ 0 h 269"/>
                <a:gd name="T56" fmla="*/ 0 w 227"/>
                <a:gd name="T57" fmla="*/ 0 h 269"/>
                <a:gd name="T58" fmla="*/ 0 w 227"/>
                <a:gd name="T59" fmla="*/ 0 h 269"/>
                <a:gd name="T60" fmla="*/ 0 w 227"/>
                <a:gd name="T61" fmla="*/ 0 h 269"/>
                <a:gd name="T62" fmla="*/ 0 w 227"/>
                <a:gd name="T63" fmla="*/ 0 h 269"/>
                <a:gd name="T64" fmla="*/ 0 w 227"/>
                <a:gd name="T65" fmla="*/ 0 h 269"/>
                <a:gd name="T66" fmla="*/ 0 w 227"/>
                <a:gd name="T67" fmla="*/ 0 h 2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7"/>
                <a:gd name="T103" fmla="*/ 0 h 269"/>
                <a:gd name="T104" fmla="*/ 227 w 227"/>
                <a:gd name="T105" fmla="*/ 269 h 26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7" h="269">
                  <a:moveTo>
                    <a:pt x="154" y="11"/>
                  </a:moveTo>
                  <a:lnTo>
                    <a:pt x="158" y="21"/>
                  </a:lnTo>
                  <a:lnTo>
                    <a:pt x="165" y="31"/>
                  </a:lnTo>
                  <a:lnTo>
                    <a:pt x="173" y="39"/>
                  </a:lnTo>
                  <a:lnTo>
                    <a:pt x="181" y="48"/>
                  </a:lnTo>
                  <a:lnTo>
                    <a:pt x="195" y="72"/>
                  </a:lnTo>
                  <a:lnTo>
                    <a:pt x="206" y="97"/>
                  </a:lnTo>
                  <a:lnTo>
                    <a:pt x="216" y="124"/>
                  </a:lnTo>
                  <a:lnTo>
                    <a:pt x="222" y="152"/>
                  </a:lnTo>
                  <a:lnTo>
                    <a:pt x="226" y="180"/>
                  </a:lnTo>
                  <a:lnTo>
                    <a:pt x="227" y="209"/>
                  </a:lnTo>
                  <a:lnTo>
                    <a:pt x="225" y="238"/>
                  </a:lnTo>
                  <a:lnTo>
                    <a:pt x="218" y="267"/>
                  </a:lnTo>
                  <a:lnTo>
                    <a:pt x="215" y="268"/>
                  </a:lnTo>
                  <a:lnTo>
                    <a:pt x="213" y="269"/>
                  </a:lnTo>
                  <a:lnTo>
                    <a:pt x="212" y="269"/>
                  </a:lnTo>
                  <a:lnTo>
                    <a:pt x="210" y="268"/>
                  </a:lnTo>
                  <a:lnTo>
                    <a:pt x="207" y="260"/>
                  </a:lnTo>
                  <a:lnTo>
                    <a:pt x="207" y="252"/>
                  </a:lnTo>
                  <a:lnTo>
                    <a:pt x="208" y="243"/>
                  </a:lnTo>
                  <a:lnTo>
                    <a:pt x="208" y="233"/>
                  </a:lnTo>
                  <a:lnTo>
                    <a:pt x="206" y="210"/>
                  </a:lnTo>
                  <a:lnTo>
                    <a:pt x="202" y="187"/>
                  </a:lnTo>
                  <a:lnTo>
                    <a:pt x="196" y="165"/>
                  </a:lnTo>
                  <a:lnTo>
                    <a:pt x="189" y="144"/>
                  </a:lnTo>
                  <a:lnTo>
                    <a:pt x="180" y="123"/>
                  </a:lnTo>
                  <a:lnTo>
                    <a:pt x="168" y="103"/>
                  </a:lnTo>
                  <a:lnTo>
                    <a:pt x="155" y="84"/>
                  </a:lnTo>
                  <a:lnTo>
                    <a:pt x="139" y="66"/>
                  </a:lnTo>
                  <a:lnTo>
                    <a:pt x="135" y="68"/>
                  </a:lnTo>
                  <a:lnTo>
                    <a:pt x="130" y="69"/>
                  </a:lnTo>
                  <a:lnTo>
                    <a:pt x="125" y="71"/>
                  </a:lnTo>
                  <a:lnTo>
                    <a:pt x="121" y="73"/>
                  </a:lnTo>
                  <a:lnTo>
                    <a:pt x="116" y="74"/>
                  </a:lnTo>
                  <a:lnTo>
                    <a:pt x="112" y="76"/>
                  </a:lnTo>
                  <a:lnTo>
                    <a:pt x="107" y="77"/>
                  </a:lnTo>
                  <a:lnTo>
                    <a:pt x="102" y="77"/>
                  </a:lnTo>
                  <a:lnTo>
                    <a:pt x="90" y="80"/>
                  </a:lnTo>
                  <a:lnTo>
                    <a:pt x="77" y="81"/>
                  </a:lnTo>
                  <a:lnTo>
                    <a:pt x="63" y="83"/>
                  </a:lnTo>
                  <a:lnTo>
                    <a:pt x="51" y="81"/>
                  </a:lnTo>
                  <a:lnTo>
                    <a:pt x="37" y="79"/>
                  </a:lnTo>
                  <a:lnTo>
                    <a:pt x="24" y="76"/>
                  </a:lnTo>
                  <a:lnTo>
                    <a:pt x="13" y="71"/>
                  </a:lnTo>
                  <a:lnTo>
                    <a:pt x="1" y="65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1" y="56"/>
                  </a:lnTo>
                  <a:lnTo>
                    <a:pt x="8" y="55"/>
                  </a:lnTo>
                  <a:lnTo>
                    <a:pt x="15" y="56"/>
                  </a:lnTo>
                  <a:lnTo>
                    <a:pt x="22" y="56"/>
                  </a:lnTo>
                  <a:lnTo>
                    <a:pt x="29" y="57"/>
                  </a:lnTo>
                  <a:lnTo>
                    <a:pt x="36" y="59"/>
                  </a:lnTo>
                  <a:lnTo>
                    <a:pt x="42" y="59"/>
                  </a:lnTo>
                  <a:lnTo>
                    <a:pt x="49" y="61"/>
                  </a:lnTo>
                  <a:lnTo>
                    <a:pt x="56" y="59"/>
                  </a:lnTo>
                  <a:lnTo>
                    <a:pt x="69" y="58"/>
                  </a:lnTo>
                  <a:lnTo>
                    <a:pt x="82" y="55"/>
                  </a:lnTo>
                  <a:lnTo>
                    <a:pt x="94" y="49"/>
                  </a:lnTo>
                  <a:lnTo>
                    <a:pt x="105" y="42"/>
                  </a:lnTo>
                  <a:lnTo>
                    <a:pt x="115" y="33"/>
                  </a:lnTo>
                  <a:lnTo>
                    <a:pt x="124" y="24"/>
                  </a:lnTo>
                  <a:lnTo>
                    <a:pt x="132" y="12"/>
                  </a:lnTo>
                  <a:lnTo>
                    <a:pt x="139" y="1"/>
                  </a:lnTo>
                  <a:lnTo>
                    <a:pt x="144" y="0"/>
                  </a:lnTo>
                  <a:lnTo>
                    <a:pt x="149" y="2"/>
                  </a:lnTo>
                  <a:lnTo>
                    <a:pt x="152" y="6"/>
                  </a:lnTo>
                  <a:lnTo>
                    <a:pt x="15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49" name="Freeform 847"/>
            <p:cNvSpPr>
              <a:spLocks/>
            </p:cNvSpPr>
            <p:nvPr/>
          </p:nvSpPr>
          <p:spPr bwMode="auto">
            <a:xfrm flipH="1">
              <a:off x="8915" y="1886"/>
              <a:ext cx="7" cy="35"/>
            </a:xfrm>
            <a:custGeom>
              <a:avLst/>
              <a:gdLst>
                <a:gd name="T0" fmla="*/ 0 w 83"/>
                <a:gd name="T1" fmla="*/ 0 h 289"/>
                <a:gd name="T2" fmla="*/ 0 w 83"/>
                <a:gd name="T3" fmla="*/ 0 h 289"/>
                <a:gd name="T4" fmla="*/ 0 w 83"/>
                <a:gd name="T5" fmla="*/ 0 h 289"/>
                <a:gd name="T6" fmla="*/ 0 w 83"/>
                <a:gd name="T7" fmla="*/ 0 h 289"/>
                <a:gd name="T8" fmla="*/ 0 w 83"/>
                <a:gd name="T9" fmla="*/ 0 h 289"/>
                <a:gd name="T10" fmla="*/ 0 w 83"/>
                <a:gd name="T11" fmla="*/ 0 h 289"/>
                <a:gd name="T12" fmla="*/ 0 w 83"/>
                <a:gd name="T13" fmla="*/ 0 h 289"/>
                <a:gd name="T14" fmla="*/ 0 w 83"/>
                <a:gd name="T15" fmla="*/ 0 h 289"/>
                <a:gd name="T16" fmla="*/ 0 w 83"/>
                <a:gd name="T17" fmla="*/ 0 h 289"/>
                <a:gd name="T18" fmla="*/ 0 w 83"/>
                <a:gd name="T19" fmla="*/ 0 h 289"/>
                <a:gd name="T20" fmla="*/ 0 w 83"/>
                <a:gd name="T21" fmla="*/ 0 h 289"/>
                <a:gd name="T22" fmla="*/ 0 w 83"/>
                <a:gd name="T23" fmla="*/ 0 h 289"/>
                <a:gd name="T24" fmla="*/ 0 w 83"/>
                <a:gd name="T25" fmla="*/ 0 h 289"/>
                <a:gd name="T26" fmla="*/ 0 w 83"/>
                <a:gd name="T27" fmla="*/ 0 h 289"/>
                <a:gd name="T28" fmla="*/ 0 w 83"/>
                <a:gd name="T29" fmla="*/ 0 h 289"/>
                <a:gd name="T30" fmla="*/ 0 w 83"/>
                <a:gd name="T31" fmla="*/ 0 h 289"/>
                <a:gd name="T32" fmla="*/ 0 w 83"/>
                <a:gd name="T33" fmla="*/ 0 h 289"/>
                <a:gd name="T34" fmla="*/ 0 w 83"/>
                <a:gd name="T35" fmla="*/ 0 h 289"/>
                <a:gd name="T36" fmla="*/ 0 w 83"/>
                <a:gd name="T37" fmla="*/ 0 h 289"/>
                <a:gd name="T38" fmla="*/ 0 w 83"/>
                <a:gd name="T39" fmla="*/ 0 h 289"/>
                <a:gd name="T40" fmla="*/ 0 w 83"/>
                <a:gd name="T41" fmla="*/ 0 h 289"/>
                <a:gd name="T42" fmla="*/ 0 w 83"/>
                <a:gd name="T43" fmla="*/ 0 h 289"/>
                <a:gd name="T44" fmla="*/ 0 w 83"/>
                <a:gd name="T45" fmla="*/ 0 h 289"/>
                <a:gd name="T46" fmla="*/ 0 w 83"/>
                <a:gd name="T47" fmla="*/ 0 h 289"/>
                <a:gd name="T48" fmla="*/ 0 w 83"/>
                <a:gd name="T49" fmla="*/ 0 h 289"/>
                <a:gd name="T50" fmla="*/ 0 w 83"/>
                <a:gd name="T51" fmla="*/ 0 h 289"/>
                <a:gd name="T52" fmla="*/ 0 w 83"/>
                <a:gd name="T53" fmla="*/ 0 h 289"/>
                <a:gd name="T54" fmla="*/ 0 w 83"/>
                <a:gd name="T55" fmla="*/ 0 h 289"/>
                <a:gd name="T56" fmla="*/ 0 w 83"/>
                <a:gd name="T57" fmla="*/ 0 h 289"/>
                <a:gd name="T58" fmla="*/ 0 w 83"/>
                <a:gd name="T59" fmla="*/ 0 h 289"/>
                <a:gd name="T60" fmla="*/ 0 w 83"/>
                <a:gd name="T61" fmla="*/ 0 h 289"/>
                <a:gd name="T62" fmla="*/ 0 w 83"/>
                <a:gd name="T63" fmla="*/ 0 h 289"/>
                <a:gd name="T64" fmla="*/ 0 w 83"/>
                <a:gd name="T65" fmla="*/ 0 h 289"/>
                <a:gd name="T66" fmla="*/ 0 w 83"/>
                <a:gd name="T67" fmla="*/ 0 h 289"/>
                <a:gd name="T68" fmla="*/ 0 w 83"/>
                <a:gd name="T69" fmla="*/ 0 h 289"/>
                <a:gd name="T70" fmla="*/ 0 w 83"/>
                <a:gd name="T71" fmla="*/ 0 h 289"/>
                <a:gd name="T72" fmla="*/ 0 w 83"/>
                <a:gd name="T73" fmla="*/ 0 h 289"/>
                <a:gd name="T74" fmla="*/ 0 w 83"/>
                <a:gd name="T75" fmla="*/ 0 h 289"/>
                <a:gd name="T76" fmla="*/ 0 w 83"/>
                <a:gd name="T77" fmla="*/ 0 h 289"/>
                <a:gd name="T78" fmla="*/ 0 w 83"/>
                <a:gd name="T79" fmla="*/ 0 h 289"/>
                <a:gd name="T80" fmla="*/ 0 w 83"/>
                <a:gd name="T81" fmla="*/ 0 h 289"/>
                <a:gd name="T82" fmla="*/ 0 w 83"/>
                <a:gd name="T83" fmla="*/ 0 h 289"/>
                <a:gd name="T84" fmla="*/ 0 w 83"/>
                <a:gd name="T85" fmla="*/ 0 h 289"/>
                <a:gd name="T86" fmla="*/ 0 w 83"/>
                <a:gd name="T87" fmla="*/ 0 h 289"/>
                <a:gd name="T88" fmla="*/ 0 w 83"/>
                <a:gd name="T89" fmla="*/ 0 h 289"/>
                <a:gd name="T90" fmla="*/ 0 w 83"/>
                <a:gd name="T91" fmla="*/ 0 h 289"/>
                <a:gd name="T92" fmla="*/ 0 w 83"/>
                <a:gd name="T93" fmla="*/ 0 h 289"/>
                <a:gd name="T94" fmla="*/ 0 w 83"/>
                <a:gd name="T95" fmla="*/ 0 h 289"/>
                <a:gd name="T96" fmla="*/ 0 w 83"/>
                <a:gd name="T97" fmla="*/ 0 h 289"/>
                <a:gd name="T98" fmla="*/ 0 w 83"/>
                <a:gd name="T99" fmla="*/ 0 h 289"/>
                <a:gd name="T100" fmla="*/ 0 w 83"/>
                <a:gd name="T101" fmla="*/ 0 h 289"/>
                <a:gd name="T102" fmla="*/ 0 w 83"/>
                <a:gd name="T103" fmla="*/ 0 h 289"/>
                <a:gd name="T104" fmla="*/ 0 w 83"/>
                <a:gd name="T105" fmla="*/ 0 h 289"/>
                <a:gd name="T106" fmla="*/ 0 w 83"/>
                <a:gd name="T107" fmla="*/ 0 h 289"/>
                <a:gd name="T108" fmla="*/ 0 w 83"/>
                <a:gd name="T109" fmla="*/ 0 h 289"/>
                <a:gd name="T110" fmla="*/ 0 w 83"/>
                <a:gd name="T111" fmla="*/ 0 h 289"/>
                <a:gd name="T112" fmla="*/ 0 w 83"/>
                <a:gd name="T113" fmla="*/ 0 h 289"/>
                <a:gd name="T114" fmla="*/ 0 w 83"/>
                <a:gd name="T115" fmla="*/ 0 h 289"/>
                <a:gd name="T116" fmla="*/ 0 w 83"/>
                <a:gd name="T117" fmla="*/ 0 h 289"/>
                <a:gd name="T118" fmla="*/ 0 w 83"/>
                <a:gd name="T119" fmla="*/ 0 h 289"/>
                <a:gd name="T120" fmla="*/ 0 w 83"/>
                <a:gd name="T121" fmla="*/ 0 h 289"/>
                <a:gd name="T122" fmla="*/ 0 w 83"/>
                <a:gd name="T123" fmla="*/ 0 h 289"/>
                <a:gd name="T124" fmla="*/ 0 w 83"/>
                <a:gd name="T125" fmla="*/ 0 h 28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3"/>
                <a:gd name="T190" fmla="*/ 0 h 289"/>
                <a:gd name="T191" fmla="*/ 83 w 83"/>
                <a:gd name="T192" fmla="*/ 289 h 28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3" h="289">
                  <a:moveTo>
                    <a:pt x="35" y="25"/>
                  </a:moveTo>
                  <a:lnTo>
                    <a:pt x="40" y="23"/>
                  </a:lnTo>
                  <a:lnTo>
                    <a:pt x="43" y="22"/>
                  </a:lnTo>
                  <a:lnTo>
                    <a:pt x="48" y="20"/>
                  </a:lnTo>
                  <a:lnTo>
                    <a:pt x="53" y="19"/>
                  </a:lnTo>
                  <a:lnTo>
                    <a:pt x="57" y="18"/>
                  </a:lnTo>
                  <a:lnTo>
                    <a:pt x="62" y="18"/>
                  </a:lnTo>
                  <a:lnTo>
                    <a:pt x="66" y="19"/>
                  </a:lnTo>
                  <a:lnTo>
                    <a:pt x="71" y="20"/>
                  </a:lnTo>
                  <a:lnTo>
                    <a:pt x="78" y="27"/>
                  </a:lnTo>
                  <a:lnTo>
                    <a:pt x="81" y="37"/>
                  </a:lnTo>
                  <a:lnTo>
                    <a:pt x="83" y="46"/>
                  </a:lnTo>
                  <a:lnTo>
                    <a:pt x="83" y="55"/>
                  </a:lnTo>
                  <a:lnTo>
                    <a:pt x="80" y="63"/>
                  </a:lnTo>
                  <a:lnTo>
                    <a:pt x="73" y="68"/>
                  </a:lnTo>
                  <a:lnTo>
                    <a:pt x="66" y="69"/>
                  </a:lnTo>
                  <a:lnTo>
                    <a:pt x="57" y="69"/>
                  </a:lnTo>
                  <a:lnTo>
                    <a:pt x="48" y="68"/>
                  </a:lnTo>
                  <a:lnTo>
                    <a:pt x="40" y="64"/>
                  </a:lnTo>
                  <a:lnTo>
                    <a:pt x="33" y="64"/>
                  </a:lnTo>
                  <a:lnTo>
                    <a:pt x="28" y="74"/>
                  </a:lnTo>
                  <a:lnTo>
                    <a:pt x="30" y="90"/>
                  </a:lnTo>
                  <a:lnTo>
                    <a:pt x="34" y="88"/>
                  </a:lnTo>
                  <a:lnTo>
                    <a:pt x="40" y="86"/>
                  </a:lnTo>
                  <a:lnTo>
                    <a:pt x="46" y="84"/>
                  </a:lnTo>
                  <a:lnTo>
                    <a:pt x="51" y="83"/>
                  </a:lnTo>
                  <a:lnTo>
                    <a:pt x="57" y="83"/>
                  </a:lnTo>
                  <a:lnTo>
                    <a:pt x="63" y="83"/>
                  </a:lnTo>
                  <a:lnTo>
                    <a:pt x="69" y="85"/>
                  </a:lnTo>
                  <a:lnTo>
                    <a:pt x="73" y="88"/>
                  </a:lnTo>
                  <a:lnTo>
                    <a:pt x="79" y="93"/>
                  </a:lnTo>
                  <a:lnTo>
                    <a:pt x="81" y="98"/>
                  </a:lnTo>
                  <a:lnTo>
                    <a:pt x="83" y="105"/>
                  </a:lnTo>
                  <a:lnTo>
                    <a:pt x="81" y="112"/>
                  </a:lnTo>
                  <a:lnTo>
                    <a:pt x="78" y="121"/>
                  </a:lnTo>
                  <a:lnTo>
                    <a:pt x="72" y="128"/>
                  </a:lnTo>
                  <a:lnTo>
                    <a:pt x="65" y="133"/>
                  </a:lnTo>
                  <a:lnTo>
                    <a:pt x="56" y="137"/>
                  </a:lnTo>
                  <a:lnTo>
                    <a:pt x="48" y="136"/>
                  </a:lnTo>
                  <a:lnTo>
                    <a:pt x="41" y="132"/>
                  </a:lnTo>
                  <a:lnTo>
                    <a:pt x="33" y="129"/>
                  </a:lnTo>
                  <a:lnTo>
                    <a:pt x="26" y="125"/>
                  </a:lnTo>
                  <a:lnTo>
                    <a:pt x="24" y="132"/>
                  </a:lnTo>
                  <a:lnTo>
                    <a:pt x="23" y="139"/>
                  </a:lnTo>
                  <a:lnTo>
                    <a:pt x="24" y="146"/>
                  </a:lnTo>
                  <a:lnTo>
                    <a:pt x="26" y="153"/>
                  </a:lnTo>
                  <a:lnTo>
                    <a:pt x="33" y="150"/>
                  </a:lnTo>
                  <a:lnTo>
                    <a:pt x="40" y="146"/>
                  </a:lnTo>
                  <a:lnTo>
                    <a:pt x="48" y="144"/>
                  </a:lnTo>
                  <a:lnTo>
                    <a:pt x="56" y="145"/>
                  </a:lnTo>
                  <a:lnTo>
                    <a:pt x="63" y="148"/>
                  </a:lnTo>
                  <a:lnTo>
                    <a:pt x="69" y="153"/>
                  </a:lnTo>
                  <a:lnTo>
                    <a:pt x="73" y="159"/>
                  </a:lnTo>
                  <a:lnTo>
                    <a:pt x="76" y="167"/>
                  </a:lnTo>
                  <a:lnTo>
                    <a:pt x="74" y="175"/>
                  </a:lnTo>
                  <a:lnTo>
                    <a:pt x="71" y="182"/>
                  </a:lnTo>
                  <a:lnTo>
                    <a:pt x="66" y="188"/>
                  </a:lnTo>
                  <a:lnTo>
                    <a:pt x="58" y="191"/>
                  </a:lnTo>
                  <a:lnTo>
                    <a:pt x="57" y="191"/>
                  </a:lnTo>
                  <a:lnTo>
                    <a:pt x="56" y="191"/>
                  </a:lnTo>
                  <a:lnTo>
                    <a:pt x="56" y="192"/>
                  </a:lnTo>
                  <a:lnTo>
                    <a:pt x="62" y="196"/>
                  </a:lnTo>
                  <a:lnTo>
                    <a:pt x="68" y="200"/>
                  </a:lnTo>
                  <a:lnTo>
                    <a:pt x="72" y="206"/>
                  </a:lnTo>
                  <a:lnTo>
                    <a:pt x="74" y="213"/>
                  </a:lnTo>
                  <a:lnTo>
                    <a:pt x="74" y="220"/>
                  </a:lnTo>
                  <a:lnTo>
                    <a:pt x="73" y="226"/>
                  </a:lnTo>
                  <a:lnTo>
                    <a:pt x="70" y="230"/>
                  </a:lnTo>
                  <a:lnTo>
                    <a:pt x="64" y="236"/>
                  </a:lnTo>
                  <a:lnTo>
                    <a:pt x="59" y="237"/>
                  </a:lnTo>
                  <a:lnTo>
                    <a:pt x="54" y="238"/>
                  </a:lnTo>
                  <a:lnTo>
                    <a:pt x="46" y="237"/>
                  </a:lnTo>
                  <a:lnTo>
                    <a:pt x="38" y="237"/>
                  </a:lnTo>
                  <a:lnTo>
                    <a:pt x="31" y="239"/>
                  </a:lnTo>
                  <a:lnTo>
                    <a:pt x="25" y="242"/>
                  </a:lnTo>
                  <a:lnTo>
                    <a:pt x="23" y="249"/>
                  </a:lnTo>
                  <a:lnTo>
                    <a:pt x="23" y="259"/>
                  </a:lnTo>
                  <a:lnTo>
                    <a:pt x="27" y="264"/>
                  </a:lnTo>
                  <a:lnTo>
                    <a:pt x="34" y="268"/>
                  </a:lnTo>
                  <a:lnTo>
                    <a:pt x="41" y="269"/>
                  </a:lnTo>
                  <a:lnTo>
                    <a:pt x="48" y="267"/>
                  </a:lnTo>
                  <a:lnTo>
                    <a:pt x="50" y="266"/>
                  </a:lnTo>
                  <a:lnTo>
                    <a:pt x="54" y="265"/>
                  </a:lnTo>
                  <a:lnTo>
                    <a:pt x="57" y="264"/>
                  </a:lnTo>
                  <a:lnTo>
                    <a:pt x="61" y="264"/>
                  </a:lnTo>
                  <a:lnTo>
                    <a:pt x="62" y="267"/>
                  </a:lnTo>
                  <a:lnTo>
                    <a:pt x="63" y="271"/>
                  </a:lnTo>
                  <a:lnTo>
                    <a:pt x="63" y="274"/>
                  </a:lnTo>
                  <a:lnTo>
                    <a:pt x="63" y="277"/>
                  </a:lnTo>
                  <a:lnTo>
                    <a:pt x="58" y="282"/>
                  </a:lnTo>
                  <a:lnTo>
                    <a:pt x="53" y="286"/>
                  </a:lnTo>
                  <a:lnTo>
                    <a:pt x="47" y="288"/>
                  </a:lnTo>
                  <a:lnTo>
                    <a:pt x="41" y="289"/>
                  </a:lnTo>
                  <a:lnTo>
                    <a:pt x="35" y="287"/>
                  </a:lnTo>
                  <a:lnTo>
                    <a:pt x="30" y="286"/>
                  </a:lnTo>
                  <a:lnTo>
                    <a:pt x="24" y="283"/>
                  </a:lnTo>
                  <a:lnTo>
                    <a:pt x="18" y="280"/>
                  </a:lnTo>
                  <a:lnTo>
                    <a:pt x="13" y="276"/>
                  </a:lnTo>
                  <a:lnTo>
                    <a:pt x="9" y="273"/>
                  </a:lnTo>
                  <a:lnTo>
                    <a:pt x="5" y="267"/>
                  </a:lnTo>
                  <a:lnTo>
                    <a:pt x="3" y="261"/>
                  </a:lnTo>
                  <a:lnTo>
                    <a:pt x="1" y="245"/>
                  </a:lnTo>
                  <a:lnTo>
                    <a:pt x="3" y="231"/>
                  </a:lnTo>
                  <a:lnTo>
                    <a:pt x="5" y="216"/>
                  </a:lnTo>
                  <a:lnTo>
                    <a:pt x="4" y="203"/>
                  </a:lnTo>
                  <a:lnTo>
                    <a:pt x="4" y="190"/>
                  </a:lnTo>
                  <a:lnTo>
                    <a:pt x="6" y="176"/>
                  </a:lnTo>
                  <a:lnTo>
                    <a:pt x="8" y="162"/>
                  </a:lnTo>
                  <a:lnTo>
                    <a:pt x="1" y="148"/>
                  </a:lnTo>
                  <a:lnTo>
                    <a:pt x="0" y="137"/>
                  </a:lnTo>
                  <a:lnTo>
                    <a:pt x="1" y="128"/>
                  </a:lnTo>
                  <a:lnTo>
                    <a:pt x="3" y="118"/>
                  </a:lnTo>
                  <a:lnTo>
                    <a:pt x="8" y="108"/>
                  </a:lnTo>
                  <a:lnTo>
                    <a:pt x="4" y="94"/>
                  </a:lnTo>
                  <a:lnTo>
                    <a:pt x="6" y="79"/>
                  </a:lnTo>
                  <a:lnTo>
                    <a:pt x="10" y="65"/>
                  </a:lnTo>
                  <a:lnTo>
                    <a:pt x="15" y="52"/>
                  </a:lnTo>
                  <a:lnTo>
                    <a:pt x="10" y="39"/>
                  </a:lnTo>
                  <a:lnTo>
                    <a:pt x="9" y="25"/>
                  </a:lnTo>
                  <a:lnTo>
                    <a:pt x="12" y="11"/>
                  </a:lnTo>
                  <a:lnTo>
                    <a:pt x="19" y="0"/>
                  </a:lnTo>
                  <a:lnTo>
                    <a:pt x="26" y="3"/>
                  </a:lnTo>
                  <a:lnTo>
                    <a:pt x="30" y="10"/>
                  </a:lnTo>
                  <a:lnTo>
                    <a:pt x="31" y="18"/>
                  </a:lnTo>
                  <a:lnTo>
                    <a:pt x="35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50" name="Freeform 848"/>
            <p:cNvSpPr>
              <a:spLocks/>
            </p:cNvSpPr>
            <p:nvPr/>
          </p:nvSpPr>
          <p:spPr bwMode="auto">
            <a:xfrm flipH="1">
              <a:off x="8917" y="1890"/>
              <a:ext cx="2" cy="2"/>
            </a:xfrm>
            <a:custGeom>
              <a:avLst/>
              <a:gdLst>
                <a:gd name="T0" fmla="*/ 0 w 29"/>
                <a:gd name="T1" fmla="*/ 0 h 18"/>
                <a:gd name="T2" fmla="*/ 0 w 29"/>
                <a:gd name="T3" fmla="*/ 0 h 18"/>
                <a:gd name="T4" fmla="*/ 0 w 29"/>
                <a:gd name="T5" fmla="*/ 0 h 18"/>
                <a:gd name="T6" fmla="*/ 0 w 29"/>
                <a:gd name="T7" fmla="*/ 0 h 18"/>
                <a:gd name="T8" fmla="*/ 0 w 29"/>
                <a:gd name="T9" fmla="*/ 0 h 18"/>
                <a:gd name="T10" fmla="*/ 0 w 29"/>
                <a:gd name="T11" fmla="*/ 0 h 18"/>
                <a:gd name="T12" fmla="*/ 0 w 29"/>
                <a:gd name="T13" fmla="*/ 0 h 18"/>
                <a:gd name="T14" fmla="*/ 0 w 29"/>
                <a:gd name="T15" fmla="*/ 0 h 18"/>
                <a:gd name="T16" fmla="*/ 0 w 29"/>
                <a:gd name="T17" fmla="*/ 0 h 18"/>
                <a:gd name="T18" fmla="*/ 0 w 29"/>
                <a:gd name="T19" fmla="*/ 0 h 18"/>
                <a:gd name="T20" fmla="*/ 0 w 29"/>
                <a:gd name="T21" fmla="*/ 0 h 18"/>
                <a:gd name="T22" fmla="*/ 0 w 29"/>
                <a:gd name="T23" fmla="*/ 0 h 18"/>
                <a:gd name="T24" fmla="*/ 0 w 29"/>
                <a:gd name="T25" fmla="*/ 0 h 18"/>
                <a:gd name="T26" fmla="*/ 0 w 2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18"/>
                <a:gd name="T44" fmla="*/ 29 w 29"/>
                <a:gd name="T45" fmla="*/ 18 h 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18">
                  <a:moveTo>
                    <a:pt x="29" y="8"/>
                  </a:moveTo>
                  <a:lnTo>
                    <a:pt x="29" y="12"/>
                  </a:lnTo>
                  <a:lnTo>
                    <a:pt x="28" y="15"/>
                  </a:lnTo>
                  <a:lnTo>
                    <a:pt x="26" y="17"/>
                  </a:lnTo>
                  <a:lnTo>
                    <a:pt x="23" y="18"/>
                  </a:lnTo>
                  <a:lnTo>
                    <a:pt x="12" y="18"/>
                  </a:lnTo>
                  <a:lnTo>
                    <a:pt x="11" y="17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0" y="8"/>
                  </a:lnTo>
                  <a:lnTo>
                    <a:pt x="5" y="3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51" name="Freeform 849"/>
            <p:cNvSpPr>
              <a:spLocks/>
            </p:cNvSpPr>
            <p:nvPr/>
          </p:nvSpPr>
          <p:spPr bwMode="auto">
            <a:xfrm flipH="1">
              <a:off x="8892" y="1898"/>
              <a:ext cx="15" cy="38"/>
            </a:xfrm>
            <a:custGeom>
              <a:avLst/>
              <a:gdLst>
                <a:gd name="T0" fmla="*/ 0 w 174"/>
                <a:gd name="T1" fmla="*/ 0 h 313"/>
                <a:gd name="T2" fmla="*/ 0 w 174"/>
                <a:gd name="T3" fmla="*/ 0 h 313"/>
                <a:gd name="T4" fmla="*/ 0 w 174"/>
                <a:gd name="T5" fmla="*/ 0 h 313"/>
                <a:gd name="T6" fmla="*/ 0 w 174"/>
                <a:gd name="T7" fmla="*/ 0 h 313"/>
                <a:gd name="T8" fmla="*/ 0 w 174"/>
                <a:gd name="T9" fmla="*/ 0 h 313"/>
                <a:gd name="T10" fmla="*/ 0 w 174"/>
                <a:gd name="T11" fmla="*/ 0 h 313"/>
                <a:gd name="T12" fmla="*/ 0 w 174"/>
                <a:gd name="T13" fmla="*/ 0 h 313"/>
                <a:gd name="T14" fmla="*/ 0 w 174"/>
                <a:gd name="T15" fmla="*/ 0 h 313"/>
                <a:gd name="T16" fmla="*/ 0 w 174"/>
                <a:gd name="T17" fmla="*/ 0 h 313"/>
                <a:gd name="T18" fmla="*/ 0 w 174"/>
                <a:gd name="T19" fmla="*/ 0 h 313"/>
                <a:gd name="T20" fmla="*/ 0 w 174"/>
                <a:gd name="T21" fmla="*/ 0 h 313"/>
                <a:gd name="T22" fmla="*/ 0 w 174"/>
                <a:gd name="T23" fmla="*/ 0 h 313"/>
                <a:gd name="T24" fmla="*/ 0 w 174"/>
                <a:gd name="T25" fmla="*/ 0 h 313"/>
                <a:gd name="T26" fmla="*/ 0 w 174"/>
                <a:gd name="T27" fmla="*/ 0 h 313"/>
                <a:gd name="T28" fmla="*/ 0 w 174"/>
                <a:gd name="T29" fmla="*/ 0 h 313"/>
                <a:gd name="T30" fmla="*/ 0 w 174"/>
                <a:gd name="T31" fmla="*/ 0 h 313"/>
                <a:gd name="T32" fmla="*/ 0 w 174"/>
                <a:gd name="T33" fmla="*/ 0 h 313"/>
                <a:gd name="T34" fmla="*/ 0 w 174"/>
                <a:gd name="T35" fmla="*/ 0 h 313"/>
                <a:gd name="T36" fmla="*/ 0 w 174"/>
                <a:gd name="T37" fmla="*/ 0 h 313"/>
                <a:gd name="T38" fmla="*/ 0 w 174"/>
                <a:gd name="T39" fmla="*/ 0 h 313"/>
                <a:gd name="T40" fmla="*/ 0 w 174"/>
                <a:gd name="T41" fmla="*/ 0 h 313"/>
                <a:gd name="T42" fmla="*/ 0 w 174"/>
                <a:gd name="T43" fmla="*/ 0 h 313"/>
                <a:gd name="T44" fmla="*/ 0 w 174"/>
                <a:gd name="T45" fmla="*/ 0 h 313"/>
                <a:gd name="T46" fmla="*/ 0 w 174"/>
                <a:gd name="T47" fmla="*/ 0 h 313"/>
                <a:gd name="T48" fmla="*/ 0 w 174"/>
                <a:gd name="T49" fmla="*/ 0 h 313"/>
                <a:gd name="T50" fmla="*/ 0 w 174"/>
                <a:gd name="T51" fmla="*/ 0 h 313"/>
                <a:gd name="T52" fmla="*/ 0 w 174"/>
                <a:gd name="T53" fmla="*/ 0 h 313"/>
                <a:gd name="T54" fmla="*/ 0 w 174"/>
                <a:gd name="T55" fmla="*/ 0 h 313"/>
                <a:gd name="T56" fmla="*/ 0 w 174"/>
                <a:gd name="T57" fmla="*/ 0 h 313"/>
                <a:gd name="T58" fmla="*/ 0 w 174"/>
                <a:gd name="T59" fmla="*/ 0 h 313"/>
                <a:gd name="T60" fmla="*/ 0 w 174"/>
                <a:gd name="T61" fmla="*/ 0 h 313"/>
                <a:gd name="T62" fmla="*/ 0 w 174"/>
                <a:gd name="T63" fmla="*/ 0 h 313"/>
                <a:gd name="T64" fmla="*/ 0 w 174"/>
                <a:gd name="T65" fmla="*/ 0 h 313"/>
                <a:gd name="T66" fmla="*/ 0 w 174"/>
                <a:gd name="T67" fmla="*/ 0 h 313"/>
                <a:gd name="T68" fmla="*/ 0 w 174"/>
                <a:gd name="T69" fmla="*/ 0 h 313"/>
                <a:gd name="T70" fmla="*/ 0 w 174"/>
                <a:gd name="T71" fmla="*/ 0 h 313"/>
                <a:gd name="T72" fmla="*/ 0 w 174"/>
                <a:gd name="T73" fmla="*/ 0 h 3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4"/>
                <a:gd name="T112" fmla="*/ 0 h 313"/>
                <a:gd name="T113" fmla="*/ 174 w 174"/>
                <a:gd name="T114" fmla="*/ 313 h 3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4" h="313">
                  <a:moveTo>
                    <a:pt x="20" y="51"/>
                  </a:moveTo>
                  <a:lnTo>
                    <a:pt x="32" y="85"/>
                  </a:lnTo>
                  <a:lnTo>
                    <a:pt x="45" y="119"/>
                  </a:lnTo>
                  <a:lnTo>
                    <a:pt x="60" y="152"/>
                  </a:lnTo>
                  <a:lnTo>
                    <a:pt x="78" y="183"/>
                  </a:lnTo>
                  <a:lnTo>
                    <a:pt x="97" y="214"/>
                  </a:lnTo>
                  <a:lnTo>
                    <a:pt x="119" y="244"/>
                  </a:lnTo>
                  <a:lnTo>
                    <a:pt x="143" y="272"/>
                  </a:lnTo>
                  <a:lnTo>
                    <a:pt x="171" y="298"/>
                  </a:lnTo>
                  <a:lnTo>
                    <a:pt x="172" y="301"/>
                  </a:lnTo>
                  <a:lnTo>
                    <a:pt x="174" y="304"/>
                  </a:lnTo>
                  <a:lnTo>
                    <a:pt x="174" y="308"/>
                  </a:lnTo>
                  <a:lnTo>
                    <a:pt x="173" y="311"/>
                  </a:lnTo>
                  <a:lnTo>
                    <a:pt x="166" y="313"/>
                  </a:lnTo>
                  <a:lnTo>
                    <a:pt x="161" y="313"/>
                  </a:lnTo>
                  <a:lnTo>
                    <a:pt x="155" y="312"/>
                  </a:lnTo>
                  <a:lnTo>
                    <a:pt x="149" y="310"/>
                  </a:lnTo>
                  <a:lnTo>
                    <a:pt x="143" y="308"/>
                  </a:lnTo>
                  <a:lnTo>
                    <a:pt x="138" y="304"/>
                  </a:lnTo>
                  <a:lnTo>
                    <a:pt x="132" y="302"/>
                  </a:lnTo>
                  <a:lnTo>
                    <a:pt x="126" y="300"/>
                  </a:lnTo>
                  <a:lnTo>
                    <a:pt x="95" y="274"/>
                  </a:lnTo>
                  <a:lnTo>
                    <a:pt x="70" y="245"/>
                  </a:lnTo>
                  <a:lnTo>
                    <a:pt x="49" y="215"/>
                  </a:lnTo>
                  <a:lnTo>
                    <a:pt x="33" y="182"/>
                  </a:lnTo>
                  <a:lnTo>
                    <a:pt x="20" y="146"/>
                  </a:lnTo>
                  <a:lnTo>
                    <a:pt x="11" y="111"/>
                  </a:lnTo>
                  <a:lnTo>
                    <a:pt x="4" y="73"/>
                  </a:lnTo>
                  <a:lnTo>
                    <a:pt x="0" y="35"/>
                  </a:lnTo>
                  <a:lnTo>
                    <a:pt x="2" y="25"/>
                  </a:lnTo>
                  <a:lnTo>
                    <a:pt x="3" y="16"/>
                  </a:lnTo>
                  <a:lnTo>
                    <a:pt x="5" y="7"/>
                  </a:lnTo>
                  <a:lnTo>
                    <a:pt x="11" y="0"/>
                  </a:lnTo>
                  <a:lnTo>
                    <a:pt x="19" y="10"/>
                  </a:lnTo>
                  <a:lnTo>
                    <a:pt x="19" y="23"/>
                  </a:lnTo>
                  <a:lnTo>
                    <a:pt x="18" y="38"/>
                  </a:lnTo>
                  <a:lnTo>
                    <a:pt x="2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52" name="Freeform 850"/>
            <p:cNvSpPr>
              <a:spLocks/>
            </p:cNvSpPr>
            <p:nvPr/>
          </p:nvSpPr>
          <p:spPr bwMode="auto">
            <a:xfrm flipH="1">
              <a:off x="8917" y="1897"/>
              <a:ext cx="2" cy="3"/>
            </a:xfrm>
            <a:custGeom>
              <a:avLst/>
              <a:gdLst>
                <a:gd name="T0" fmla="*/ 0 w 29"/>
                <a:gd name="T1" fmla="*/ 0 h 19"/>
                <a:gd name="T2" fmla="*/ 0 w 29"/>
                <a:gd name="T3" fmla="*/ 0 h 19"/>
                <a:gd name="T4" fmla="*/ 0 w 29"/>
                <a:gd name="T5" fmla="*/ 0 h 19"/>
                <a:gd name="T6" fmla="*/ 0 w 29"/>
                <a:gd name="T7" fmla="*/ 0 h 19"/>
                <a:gd name="T8" fmla="*/ 0 w 29"/>
                <a:gd name="T9" fmla="*/ 0 h 19"/>
                <a:gd name="T10" fmla="*/ 0 w 29"/>
                <a:gd name="T11" fmla="*/ 0 h 19"/>
                <a:gd name="T12" fmla="*/ 0 w 29"/>
                <a:gd name="T13" fmla="*/ 0 h 19"/>
                <a:gd name="T14" fmla="*/ 0 w 29"/>
                <a:gd name="T15" fmla="*/ 0 h 19"/>
                <a:gd name="T16" fmla="*/ 0 w 29"/>
                <a:gd name="T17" fmla="*/ 0 h 19"/>
                <a:gd name="T18" fmla="*/ 0 w 29"/>
                <a:gd name="T19" fmla="*/ 0 h 19"/>
                <a:gd name="T20" fmla="*/ 0 w 29"/>
                <a:gd name="T21" fmla="*/ 0 h 19"/>
                <a:gd name="T22" fmla="*/ 0 w 29"/>
                <a:gd name="T23" fmla="*/ 0 h 19"/>
                <a:gd name="T24" fmla="*/ 0 w 29"/>
                <a:gd name="T25" fmla="*/ 0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19"/>
                <a:gd name="T41" fmla="*/ 29 w 29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19">
                  <a:moveTo>
                    <a:pt x="29" y="10"/>
                  </a:moveTo>
                  <a:lnTo>
                    <a:pt x="29" y="14"/>
                  </a:lnTo>
                  <a:lnTo>
                    <a:pt x="28" y="15"/>
                  </a:lnTo>
                  <a:lnTo>
                    <a:pt x="24" y="17"/>
                  </a:lnTo>
                  <a:lnTo>
                    <a:pt x="22" y="19"/>
                  </a:lnTo>
                  <a:lnTo>
                    <a:pt x="15" y="18"/>
                  </a:lnTo>
                  <a:lnTo>
                    <a:pt x="8" y="15"/>
                  </a:lnTo>
                  <a:lnTo>
                    <a:pt x="4" y="10"/>
                  </a:lnTo>
                  <a:lnTo>
                    <a:pt x="0" y="7"/>
                  </a:lnTo>
                  <a:lnTo>
                    <a:pt x="7" y="3"/>
                  </a:lnTo>
                  <a:lnTo>
                    <a:pt x="18" y="0"/>
                  </a:lnTo>
                  <a:lnTo>
                    <a:pt x="27" y="2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53" name="Freeform 851"/>
            <p:cNvSpPr>
              <a:spLocks/>
            </p:cNvSpPr>
            <p:nvPr/>
          </p:nvSpPr>
          <p:spPr bwMode="auto">
            <a:xfrm flipH="1">
              <a:off x="8917" y="1905"/>
              <a:ext cx="2" cy="2"/>
            </a:xfrm>
            <a:custGeom>
              <a:avLst/>
              <a:gdLst>
                <a:gd name="T0" fmla="*/ 0 w 27"/>
                <a:gd name="T1" fmla="*/ 0 h 18"/>
                <a:gd name="T2" fmla="*/ 0 w 27"/>
                <a:gd name="T3" fmla="*/ 0 h 18"/>
                <a:gd name="T4" fmla="*/ 0 w 27"/>
                <a:gd name="T5" fmla="*/ 0 h 18"/>
                <a:gd name="T6" fmla="*/ 0 w 27"/>
                <a:gd name="T7" fmla="*/ 0 h 18"/>
                <a:gd name="T8" fmla="*/ 0 w 27"/>
                <a:gd name="T9" fmla="*/ 0 h 18"/>
                <a:gd name="T10" fmla="*/ 0 w 27"/>
                <a:gd name="T11" fmla="*/ 0 h 18"/>
                <a:gd name="T12" fmla="*/ 0 w 27"/>
                <a:gd name="T13" fmla="*/ 0 h 18"/>
                <a:gd name="T14" fmla="*/ 0 w 27"/>
                <a:gd name="T15" fmla="*/ 0 h 18"/>
                <a:gd name="T16" fmla="*/ 0 w 27"/>
                <a:gd name="T17" fmla="*/ 0 h 18"/>
                <a:gd name="T18" fmla="*/ 0 w 27"/>
                <a:gd name="T19" fmla="*/ 0 h 18"/>
                <a:gd name="T20" fmla="*/ 0 w 27"/>
                <a:gd name="T21" fmla="*/ 0 h 18"/>
                <a:gd name="T22" fmla="*/ 0 w 27"/>
                <a:gd name="T23" fmla="*/ 0 h 18"/>
                <a:gd name="T24" fmla="*/ 0 w 27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18"/>
                <a:gd name="T41" fmla="*/ 27 w 27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18">
                  <a:moveTo>
                    <a:pt x="27" y="9"/>
                  </a:moveTo>
                  <a:lnTo>
                    <a:pt x="25" y="16"/>
                  </a:lnTo>
                  <a:lnTo>
                    <a:pt x="19" y="18"/>
                  </a:lnTo>
                  <a:lnTo>
                    <a:pt x="13" y="17"/>
                  </a:lnTo>
                  <a:lnTo>
                    <a:pt x="7" y="13"/>
                  </a:lnTo>
                  <a:lnTo>
                    <a:pt x="3" y="11"/>
                  </a:lnTo>
                  <a:lnTo>
                    <a:pt x="0" y="9"/>
                  </a:lnTo>
                  <a:lnTo>
                    <a:pt x="1" y="5"/>
                  </a:lnTo>
                  <a:lnTo>
                    <a:pt x="10" y="1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5" y="4"/>
                  </a:lnTo>
                  <a:lnTo>
                    <a:pt x="27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54" name="Freeform 852"/>
            <p:cNvSpPr>
              <a:spLocks/>
            </p:cNvSpPr>
            <p:nvPr/>
          </p:nvSpPr>
          <p:spPr bwMode="auto">
            <a:xfrm flipH="1">
              <a:off x="8918" y="1908"/>
              <a:ext cx="2" cy="2"/>
            </a:xfrm>
            <a:custGeom>
              <a:avLst/>
              <a:gdLst>
                <a:gd name="T0" fmla="*/ 0 w 18"/>
                <a:gd name="T1" fmla="*/ 0 h 20"/>
                <a:gd name="T2" fmla="*/ 0 w 18"/>
                <a:gd name="T3" fmla="*/ 0 h 20"/>
                <a:gd name="T4" fmla="*/ 0 w 18"/>
                <a:gd name="T5" fmla="*/ 0 h 20"/>
                <a:gd name="T6" fmla="*/ 0 w 18"/>
                <a:gd name="T7" fmla="*/ 0 h 20"/>
                <a:gd name="T8" fmla="*/ 0 w 18"/>
                <a:gd name="T9" fmla="*/ 0 h 20"/>
                <a:gd name="T10" fmla="*/ 0 w 18"/>
                <a:gd name="T11" fmla="*/ 0 h 20"/>
                <a:gd name="T12" fmla="*/ 0 w 18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0"/>
                <a:gd name="T23" fmla="*/ 18 w 18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0">
                  <a:moveTo>
                    <a:pt x="1" y="20"/>
                  </a:move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3" y="0"/>
                  </a:lnTo>
                  <a:lnTo>
                    <a:pt x="18" y="8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55" name="Freeform 853"/>
            <p:cNvSpPr>
              <a:spLocks/>
            </p:cNvSpPr>
            <p:nvPr/>
          </p:nvSpPr>
          <p:spPr bwMode="auto">
            <a:xfrm flipH="1">
              <a:off x="8917" y="1911"/>
              <a:ext cx="2" cy="2"/>
            </a:xfrm>
            <a:custGeom>
              <a:avLst/>
              <a:gdLst>
                <a:gd name="T0" fmla="*/ 0 w 27"/>
                <a:gd name="T1" fmla="*/ 0 h 16"/>
                <a:gd name="T2" fmla="*/ 0 w 27"/>
                <a:gd name="T3" fmla="*/ 0 h 16"/>
                <a:gd name="T4" fmla="*/ 0 w 27"/>
                <a:gd name="T5" fmla="*/ 0 h 16"/>
                <a:gd name="T6" fmla="*/ 0 w 27"/>
                <a:gd name="T7" fmla="*/ 0 h 16"/>
                <a:gd name="T8" fmla="*/ 0 w 27"/>
                <a:gd name="T9" fmla="*/ 0 h 16"/>
                <a:gd name="T10" fmla="*/ 0 w 27"/>
                <a:gd name="T11" fmla="*/ 0 h 16"/>
                <a:gd name="T12" fmla="*/ 0 w 27"/>
                <a:gd name="T13" fmla="*/ 0 h 16"/>
                <a:gd name="T14" fmla="*/ 0 w 27"/>
                <a:gd name="T15" fmla="*/ 0 h 16"/>
                <a:gd name="T16" fmla="*/ 0 w 27"/>
                <a:gd name="T17" fmla="*/ 0 h 16"/>
                <a:gd name="T18" fmla="*/ 0 w 27"/>
                <a:gd name="T19" fmla="*/ 0 h 16"/>
                <a:gd name="T20" fmla="*/ 0 w 27"/>
                <a:gd name="T21" fmla="*/ 0 h 16"/>
                <a:gd name="T22" fmla="*/ 0 w 27"/>
                <a:gd name="T23" fmla="*/ 0 h 16"/>
                <a:gd name="T24" fmla="*/ 0 w 27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16"/>
                <a:gd name="T41" fmla="*/ 27 w 27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16">
                  <a:moveTo>
                    <a:pt x="27" y="11"/>
                  </a:moveTo>
                  <a:lnTo>
                    <a:pt x="24" y="13"/>
                  </a:lnTo>
                  <a:lnTo>
                    <a:pt x="21" y="15"/>
                  </a:lnTo>
                  <a:lnTo>
                    <a:pt x="17" y="16"/>
                  </a:lnTo>
                  <a:lnTo>
                    <a:pt x="14" y="16"/>
                  </a:lnTo>
                  <a:lnTo>
                    <a:pt x="10" y="15"/>
                  </a:lnTo>
                  <a:lnTo>
                    <a:pt x="7" y="12"/>
                  </a:lnTo>
                  <a:lnTo>
                    <a:pt x="3" y="8"/>
                  </a:lnTo>
                  <a:lnTo>
                    <a:pt x="0" y="6"/>
                  </a:lnTo>
                  <a:lnTo>
                    <a:pt x="7" y="3"/>
                  </a:lnTo>
                  <a:lnTo>
                    <a:pt x="17" y="0"/>
                  </a:lnTo>
                  <a:lnTo>
                    <a:pt x="25" y="1"/>
                  </a:lnTo>
                  <a:lnTo>
                    <a:pt x="27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56" name="Freeform 854"/>
            <p:cNvSpPr>
              <a:spLocks/>
            </p:cNvSpPr>
            <p:nvPr/>
          </p:nvSpPr>
          <p:spPr bwMode="auto">
            <a:xfrm flipH="1">
              <a:off x="8925" y="1868"/>
              <a:ext cx="8" cy="51"/>
            </a:xfrm>
            <a:custGeom>
              <a:avLst/>
              <a:gdLst>
                <a:gd name="T0" fmla="*/ 0 w 98"/>
                <a:gd name="T1" fmla="*/ 0 h 414"/>
                <a:gd name="T2" fmla="*/ 0 w 98"/>
                <a:gd name="T3" fmla="*/ 0 h 414"/>
                <a:gd name="T4" fmla="*/ 0 w 98"/>
                <a:gd name="T5" fmla="*/ 0 h 414"/>
                <a:gd name="T6" fmla="*/ 0 w 98"/>
                <a:gd name="T7" fmla="*/ 0 h 414"/>
                <a:gd name="T8" fmla="*/ 0 w 98"/>
                <a:gd name="T9" fmla="*/ 0 h 414"/>
                <a:gd name="T10" fmla="*/ 0 w 98"/>
                <a:gd name="T11" fmla="*/ 0 h 414"/>
                <a:gd name="T12" fmla="*/ 0 w 98"/>
                <a:gd name="T13" fmla="*/ 0 h 414"/>
                <a:gd name="T14" fmla="*/ 0 w 98"/>
                <a:gd name="T15" fmla="*/ 0 h 414"/>
                <a:gd name="T16" fmla="*/ 0 w 98"/>
                <a:gd name="T17" fmla="*/ 0 h 414"/>
                <a:gd name="T18" fmla="*/ 0 w 98"/>
                <a:gd name="T19" fmla="*/ 0 h 414"/>
                <a:gd name="T20" fmla="*/ 0 w 98"/>
                <a:gd name="T21" fmla="*/ 0 h 414"/>
                <a:gd name="T22" fmla="*/ 0 w 98"/>
                <a:gd name="T23" fmla="*/ 0 h 414"/>
                <a:gd name="T24" fmla="*/ 0 w 98"/>
                <a:gd name="T25" fmla="*/ 0 h 414"/>
                <a:gd name="T26" fmla="*/ 0 w 98"/>
                <a:gd name="T27" fmla="*/ 0 h 414"/>
                <a:gd name="T28" fmla="*/ 0 w 98"/>
                <a:gd name="T29" fmla="*/ 0 h 414"/>
                <a:gd name="T30" fmla="*/ 0 w 98"/>
                <a:gd name="T31" fmla="*/ 0 h 414"/>
                <a:gd name="T32" fmla="*/ 0 w 98"/>
                <a:gd name="T33" fmla="*/ 0 h 414"/>
                <a:gd name="T34" fmla="*/ 0 w 98"/>
                <a:gd name="T35" fmla="*/ 0 h 414"/>
                <a:gd name="T36" fmla="*/ 0 w 98"/>
                <a:gd name="T37" fmla="*/ 0 h 414"/>
                <a:gd name="T38" fmla="*/ 0 w 98"/>
                <a:gd name="T39" fmla="*/ 0 h 414"/>
                <a:gd name="T40" fmla="*/ 0 w 98"/>
                <a:gd name="T41" fmla="*/ 0 h 414"/>
                <a:gd name="T42" fmla="*/ 0 w 98"/>
                <a:gd name="T43" fmla="*/ 0 h 414"/>
                <a:gd name="T44" fmla="*/ 0 w 98"/>
                <a:gd name="T45" fmla="*/ 0 h 414"/>
                <a:gd name="T46" fmla="*/ 0 w 98"/>
                <a:gd name="T47" fmla="*/ 0 h 414"/>
                <a:gd name="T48" fmla="*/ 0 w 98"/>
                <a:gd name="T49" fmla="*/ 0 h 414"/>
                <a:gd name="T50" fmla="*/ 0 w 98"/>
                <a:gd name="T51" fmla="*/ 0 h 414"/>
                <a:gd name="T52" fmla="*/ 0 w 98"/>
                <a:gd name="T53" fmla="*/ 0 h 414"/>
                <a:gd name="T54" fmla="*/ 0 w 98"/>
                <a:gd name="T55" fmla="*/ 0 h 414"/>
                <a:gd name="T56" fmla="*/ 0 w 98"/>
                <a:gd name="T57" fmla="*/ 0 h 414"/>
                <a:gd name="T58" fmla="*/ 0 w 98"/>
                <a:gd name="T59" fmla="*/ 0 h 414"/>
                <a:gd name="T60" fmla="*/ 0 w 98"/>
                <a:gd name="T61" fmla="*/ 0 h 414"/>
                <a:gd name="T62" fmla="*/ 0 w 98"/>
                <a:gd name="T63" fmla="*/ 0 h 414"/>
                <a:gd name="T64" fmla="*/ 0 w 98"/>
                <a:gd name="T65" fmla="*/ 0 h 414"/>
                <a:gd name="T66" fmla="*/ 0 w 98"/>
                <a:gd name="T67" fmla="*/ 0 h 414"/>
                <a:gd name="T68" fmla="*/ 0 w 98"/>
                <a:gd name="T69" fmla="*/ 0 h 414"/>
                <a:gd name="T70" fmla="*/ 0 w 98"/>
                <a:gd name="T71" fmla="*/ 0 h 414"/>
                <a:gd name="T72" fmla="*/ 0 w 98"/>
                <a:gd name="T73" fmla="*/ 0 h 414"/>
                <a:gd name="T74" fmla="*/ 0 w 98"/>
                <a:gd name="T75" fmla="*/ 0 h 414"/>
                <a:gd name="T76" fmla="*/ 0 w 98"/>
                <a:gd name="T77" fmla="*/ 0 h 414"/>
                <a:gd name="T78" fmla="*/ 0 w 98"/>
                <a:gd name="T79" fmla="*/ 0 h 414"/>
                <a:gd name="T80" fmla="*/ 0 w 98"/>
                <a:gd name="T81" fmla="*/ 0 h 414"/>
                <a:gd name="T82" fmla="*/ 0 w 98"/>
                <a:gd name="T83" fmla="*/ 0 h 414"/>
                <a:gd name="T84" fmla="*/ 0 w 98"/>
                <a:gd name="T85" fmla="*/ 0 h 414"/>
                <a:gd name="T86" fmla="*/ 0 w 98"/>
                <a:gd name="T87" fmla="*/ 0 h 414"/>
                <a:gd name="T88" fmla="*/ 0 w 98"/>
                <a:gd name="T89" fmla="*/ 0 h 414"/>
                <a:gd name="T90" fmla="*/ 0 w 98"/>
                <a:gd name="T91" fmla="*/ 0 h 414"/>
                <a:gd name="T92" fmla="*/ 0 w 98"/>
                <a:gd name="T93" fmla="*/ 0 h 414"/>
                <a:gd name="T94" fmla="*/ 0 w 98"/>
                <a:gd name="T95" fmla="*/ 0 h 414"/>
                <a:gd name="T96" fmla="*/ 0 w 98"/>
                <a:gd name="T97" fmla="*/ 0 h 414"/>
                <a:gd name="T98" fmla="*/ 0 w 98"/>
                <a:gd name="T99" fmla="*/ 0 h 414"/>
                <a:gd name="T100" fmla="*/ 0 w 98"/>
                <a:gd name="T101" fmla="*/ 0 h 414"/>
                <a:gd name="T102" fmla="*/ 0 w 98"/>
                <a:gd name="T103" fmla="*/ 0 h 414"/>
                <a:gd name="T104" fmla="*/ 0 w 98"/>
                <a:gd name="T105" fmla="*/ 0 h 414"/>
                <a:gd name="T106" fmla="*/ 0 w 98"/>
                <a:gd name="T107" fmla="*/ 0 h 414"/>
                <a:gd name="T108" fmla="*/ 0 w 98"/>
                <a:gd name="T109" fmla="*/ 0 h 414"/>
                <a:gd name="T110" fmla="*/ 0 w 98"/>
                <a:gd name="T111" fmla="*/ 0 h 414"/>
                <a:gd name="T112" fmla="*/ 0 w 98"/>
                <a:gd name="T113" fmla="*/ 0 h 414"/>
                <a:gd name="T114" fmla="*/ 0 w 98"/>
                <a:gd name="T115" fmla="*/ 0 h 4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8"/>
                <a:gd name="T175" fmla="*/ 0 h 414"/>
                <a:gd name="T176" fmla="*/ 98 w 98"/>
                <a:gd name="T177" fmla="*/ 414 h 4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8" h="414">
                  <a:moveTo>
                    <a:pt x="97" y="6"/>
                  </a:moveTo>
                  <a:lnTo>
                    <a:pt x="98" y="0"/>
                  </a:lnTo>
                  <a:lnTo>
                    <a:pt x="96" y="0"/>
                  </a:lnTo>
                  <a:lnTo>
                    <a:pt x="92" y="2"/>
                  </a:lnTo>
                  <a:lnTo>
                    <a:pt x="91" y="3"/>
                  </a:lnTo>
                  <a:lnTo>
                    <a:pt x="85" y="12"/>
                  </a:lnTo>
                  <a:lnTo>
                    <a:pt x="78" y="18"/>
                  </a:lnTo>
                  <a:lnTo>
                    <a:pt x="72" y="27"/>
                  </a:lnTo>
                  <a:lnTo>
                    <a:pt x="65" y="35"/>
                  </a:lnTo>
                  <a:lnTo>
                    <a:pt x="59" y="43"/>
                  </a:lnTo>
                  <a:lnTo>
                    <a:pt x="54" y="50"/>
                  </a:lnTo>
                  <a:lnTo>
                    <a:pt x="51" y="58"/>
                  </a:lnTo>
                  <a:lnTo>
                    <a:pt x="50" y="65"/>
                  </a:lnTo>
                  <a:lnTo>
                    <a:pt x="47" y="76"/>
                  </a:lnTo>
                  <a:lnTo>
                    <a:pt x="43" y="82"/>
                  </a:lnTo>
                  <a:lnTo>
                    <a:pt x="43" y="88"/>
                  </a:lnTo>
                  <a:lnTo>
                    <a:pt x="50" y="98"/>
                  </a:lnTo>
                  <a:lnTo>
                    <a:pt x="60" y="106"/>
                  </a:lnTo>
                  <a:lnTo>
                    <a:pt x="66" y="108"/>
                  </a:lnTo>
                  <a:lnTo>
                    <a:pt x="68" y="107"/>
                  </a:lnTo>
                  <a:lnTo>
                    <a:pt x="68" y="106"/>
                  </a:lnTo>
                  <a:lnTo>
                    <a:pt x="62" y="115"/>
                  </a:lnTo>
                  <a:lnTo>
                    <a:pt x="59" y="121"/>
                  </a:lnTo>
                  <a:lnTo>
                    <a:pt x="52" y="138"/>
                  </a:lnTo>
                  <a:lnTo>
                    <a:pt x="42" y="164"/>
                  </a:lnTo>
                  <a:lnTo>
                    <a:pt x="29" y="198"/>
                  </a:lnTo>
                  <a:lnTo>
                    <a:pt x="17" y="237"/>
                  </a:lnTo>
                  <a:lnTo>
                    <a:pt x="7" y="282"/>
                  </a:lnTo>
                  <a:lnTo>
                    <a:pt x="1" y="330"/>
                  </a:lnTo>
                  <a:lnTo>
                    <a:pt x="0" y="379"/>
                  </a:lnTo>
                  <a:lnTo>
                    <a:pt x="6" y="384"/>
                  </a:lnTo>
                  <a:lnTo>
                    <a:pt x="13" y="388"/>
                  </a:lnTo>
                  <a:lnTo>
                    <a:pt x="20" y="393"/>
                  </a:lnTo>
                  <a:lnTo>
                    <a:pt x="27" y="398"/>
                  </a:lnTo>
                  <a:lnTo>
                    <a:pt x="33" y="402"/>
                  </a:lnTo>
                  <a:lnTo>
                    <a:pt x="40" y="406"/>
                  </a:lnTo>
                  <a:lnTo>
                    <a:pt x="47" y="409"/>
                  </a:lnTo>
                  <a:lnTo>
                    <a:pt x="53" y="411"/>
                  </a:lnTo>
                  <a:lnTo>
                    <a:pt x="61" y="414"/>
                  </a:lnTo>
                  <a:lnTo>
                    <a:pt x="65" y="411"/>
                  </a:lnTo>
                  <a:lnTo>
                    <a:pt x="63" y="401"/>
                  </a:lnTo>
                  <a:lnTo>
                    <a:pt x="62" y="379"/>
                  </a:lnTo>
                  <a:lnTo>
                    <a:pt x="62" y="326"/>
                  </a:lnTo>
                  <a:lnTo>
                    <a:pt x="66" y="244"/>
                  </a:lnTo>
                  <a:lnTo>
                    <a:pt x="72" y="166"/>
                  </a:lnTo>
                  <a:lnTo>
                    <a:pt x="76" y="123"/>
                  </a:lnTo>
                  <a:lnTo>
                    <a:pt x="80" y="113"/>
                  </a:lnTo>
                  <a:lnTo>
                    <a:pt x="80" y="107"/>
                  </a:lnTo>
                  <a:lnTo>
                    <a:pt x="77" y="101"/>
                  </a:lnTo>
                  <a:lnTo>
                    <a:pt x="70" y="95"/>
                  </a:lnTo>
                  <a:lnTo>
                    <a:pt x="67" y="86"/>
                  </a:lnTo>
                  <a:lnTo>
                    <a:pt x="68" y="77"/>
                  </a:lnTo>
                  <a:lnTo>
                    <a:pt x="72" y="68"/>
                  </a:lnTo>
                  <a:lnTo>
                    <a:pt x="73" y="56"/>
                  </a:lnTo>
                  <a:lnTo>
                    <a:pt x="76" y="47"/>
                  </a:lnTo>
                  <a:lnTo>
                    <a:pt x="83" y="32"/>
                  </a:lnTo>
                  <a:lnTo>
                    <a:pt x="91" y="17"/>
                  </a:lnTo>
                  <a:lnTo>
                    <a:pt x="9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57" name="Freeform 855"/>
            <p:cNvSpPr>
              <a:spLocks/>
            </p:cNvSpPr>
            <p:nvPr/>
          </p:nvSpPr>
          <p:spPr bwMode="auto">
            <a:xfrm flipH="1">
              <a:off x="8805" y="1875"/>
              <a:ext cx="75" cy="83"/>
            </a:xfrm>
            <a:custGeom>
              <a:avLst/>
              <a:gdLst>
                <a:gd name="T0" fmla="*/ 0 w 897"/>
                <a:gd name="T1" fmla="*/ 0 h 675"/>
                <a:gd name="T2" fmla="*/ 0 w 897"/>
                <a:gd name="T3" fmla="*/ 0 h 675"/>
                <a:gd name="T4" fmla="*/ 0 w 897"/>
                <a:gd name="T5" fmla="*/ 0 h 675"/>
                <a:gd name="T6" fmla="*/ 0 w 897"/>
                <a:gd name="T7" fmla="*/ 0 h 675"/>
                <a:gd name="T8" fmla="*/ 0 w 897"/>
                <a:gd name="T9" fmla="*/ 0 h 675"/>
                <a:gd name="T10" fmla="*/ 0 w 897"/>
                <a:gd name="T11" fmla="*/ 0 h 675"/>
                <a:gd name="T12" fmla="*/ 0 w 897"/>
                <a:gd name="T13" fmla="*/ 0 h 675"/>
                <a:gd name="T14" fmla="*/ 0 w 897"/>
                <a:gd name="T15" fmla="*/ 0 h 675"/>
                <a:gd name="T16" fmla="*/ 0 w 897"/>
                <a:gd name="T17" fmla="*/ 0 h 675"/>
                <a:gd name="T18" fmla="*/ 0 w 897"/>
                <a:gd name="T19" fmla="*/ 0 h 675"/>
                <a:gd name="T20" fmla="*/ 0 w 897"/>
                <a:gd name="T21" fmla="*/ 0 h 675"/>
                <a:gd name="T22" fmla="*/ 0 w 897"/>
                <a:gd name="T23" fmla="*/ 0 h 675"/>
                <a:gd name="T24" fmla="*/ 0 w 897"/>
                <a:gd name="T25" fmla="*/ 0 h 675"/>
                <a:gd name="T26" fmla="*/ 0 w 897"/>
                <a:gd name="T27" fmla="*/ 0 h 675"/>
                <a:gd name="T28" fmla="*/ 0 w 897"/>
                <a:gd name="T29" fmla="*/ 0 h 675"/>
                <a:gd name="T30" fmla="*/ 0 w 897"/>
                <a:gd name="T31" fmla="*/ 0 h 675"/>
                <a:gd name="T32" fmla="*/ 0 w 897"/>
                <a:gd name="T33" fmla="*/ 0 h 675"/>
                <a:gd name="T34" fmla="*/ 0 w 897"/>
                <a:gd name="T35" fmla="*/ 0 h 675"/>
                <a:gd name="T36" fmla="*/ 0 w 897"/>
                <a:gd name="T37" fmla="*/ 0 h 675"/>
                <a:gd name="T38" fmla="*/ 0 w 897"/>
                <a:gd name="T39" fmla="*/ 0 h 675"/>
                <a:gd name="T40" fmla="*/ 0 w 897"/>
                <a:gd name="T41" fmla="*/ 0 h 675"/>
                <a:gd name="T42" fmla="*/ 0 w 897"/>
                <a:gd name="T43" fmla="*/ 0 h 675"/>
                <a:gd name="T44" fmla="*/ 0 w 897"/>
                <a:gd name="T45" fmla="*/ 0 h 675"/>
                <a:gd name="T46" fmla="*/ 0 w 897"/>
                <a:gd name="T47" fmla="*/ 0 h 675"/>
                <a:gd name="T48" fmla="*/ 0 w 897"/>
                <a:gd name="T49" fmla="*/ 0 h 675"/>
                <a:gd name="T50" fmla="*/ 0 w 897"/>
                <a:gd name="T51" fmla="*/ 0 h 675"/>
                <a:gd name="T52" fmla="*/ 0 w 897"/>
                <a:gd name="T53" fmla="*/ 0 h 675"/>
                <a:gd name="T54" fmla="*/ 0 w 897"/>
                <a:gd name="T55" fmla="*/ 0 h 675"/>
                <a:gd name="T56" fmla="*/ 0 w 897"/>
                <a:gd name="T57" fmla="*/ 0 h 675"/>
                <a:gd name="T58" fmla="*/ 0 w 897"/>
                <a:gd name="T59" fmla="*/ 0 h 675"/>
                <a:gd name="T60" fmla="*/ 0 w 897"/>
                <a:gd name="T61" fmla="*/ 0 h 675"/>
                <a:gd name="T62" fmla="*/ 0 w 897"/>
                <a:gd name="T63" fmla="*/ 0 h 675"/>
                <a:gd name="T64" fmla="*/ 0 w 897"/>
                <a:gd name="T65" fmla="*/ 0 h 675"/>
                <a:gd name="T66" fmla="*/ 0 w 897"/>
                <a:gd name="T67" fmla="*/ 0 h 675"/>
                <a:gd name="T68" fmla="*/ 0 w 897"/>
                <a:gd name="T69" fmla="*/ 0 h 675"/>
                <a:gd name="T70" fmla="*/ 0 w 897"/>
                <a:gd name="T71" fmla="*/ 0 h 675"/>
                <a:gd name="T72" fmla="*/ 0 w 897"/>
                <a:gd name="T73" fmla="*/ 0 h 675"/>
                <a:gd name="T74" fmla="*/ 0 w 897"/>
                <a:gd name="T75" fmla="*/ 0 h 675"/>
                <a:gd name="T76" fmla="*/ 0 w 897"/>
                <a:gd name="T77" fmla="*/ 0 h 675"/>
                <a:gd name="T78" fmla="*/ 0 w 897"/>
                <a:gd name="T79" fmla="*/ 0 h 675"/>
                <a:gd name="T80" fmla="*/ 0 w 897"/>
                <a:gd name="T81" fmla="*/ 0 h 675"/>
                <a:gd name="T82" fmla="*/ 0 w 897"/>
                <a:gd name="T83" fmla="*/ 0 h 675"/>
                <a:gd name="T84" fmla="*/ 0 w 897"/>
                <a:gd name="T85" fmla="*/ 0 h 675"/>
                <a:gd name="T86" fmla="*/ 0 w 897"/>
                <a:gd name="T87" fmla="*/ 0 h 675"/>
                <a:gd name="T88" fmla="*/ 0 w 897"/>
                <a:gd name="T89" fmla="*/ 0 h 675"/>
                <a:gd name="T90" fmla="*/ 0 w 897"/>
                <a:gd name="T91" fmla="*/ 0 h 675"/>
                <a:gd name="T92" fmla="*/ 0 w 897"/>
                <a:gd name="T93" fmla="*/ 0 h 675"/>
                <a:gd name="T94" fmla="*/ 0 w 897"/>
                <a:gd name="T95" fmla="*/ 0 h 675"/>
                <a:gd name="T96" fmla="*/ 0 w 897"/>
                <a:gd name="T97" fmla="*/ 0 h 675"/>
                <a:gd name="T98" fmla="*/ 0 w 897"/>
                <a:gd name="T99" fmla="*/ 0 h 675"/>
                <a:gd name="T100" fmla="*/ 0 w 897"/>
                <a:gd name="T101" fmla="*/ 0 h 675"/>
                <a:gd name="T102" fmla="*/ 0 w 897"/>
                <a:gd name="T103" fmla="*/ 0 h 675"/>
                <a:gd name="T104" fmla="*/ 0 w 897"/>
                <a:gd name="T105" fmla="*/ 0 h 675"/>
                <a:gd name="T106" fmla="*/ 0 w 897"/>
                <a:gd name="T107" fmla="*/ 0 h 675"/>
                <a:gd name="T108" fmla="*/ 0 w 897"/>
                <a:gd name="T109" fmla="*/ 0 h 675"/>
                <a:gd name="T110" fmla="*/ 0 w 897"/>
                <a:gd name="T111" fmla="*/ 0 h 675"/>
                <a:gd name="T112" fmla="*/ 0 w 897"/>
                <a:gd name="T113" fmla="*/ 0 h 675"/>
                <a:gd name="T114" fmla="*/ 0 w 897"/>
                <a:gd name="T115" fmla="*/ 0 h 6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97"/>
                <a:gd name="T175" fmla="*/ 0 h 675"/>
                <a:gd name="T176" fmla="*/ 897 w 897"/>
                <a:gd name="T177" fmla="*/ 675 h 67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97" h="675">
                  <a:moveTo>
                    <a:pt x="174" y="418"/>
                  </a:moveTo>
                  <a:lnTo>
                    <a:pt x="164" y="427"/>
                  </a:lnTo>
                  <a:lnTo>
                    <a:pt x="155" y="437"/>
                  </a:lnTo>
                  <a:lnTo>
                    <a:pt x="146" y="448"/>
                  </a:lnTo>
                  <a:lnTo>
                    <a:pt x="137" y="456"/>
                  </a:lnTo>
                  <a:lnTo>
                    <a:pt x="126" y="464"/>
                  </a:lnTo>
                  <a:lnTo>
                    <a:pt x="115" y="470"/>
                  </a:lnTo>
                  <a:lnTo>
                    <a:pt x="101" y="472"/>
                  </a:lnTo>
                  <a:lnTo>
                    <a:pt x="87" y="471"/>
                  </a:lnTo>
                  <a:lnTo>
                    <a:pt x="72" y="467"/>
                  </a:lnTo>
                  <a:lnTo>
                    <a:pt x="57" y="463"/>
                  </a:lnTo>
                  <a:lnTo>
                    <a:pt x="42" y="457"/>
                  </a:lnTo>
                  <a:lnTo>
                    <a:pt x="28" y="450"/>
                  </a:lnTo>
                  <a:lnTo>
                    <a:pt x="17" y="443"/>
                  </a:lnTo>
                  <a:lnTo>
                    <a:pt x="8" y="434"/>
                  </a:lnTo>
                  <a:lnTo>
                    <a:pt x="2" y="425"/>
                  </a:lnTo>
                  <a:lnTo>
                    <a:pt x="0" y="413"/>
                  </a:lnTo>
                  <a:lnTo>
                    <a:pt x="1" y="382"/>
                  </a:lnTo>
                  <a:lnTo>
                    <a:pt x="4" y="341"/>
                  </a:lnTo>
                  <a:lnTo>
                    <a:pt x="10" y="298"/>
                  </a:lnTo>
                  <a:lnTo>
                    <a:pt x="19" y="266"/>
                  </a:lnTo>
                  <a:lnTo>
                    <a:pt x="26" y="252"/>
                  </a:lnTo>
                  <a:lnTo>
                    <a:pt x="35" y="236"/>
                  </a:lnTo>
                  <a:lnTo>
                    <a:pt x="47" y="217"/>
                  </a:lnTo>
                  <a:lnTo>
                    <a:pt x="60" y="199"/>
                  </a:lnTo>
                  <a:lnTo>
                    <a:pt x="73" y="182"/>
                  </a:lnTo>
                  <a:lnTo>
                    <a:pt x="87" y="164"/>
                  </a:lnTo>
                  <a:lnTo>
                    <a:pt x="102" y="149"/>
                  </a:lnTo>
                  <a:lnTo>
                    <a:pt x="116" y="138"/>
                  </a:lnTo>
                  <a:lnTo>
                    <a:pt x="126" y="130"/>
                  </a:lnTo>
                  <a:lnTo>
                    <a:pt x="132" y="125"/>
                  </a:lnTo>
                  <a:lnTo>
                    <a:pt x="133" y="124"/>
                  </a:lnTo>
                  <a:lnTo>
                    <a:pt x="131" y="123"/>
                  </a:lnTo>
                  <a:lnTo>
                    <a:pt x="129" y="124"/>
                  </a:lnTo>
                  <a:lnTo>
                    <a:pt x="125" y="123"/>
                  </a:lnTo>
                  <a:lnTo>
                    <a:pt x="124" y="121"/>
                  </a:lnTo>
                  <a:lnTo>
                    <a:pt x="125" y="116"/>
                  </a:lnTo>
                  <a:lnTo>
                    <a:pt x="129" y="109"/>
                  </a:lnTo>
                  <a:lnTo>
                    <a:pt x="133" y="100"/>
                  </a:lnTo>
                  <a:lnTo>
                    <a:pt x="138" y="91"/>
                  </a:lnTo>
                  <a:lnTo>
                    <a:pt x="143" y="81"/>
                  </a:lnTo>
                  <a:lnTo>
                    <a:pt x="148" y="73"/>
                  </a:lnTo>
                  <a:lnTo>
                    <a:pt x="155" y="65"/>
                  </a:lnTo>
                  <a:lnTo>
                    <a:pt x="163" y="58"/>
                  </a:lnTo>
                  <a:lnTo>
                    <a:pt x="171" y="54"/>
                  </a:lnTo>
                  <a:lnTo>
                    <a:pt x="177" y="51"/>
                  </a:lnTo>
                  <a:lnTo>
                    <a:pt x="184" y="49"/>
                  </a:lnTo>
                  <a:lnTo>
                    <a:pt x="194" y="44"/>
                  </a:lnTo>
                  <a:lnTo>
                    <a:pt x="205" y="41"/>
                  </a:lnTo>
                  <a:lnTo>
                    <a:pt x="217" y="35"/>
                  </a:lnTo>
                  <a:lnTo>
                    <a:pt x="231" y="31"/>
                  </a:lnTo>
                  <a:lnTo>
                    <a:pt x="245" y="25"/>
                  </a:lnTo>
                  <a:lnTo>
                    <a:pt x="260" y="20"/>
                  </a:lnTo>
                  <a:lnTo>
                    <a:pt x="274" y="16"/>
                  </a:lnTo>
                  <a:lnTo>
                    <a:pt x="289" y="11"/>
                  </a:lnTo>
                  <a:lnTo>
                    <a:pt x="303" y="6"/>
                  </a:lnTo>
                  <a:lnTo>
                    <a:pt x="317" y="3"/>
                  </a:lnTo>
                  <a:lnTo>
                    <a:pt x="328" y="1"/>
                  </a:lnTo>
                  <a:lnTo>
                    <a:pt x="340" y="0"/>
                  </a:lnTo>
                  <a:lnTo>
                    <a:pt x="349" y="0"/>
                  </a:lnTo>
                  <a:lnTo>
                    <a:pt x="356" y="1"/>
                  </a:lnTo>
                  <a:lnTo>
                    <a:pt x="370" y="5"/>
                  </a:lnTo>
                  <a:lnTo>
                    <a:pt x="384" y="9"/>
                  </a:lnTo>
                  <a:lnTo>
                    <a:pt x="399" y="13"/>
                  </a:lnTo>
                  <a:lnTo>
                    <a:pt x="416" y="17"/>
                  </a:lnTo>
                  <a:lnTo>
                    <a:pt x="428" y="20"/>
                  </a:lnTo>
                  <a:lnTo>
                    <a:pt x="440" y="23"/>
                  </a:lnTo>
                  <a:lnTo>
                    <a:pt x="448" y="25"/>
                  </a:lnTo>
                  <a:lnTo>
                    <a:pt x="450" y="25"/>
                  </a:lnTo>
                  <a:lnTo>
                    <a:pt x="639" y="56"/>
                  </a:lnTo>
                  <a:lnTo>
                    <a:pt x="644" y="53"/>
                  </a:lnTo>
                  <a:lnTo>
                    <a:pt x="655" y="46"/>
                  </a:lnTo>
                  <a:lnTo>
                    <a:pt x="673" y="35"/>
                  </a:lnTo>
                  <a:lnTo>
                    <a:pt x="693" y="24"/>
                  </a:lnTo>
                  <a:lnTo>
                    <a:pt x="714" y="13"/>
                  </a:lnTo>
                  <a:lnTo>
                    <a:pt x="735" y="6"/>
                  </a:lnTo>
                  <a:lnTo>
                    <a:pt x="751" y="3"/>
                  </a:lnTo>
                  <a:lnTo>
                    <a:pt x="761" y="5"/>
                  </a:lnTo>
                  <a:lnTo>
                    <a:pt x="768" y="12"/>
                  </a:lnTo>
                  <a:lnTo>
                    <a:pt x="776" y="19"/>
                  </a:lnTo>
                  <a:lnTo>
                    <a:pt x="784" y="26"/>
                  </a:lnTo>
                  <a:lnTo>
                    <a:pt x="792" y="33"/>
                  </a:lnTo>
                  <a:lnTo>
                    <a:pt x="799" y="39"/>
                  </a:lnTo>
                  <a:lnTo>
                    <a:pt x="805" y="44"/>
                  </a:lnTo>
                  <a:lnTo>
                    <a:pt x="810" y="49"/>
                  </a:lnTo>
                  <a:lnTo>
                    <a:pt x="812" y="51"/>
                  </a:lnTo>
                  <a:lnTo>
                    <a:pt x="817" y="63"/>
                  </a:lnTo>
                  <a:lnTo>
                    <a:pt x="829" y="89"/>
                  </a:lnTo>
                  <a:lnTo>
                    <a:pt x="845" y="129"/>
                  </a:lnTo>
                  <a:lnTo>
                    <a:pt x="863" y="178"/>
                  </a:lnTo>
                  <a:lnTo>
                    <a:pt x="879" y="233"/>
                  </a:lnTo>
                  <a:lnTo>
                    <a:pt x="891" y="295"/>
                  </a:lnTo>
                  <a:lnTo>
                    <a:pt x="897" y="356"/>
                  </a:lnTo>
                  <a:lnTo>
                    <a:pt x="895" y="416"/>
                  </a:lnTo>
                  <a:lnTo>
                    <a:pt x="887" y="467"/>
                  </a:lnTo>
                  <a:lnTo>
                    <a:pt x="878" y="510"/>
                  </a:lnTo>
                  <a:lnTo>
                    <a:pt x="868" y="543"/>
                  </a:lnTo>
                  <a:lnTo>
                    <a:pt x="859" y="568"/>
                  </a:lnTo>
                  <a:lnTo>
                    <a:pt x="850" y="586"/>
                  </a:lnTo>
                  <a:lnTo>
                    <a:pt x="842" y="599"/>
                  </a:lnTo>
                  <a:lnTo>
                    <a:pt x="835" y="608"/>
                  </a:lnTo>
                  <a:lnTo>
                    <a:pt x="829" y="613"/>
                  </a:lnTo>
                  <a:lnTo>
                    <a:pt x="823" y="617"/>
                  </a:lnTo>
                  <a:lnTo>
                    <a:pt x="815" y="623"/>
                  </a:lnTo>
                  <a:lnTo>
                    <a:pt x="807" y="629"/>
                  </a:lnTo>
                  <a:lnTo>
                    <a:pt x="798" y="633"/>
                  </a:lnTo>
                  <a:lnTo>
                    <a:pt x="788" y="637"/>
                  </a:lnTo>
                  <a:lnTo>
                    <a:pt x="780" y="639"/>
                  </a:lnTo>
                  <a:lnTo>
                    <a:pt x="770" y="639"/>
                  </a:lnTo>
                  <a:lnTo>
                    <a:pt x="764" y="637"/>
                  </a:lnTo>
                  <a:lnTo>
                    <a:pt x="751" y="630"/>
                  </a:lnTo>
                  <a:lnTo>
                    <a:pt x="742" y="623"/>
                  </a:lnTo>
                  <a:lnTo>
                    <a:pt x="735" y="618"/>
                  </a:lnTo>
                  <a:lnTo>
                    <a:pt x="732" y="617"/>
                  </a:lnTo>
                  <a:lnTo>
                    <a:pt x="726" y="675"/>
                  </a:lnTo>
                  <a:lnTo>
                    <a:pt x="384" y="530"/>
                  </a:lnTo>
                  <a:lnTo>
                    <a:pt x="174" y="4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58" name="Freeform 856"/>
            <p:cNvSpPr>
              <a:spLocks/>
            </p:cNvSpPr>
            <p:nvPr/>
          </p:nvSpPr>
          <p:spPr bwMode="auto">
            <a:xfrm flipH="1">
              <a:off x="8844" y="1886"/>
              <a:ext cx="9" cy="55"/>
            </a:xfrm>
            <a:custGeom>
              <a:avLst/>
              <a:gdLst>
                <a:gd name="T0" fmla="*/ 0 w 107"/>
                <a:gd name="T1" fmla="*/ 0 h 454"/>
                <a:gd name="T2" fmla="*/ 0 w 107"/>
                <a:gd name="T3" fmla="*/ 0 h 454"/>
                <a:gd name="T4" fmla="*/ 0 w 107"/>
                <a:gd name="T5" fmla="*/ 0 h 454"/>
                <a:gd name="T6" fmla="*/ 0 w 107"/>
                <a:gd name="T7" fmla="*/ 0 h 454"/>
                <a:gd name="T8" fmla="*/ 0 w 107"/>
                <a:gd name="T9" fmla="*/ 0 h 454"/>
                <a:gd name="T10" fmla="*/ 0 w 107"/>
                <a:gd name="T11" fmla="*/ 0 h 454"/>
                <a:gd name="T12" fmla="*/ 0 w 107"/>
                <a:gd name="T13" fmla="*/ 0 h 454"/>
                <a:gd name="T14" fmla="*/ 0 w 107"/>
                <a:gd name="T15" fmla="*/ 0 h 454"/>
                <a:gd name="T16" fmla="*/ 0 w 107"/>
                <a:gd name="T17" fmla="*/ 0 h 454"/>
                <a:gd name="T18" fmla="*/ 0 w 107"/>
                <a:gd name="T19" fmla="*/ 0 h 454"/>
                <a:gd name="T20" fmla="*/ 0 w 107"/>
                <a:gd name="T21" fmla="*/ 0 h 454"/>
                <a:gd name="T22" fmla="*/ 0 w 107"/>
                <a:gd name="T23" fmla="*/ 0 h 454"/>
                <a:gd name="T24" fmla="*/ 0 w 107"/>
                <a:gd name="T25" fmla="*/ 0 h 454"/>
                <a:gd name="T26" fmla="*/ 0 w 107"/>
                <a:gd name="T27" fmla="*/ 0 h 454"/>
                <a:gd name="T28" fmla="*/ 0 w 107"/>
                <a:gd name="T29" fmla="*/ 0 h 454"/>
                <a:gd name="T30" fmla="*/ 0 w 107"/>
                <a:gd name="T31" fmla="*/ 0 h 454"/>
                <a:gd name="T32" fmla="*/ 0 w 107"/>
                <a:gd name="T33" fmla="*/ 0 h 454"/>
                <a:gd name="T34" fmla="*/ 0 w 107"/>
                <a:gd name="T35" fmla="*/ 0 h 454"/>
                <a:gd name="T36" fmla="*/ 0 w 107"/>
                <a:gd name="T37" fmla="*/ 0 h 454"/>
                <a:gd name="T38" fmla="*/ 0 w 107"/>
                <a:gd name="T39" fmla="*/ 0 h 454"/>
                <a:gd name="T40" fmla="*/ 0 w 107"/>
                <a:gd name="T41" fmla="*/ 0 h 454"/>
                <a:gd name="T42" fmla="*/ 0 w 107"/>
                <a:gd name="T43" fmla="*/ 0 h 454"/>
                <a:gd name="T44" fmla="*/ 0 w 107"/>
                <a:gd name="T45" fmla="*/ 0 h 454"/>
                <a:gd name="T46" fmla="*/ 0 w 107"/>
                <a:gd name="T47" fmla="*/ 0 h 454"/>
                <a:gd name="T48" fmla="*/ 0 w 107"/>
                <a:gd name="T49" fmla="*/ 0 h 454"/>
                <a:gd name="T50" fmla="*/ 0 w 107"/>
                <a:gd name="T51" fmla="*/ 0 h 454"/>
                <a:gd name="T52" fmla="*/ 0 w 107"/>
                <a:gd name="T53" fmla="*/ 0 h 454"/>
                <a:gd name="T54" fmla="*/ 0 w 107"/>
                <a:gd name="T55" fmla="*/ 0 h 454"/>
                <a:gd name="T56" fmla="*/ 0 w 107"/>
                <a:gd name="T57" fmla="*/ 0 h 454"/>
                <a:gd name="T58" fmla="*/ 0 w 107"/>
                <a:gd name="T59" fmla="*/ 0 h 454"/>
                <a:gd name="T60" fmla="*/ 0 w 107"/>
                <a:gd name="T61" fmla="*/ 0 h 454"/>
                <a:gd name="T62" fmla="*/ 0 w 107"/>
                <a:gd name="T63" fmla="*/ 0 h 454"/>
                <a:gd name="T64" fmla="*/ 0 w 107"/>
                <a:gd name="T65" fmla="*/ 0 h 454"/>
                <a:gd name="T66" fmla="*/ 0 w 107"/>
                <a:gd name="T67" fmla="*/ 0 h 454"/>
                <a:gd name="T68" fmla="*/ 0 w 107"/>
                <a:gd name="T69" fmla="*/ 0 h 454"/>
                <a:gd name="T70" fmla="*/ 0 w 107"/>
                <a:gd name="T71" fmla="*/ 0 h 454"/>
                <a:gd name="T72" fmla="*/ 0 w 107"/>
                <a:gd name="T73" fmla="*/ 0 h 454"/>
                <a:gd name="T74" fmla="*/ 0 w 107"/>
                <a:gd name="T75" fmla="*/ 0 h 454"/>
                <a:gd name="T76" fmla="*/ 0 w 107"/>
                <a:gd name="T77" fmla="*/ 0 h 454"/>
                <a:gd name="T78" fmla="*/ 0 w 107"/>
                <a:gd name="T79" fmla="*/ 0 h 454"/>
                <a:gd name="T80" fmla="*/ 0 w 107"/>
                <a:gd name="T81" fmla="*/ 0 h 454"/>
                <a:gd name="T82" fmla="*/ 0 w 107"/>
                <a:gd name="T83" fmla="*/ 0 h 454"/>
                <a:gd name="T84" fmla="*/ 0 w 107"/>
                <a:gd name="T85" fmla="*/ 0 h 454"/>
                <a:gd name="T86" fmla="*/ 0 w 107"/>
                <a:gd name="T87" fmla="*/ 0 h 454"/>
                <a:gd name="T88" fmla="*/ 0 w 107"/>
                <a:gd name="T89" fmla="*/ 0 h 454"/>
                <a:gd name="T90" fmla="*/ 0 w 107"/>
                <a:gd name="T91" fmla="*/ 0 h 454"/>
                <a:gd name="T92" fmla="*/ 0 w 107"/>
                <a:gd name="T93" fmla="*/ 0 h 454"/>
                <a:gd name="T94" fmla="*/ 0 w 107"/>
                <a:gd name="T95" fmla="*/ 0 h 454"/>
                <a:gd name="T96" fmla="*/ 0 w 107"/>
                <a:gd name="T97" fmla="*/ 0 h 454"/>
                <a:gd name="T98" fmla="*/ 0 w 107"/>
                <a:gd name="T99" fmla="*/ 0 h 454"/>
                <a:gd name="T100" fmla="*/ 0 w 107"/>
                <a:gd name="T101" fmla="*/ 0 h 454"/>
                <a:gd name="T102" fmla="*/ 0 w 107"/>
                <a:gd name="T103" fmla="*/ 0 h 454"/>
                <a:gd name="T104" fmla="*/ 0 w 107"/>
                <a:gd name="T105" fmla="*/ 0 h 45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7"/>
                <a:gd name="T160" fmla="*/ 0 h 454"/>
                <a:gd name="T161" fmla="*/ 107 w 107"/>
                <a:gd name="T162" fmla="*/ 454 h 45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7" h="454">
                  <a:moveTo>
                    <a:pt x="81" y="454"/>
                  </a:moveTo>
                  <a:lnTo>
                    <a:pt x="84" y="378"/>
                  </a:lnTo>
                  <a:lnTo>
                    <a:pt x="85" y="277"/>
                  </a:lnTo>
                  <a:lnTo>
                    <a:pt x="85" y="184"/>
                  </a:lnTo>
                  <a:lnTo>
                    <a:pt x="84" y="135"/>
                  </a:lnTo>
                  <a:lnTo>
                    <a:pt x="85" y="124"/>
                  </a:lnTo>
                  <a:lnTo>
                    <a:pt x="94" y="116"/>
                  </a:lnTo>
                  <a:lnTo>
                    <a:pt x="102" y="104"/>
                  </a:lnTo>
                  <a:lnTo>
                    <a:pt x="107" y="84"/>
                  </a:lnTo>
                  <a:lnTo>
                    <a:pt x="107" y="63"/>
                  </a:lnTo>
                  <a:lnTo>
                    <a:pt x="104" y="46"/>
                  </a:lnTo>
                  <a:lnTo>
                    <a:pt x="103" y="34"/>
                  </a:lnTo>
                  <a:lnTo>
                    <a:pt x="101" y="25"/>
                  </a:lnTo>
                  <a:lnTo>
                    <a:pt x="100" y="20"/>
                  </a:lnTo>
                  <a:lnTo>
                    <a:pt x="98" y="14"/>
                  </a:lnTo>
                  <a:lnTo>
                    <a:pt x="95" y="7"/>
                  </a:lnTo>
                  <a:lnTo>
                    <a:pt x="92" y="3"/>
                  </a:lnTo>
                  <a:lnTo>
                    <a:pt x="87" y="0"/>
                  </a:lnTo>
                  <a:lnTo>
                    <a:pt x="81" y="2"/>
                  </a:lnTo>
                  <a:lnTo>
                    <a:pt x="74" y="6"/>
                  </a:lnTo>
                  <a:lnTo>
                    <a:pt x="66" y="18"/>
                  </a:lnTo>
                  <a:lnTo>
                    <a:pt x="58" y="31"/>
                  </a:lnTo>
                  <a:lnTo>
                    <a:pt x="50" y="44"/>
                  </a:lnTo>
                  <a:lnTo>
                    <a:pt x="43" y="56"/>
                  </a:lnTo>
                  <a:lnTo>
                    <a:pt x="38" y="66"/>
                  </a:lnTo>
                  <a:lnTo>
                    <a:pt x="34" y="75"/>
                  </a:lnTo>
                  <a:lnTo>
                    <a:pt x="31" y="82"/>
                  </a:lnTo>
                  <a:lnTo>
                    <a:pt x="30" y="89"/>
                  </a:lnTo>
                  <a:lnTo>
                    <a:pt x="30" y="94"/>
                  </a:lnTo>
                  <a:lnTo>
                    <a:pt x="32" y="102"/>
                  </a:lnTo>
                  <a:lnTo>
                    <a:pt x="34" y="110"/>
                  </a:lnTo>
                  <a:lnTo>
                    <a:pt x="36" y="116"/>
                  </a:lnTo>
                  <a:lnTo>
                    <a:pt x="41" y="119"/>
                  </a:lnTo>
                  <a:lnTo>
                    <a:pt x="43" y="120"/>
                  </a:lnTo>
                  <a:lnTo>
                    <a:pt x="45" y="122"/>
                  </a:lnTo>
                  <a:lnTo>
                    <a:pt x="43" y="124"/>
                  </a:lnTo>
                  <a:lnTo>
                    <a:pt x="40" y="141"/>
                  </a:lnTo>
                  <a:lnTo>
                    <a:pt x="34" y="173"/>
                  </a:lnTo>
                  <a:lnTo>
                    <a:pt x="26" y="216"/>
                  </a:lnTo>
                  <a:lnTo>
                    <a:pt x="17" y="264"/>
                  </a:lnTo>
                  <a:lnTo>
                    <a:pt x="9" y="313"/>
                  </a:lnTo>
                  <a:lnTo>
                    <a:pt x="3" y="356"/>
                  </a:lnTo>
                  <a:lnTo>
                    <a:pt x="0" y="391"/>
                  </a:lnTo>
                  <a:lnTo>
                    <a:pt x="1" y="412"/>
                  </a:lnTo>
                  <a:lnTo>
                    <a:pt x="6" y="422"/>
                  </a:lnTo>
                  <a:lnTo>
                    <a:pt x="13" y="431"/>
                  </a:lnTo>
                  <a:lnTo>
                    <a:pt x="23" y="438"/>
                  </a:lnTo>
                  <a:lnTo>
                    <a:pt x="34" y="443"/>
                  </a:lnTo>
                  <a:lnTo>
                    <a:pt x="46" y="446"/>
                  </a:lnTo>
                  <a:lnTo>
                    <a:pt x="57" y="450"/>
                  </a:lnTo>
                  <a:lnTo>
                    <a:pt x="70" y="452"/>
                  </a:lnTo>
                  <a:lnTo>
                    <a:pt x="81" y="4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59" name="Freeform 857"/>
            <p:cNvSpPr>
              <a:spLocks/>
            </p:cNvSpPr>
            <p:nvPr/>
          </p:nvSpPr>
          <p:spPr bwMode="auto">
            <a:xfrm flipH="1">
              <a:off x="8816" y="1813"/>
              <a:ext cx="51" cy="88"/>
            </a:xfrm>
            <a:custGeom>
              <a:avLst/>
              <a:gdLst>
                <a:gd name="T0" fmla="*/ 0 w 605"/>
                <a:gd name="T1" fmla="*/ 0 h 721"/>
                <a:gd name="T2" fmla="*/ 0 w 605"/>
                <a:gd name="T3" fmla="*/ 0 h 721"/>
                <a:gd name="T4" fmla="*/ 0 w 605"/>
                <a:gd name="T5" fmla="*/ 0 h 721"/>
                <a:gd name="T6" fmla="*/ 0 w 605"/>
                <a:gd name="T7" fmla="*/ 0 h 721"/>
                <a:gd name="T8" fmla="*/ 0 w 605"/>
                <a:gd name="T9" fmla="*/ 0 h 721"/>
                <a:gd name="T10" fmla="*/ 0 w 605"/>
                <a:gd name="T11" fmla="*/ 0 h 721"/>
                <a:gd name="T12" fmla="*/ 0 w 605"/>
                <a:gd name="T13" fmla="*/ 0 h 721"/>
                <a:gd name="T14" fmla="*/ 0 w 605"/>
                <a:gd name="T15" fmla="*/ 0 h 721"/>
                <a:gd name="T16" fmla="*/ 0 w 605"/>
                <a:gd name="T17" fmla="*/ 0 h 721"/>
                <a:gd name="T18" fmla="*/ 0 w 605"/>
                <a:gd name="T19" fmla="*/ 0 h 721"/>
                <a:gd name="T20" fmla="*/ 0 w 605"/>
                <a:gd name="T21" fmla="*/ 0 h 721"/>
                <a:gd name="T22" fmla="*/ 0 w 605"/>
                <a:gd name="T23" fmla="*/ 0 h 721"/>
                <a:gd name="T24" fmla="*/ 0 w 605"/>
                <a:gd name="T25" fmla="*/ 0 h 721"/>
                <a:gd name="T26" fmla="*/ 0 w 605"/>
                <a:gd name="T27" fmla="*/ 0 h 721"/>
                <a:gd name="T28" fmla="*/ 0 w 605"/>
                <a:gd name="T29" fmla="*/ 0 h 721"/>
                <a:gd name="T30" fmla="*/ 0 w 605"/>
                <a:gd name="T31" fmla="*/ 0 h 721"/>
                <a:gd name="T32" fmla="*/ 0 w 605"/>
                <a:gd name="T33" fmla="*/ 0 h 721"/>
                <a:gd name="T34" fmla="*/ 0 w 605"/>
                <a:gd name="T35" fmla="*/ 0 h 721"/>
                <a:gd name="T36" fmla="*/ 0 w 605"/>
                <a:gd name="T37" fmla="*/ 0 h 721"/>
                <a:gd name="T38" fmla="*/ 0 w 605"/>
                <a:gd name="T39" fmla="*/ 0 h 721"/>
                <a:gd name="T40" fmla="*/ 0 w 605"/>
                <a:gd name="T41" fmla="*/ 0 h 721"/>
                <a:gd name="T42" fmla="*/ 0 w 605"/>
                <a:gd name="T43" fmla="*/ 0 h 721"/>
                <a:gd name="T44" fmla="*/ 0 w 605"/>
                <a:gd name="T45" fmla="*/ 0 h 721"/>
                <a:gd name="T46" fmla="*/ 0 w 605"/>
                <a:gd name="T47" fmla="*/ 0 h 721"/>
                <a:gd name="T48" fmla="*/ 0 w 605"/>
                <a:gd name="T49" fmla="*/ 0 h 721"/>
                <a:gd name="T50" fmla="*/ 0 w 605"/>
                <a:gd name="T51" fmla="*/ 0 h 721"/>
                <a:gd name="T52" fmla="*/ 0 w 605"/>
                <a:gd name="T53" fmla="*/ 0 h 721"/>
                <a:gd name="T54" fmla="*/ 0 w 605"/>
                <a:gd name="T55" fmla="*/ 0 h 721"/>
                <a:gd name="T56" fmla="*/ 0 w 605"/>
                <a:gd name="T57" fmla="*/ 0 h 721"/>
                <a:gd name="T58" fmla="*/ 0 w 605"/>
                <a:gd name="T59" fmla="*/ 0 h 721"/>
                <a:gd name="T60" fmla="*/ 0 w 605"/>
                <a:gd name="T61" fmla="*/ 0 h 721"/>
                <a:gd name="T62" fmla="*/ 0 w 605"/>
                <a:gd name="T63" fmla="*/ 0 h 721"/>
                <a:gd name="T64" fmla="*/ 0 w 605"/>
                <a:gd name="T65" fmla="*/ 0 h 721"/>
                <a:gd name="T66" fmla="*/ 0 w 605"/>
                <a:gd name="T67" fmla="*/ 0 h 721"/>
                <a:gd name="T68" fmla="*/ 0 w 605"/>
                <a:gd name="T69" fmla="*/ 0 h 721"/>
                <a:gd name="T70" fmla="*/ 0 w 605"/>
                <a:gd name="T71" fmla="*/ 0 h 721"/>
                <a:gd name="T72" fmla="*/ 0 w 605"/>
                <a:gd name="T73" fmla="*/ 0 h 721"/>
                <a:gd name="T74" fmla="*/ 0 w 605"/>
                <a:gd name="T75" fmla="*/ 0 h 721"/>
                <a:gd name="T76" fmla="*/ 0 w 605"/>
                <a:gd name="T77" fmla="*/ 0 h 721"/>
                <a:gd name="T78" fmla="*/ 0 w 605"/>
                <a:gd name="T79" fmla="*/ 0 h 721"/>
                <a:gd name="T80" fmla="*/ 0 w 605"/>
                <a:gd name="T81" fmla="*/ 0 h 721"/>
                <a:gd name="T82" fmla="*/ 0 w 605"/>
                <a:gd name="T83" fmla="*/ 0 h 721"/>
                <a:gd name="T84" fmla="*/ 0 w 605"/>
                <a:gd name="T85" fmla="*/ 0 h 721"/>
                <a:gd name="T86" fmla="*/ 0 w 605"/>
                <a:gd name="T87" fmla="*/ 0 h 721"/>
                <a:gd name="T88" fmla="*/ 0 w 605"/>
                <a:gd name="T89" fmla="*/ 0 h 721"/>
                <a:gd name="T90" fmla="*/ 0 w 605"/>
                <a:gd name="T91" fmla="*/ 0 h 721"/>
                <a:gd name="T92" fmla="*/ 0 w 605"/>
                <a:gd name="T93" fmla="*/ 0 h 721"/>
                <a:gd name="T94" fmla="*/ 0 w 605"/>
                <a:gd name="T95" fmla="*/ 0 h 721"/>
                <a:gd name="T96" fmla="*/ 0 w 605"/>
                <a:gd name="T97" fmla="*/ 0 h 721"/>
                <a:gd name="T98" fmla="*/ 0 w 605"/>
                <a:gd name="T99" fmla="*/ 0 h 721"/>
                <a:gd name="T100" fmla="*/ 0 w 605"/>
                <a:gd name="T101" fmla="*/ 0 h 721"/>
                <a:gd name="T102" fmla="*/ 0 w 605"/>
                <a:gd name="T103" fmla="*/ 0 h 721"/>
                <a:gd name="T104" fmla="*/ 0 w 605"/>
                <a:gd name="T105" fmla="*/ 0 h 721"/>
                <a:gd name="T106" fmla="*/ 0 w 605"/>
                <a:gd name="T107" fmla="*/ 0 h 721"/>
                <a:gd name="T108" fmla="*/ 0 w 605"/>
                <a:gd name="T109" fmla="*/ 0 h 721"/>
                <a:gd name="T110" fmla="*/ 0 w 605"/>
                <a:gd name="T111" fmla="*/ 0 h 721"/>
                <a:gd name="T112" fmla="*/ 0 w 605"/>
                <a:gd name="T113" fmla="*/ 0 h 721"/>
                <a:gd name="T114" fmla="*/ 0 w 605"/>
                <a:gd name="T115" fmla="*/ 0 h 721"/>
                <a:gd name="T116" fmla="*/ 0 w 605"/>
                <a:gd name="T117" fmla="*/ 0 h 721"/>
                <a:gd name="T118" fmla="*/ 0 w 605"/>
                <a:gd name="T119" fmla="*/ 0 h 72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05"/>
                <a:gd name="T181" fmla="*/ 0 h 721"/>
                <a:gd name="T182" fmla="*/ 605 w 605"/>
                <a:gd name="T183" fmla="*/ 721 h 72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05" h="721">
                  <a:moveTo>
                    <a:pt x="282" y="548"/>
                  </a:moveTo>
                  <a:lnTo>
                    <a:pt x="282" y="548"/>
                  </a:lnTo>
                  <a:lnTo>
                    <a:pt x="279" y="548"/>
                  </a:lnTo>
                  <a:lnTo>
                    <a:pt x="277" y="548"/>
                  </a:lnTo>
                  <a:lnTo>
                    <a:pt x="274" y="548"/>
                  </a:lnTo>
                  <a:lnTo>
                    <a:pt x="268" y="548"/>
                  </a:lnTo>
                  <a:lnTo>
                    <a:pt x="262" y="547"/>
                  </a:lnTo>
                  <a:lnTo>
                    <a:pt x="255" y="547"/>
                  </a:lnTo>
                  <a:lnTo>
                    <a:pt x="247" y="546"/>
                  </a:lnTo>
                  <a:lnTo>
                    <a:pt x="238" y="544"/>
                  </a:lnTo>
                  <a:lnTo>
                    <a:pt x="230" y="541"/>
                  </a:lnTo>
                  <a:lnTo>
                    <a:pt x="223" y="538"/>
                  </a:lnTo>
                  <a:lnTo>
                    <a:pt x="216" y="534"/>
                  </a:lnTo>
                  <a:lnTo>
                    <a:pt x="209" y="530"/>
                  </a:lnTo>
                  <a:lnTo>
                    <a:pt x="202" y="525"/>
                  </a:lnTo>
                  <a:lnTo>
                    <a:pt x="196" y="521"/>
                  </a:lnTo>
                  <a:lnTo>
                    <a:pt x="191" y="516"/>
                  </a:lnTo>
                  <a:lnTo>
                    <a:pt x="186" y="526"/>
                  </a:lnTo>
                  <a:lnTo>
                    <a:pt x="183" y="539"/>
                  </a:lnTo>
                  <a:lnTo>
                    <a:pt x="176" y="551"/>
                  </a:lnTo>
                  <a:lnTo>
                    <a:pt x="164" y="557"/>
                  </a:lnTo>
                  <a:lnTo>
                    <a:pt x="156" y="557"/>
                  </a:lnTo>
                  <a:lnTo>
                    <a:pt x="146" y="557"/>
                  </a:lnTo>
                  <a:lnTo>
                    <a:pt x="135" y="555"/>
                  </a:lnTo>
                  <a:lnTo>
                    <a:pt x="125" y="553"/>
                  </a:lnTo>
                  <a:lnTo>
                    <a:pt x="115" y="551"/>
                  </a:lnTo>
                  <a:lnTo>
                    <a:pt x="107" y="548"/>
                  </a:lnTo>
                  <a:lnTo>
                    <a:pt x="102" y="547"/>
                  </a:lnTo>
                  <a:lnTo>
                    <a:pt x="100" y="546"/>
                  </a:lnTo>
                  <a:lnTo>
                    <a:pt x="103" y="545"/>
                  </a:lnTo>
                  <a:lnTo>
                    <a:pt x="109" y="545"/>
                  </a:lnTo>
                  <a:lnTo>
                    <a:pt x="116" y="551"/>
                  </a:lnTo>
                  <a:lnTo>
                    <a:pt x="118" y="567"/>
                  </a:lnTo>
                  <a:lnTo>
                    <a:pt x="119" y="586"/>
                  </a:lnTo>
                  <a:lnTo>
                    <a:pt x="120" y="600"/>
                  </a:lnTo>
                  <a:lnTo>
                    <a:pt x="118" y="609"/>
                  </a:lnTo>
                  <a:lnTo>
                    <a:pt x="105" y="613"/>
                  </a:lnTo>
                  <a:lnTo>
                    <a:pt x="97" y="614"/>
                  </a:lnTo>
                  <a:lnTo>
                    <a:pt x="90" y="615"/>
                  </a:lnTo>
                  <a:lnTo>
                    <a:pt x="85" y="616"/>
                  </a:lnTo>
                  <a:lnTo>
                    <a:pt x="79" y="616"/>
                  </a:lnTo>
                  <a:lnTo>
                    <a:pt x="74" y="616"/>
                  </a:lnTo>
                  <a:lnTo>
                    <a:pt x="67" y="613"/>
                  </a:lnTo>
                  <a:lnTo>
                    <a:pt x="60" y="608"/>
                  </a:lnTo>
                  <a:lnTo>
                    <a:pt x="52" y="599"/>
                  </a:lnTo>
                  <a:lnTo>
                    <a:pt x="44" y="589"/>
                  </a:lnTo>
                  <a:lnTo>
                    <a:pt x="35" y="579"/>
                  </a:lnTo>
                  <a:lnTo>
                    <a:pt x="28" y="570"/>
                  </a:lnTo>
                  <a:lnTo>
                    <a:pt x="21" y="562"/>
                  </a:lnTo>
                  <a:lnTo>
                    <a:pt x="15" y="554"/>
                  </a:lnTo>
                  <a:lnTo>
                    <a:pt x="11" y="546"/>
                  </a:lnTo>
                  <a:lnTo>
                    <a:pt x="9" y="538"/>
                  </a:lnTo>
                  <a:lnTo>
                    <a:pt x="7" y="529"/>
                  </a:lnTo>
                  <a:lnTo>
                    <a:pt x="5" y="504"/>
                  </a:lnTo>
                  <a:lnTo>
                    <a:pt x="0" y="476"/>
                  </a:lnTo>
                  <a:lnTo>
                    <a:pt x="2" y="446"/>
                  </a:lnTo>
                  <a:lnTo>
                    <a:pt x="15" y="419"/>
                  </a:lnTo>
                  <a:lnTo>
                    <a:pt x="26" y="409"/>
                  </a:lnTo>
                  <a:lnTo>
                    <a:pt x="35" y="401"/>
                  </a:lnTo>
                  <a:lnTo>
                    <a:pt x="43" y="394"/>
                  </a:lnTo>
                  <a:lnTo>
                    <a:pt x="50" y="389"/>
                  </a:lnTo>
                  <a:lnTo>
                    <a:pt x="57" y="385"/>
                  </a:lnTo>
                  <a:lnTo>
                    <a:pt x="63" y="381"/>
                  </a:lnTo>
                  <a:lnTo>
                    <a:pt x="67" y="379"/>
                  </a:lnTo>
                  <a:lnTo>
                    <a:pt x="71" y="378"/>
                  </a:lnTo>
                  <a:lnTo>
                    <a:pt x="75" y="377"/>
                  </a:lnTo>
                  <a:lnTo>
                    <a:pt x="81" y="377"/>
                  </a:lnTo>
                  <a:lnTo>
                    <a:pt x="88" y="375"/>
                  </a:lnTo>
                  <a:lnTo>
                    <a:pt x="96" y="375"/>
                  </a:lnTo>
                  <a:lnTo>
                    <a:pt x="103" y="375"/>
                  </a:lnTo>
                  <a:lnTo>
                    <a:pt x="109" y="375"/>
                  </a:lnTo>
                  <a:lnTo>
                    <a:pt x="113" y="375"/>
                  </a:lnTo>
                  <a:lnTo>
                    <a:pt x="115" y="375"/>
                  </a:lnTo>
                  <a:lnTo>
                    <a:pt x="102" y="330"/>
                  </a:lnTo>
                  <a:lnTo>
                    <a:pt x="93" y="288"/>
                  </a:lnTo>
                  <a:lnTo>
                    <a:pt x="87" y="253"/>
                  </a:lnTo>
                  <a:lnTo>
                    <a:pt x="86" y="235"/>
                  </a:lnTo>
                  <a:lnTo>
                    <a:pt x="82" y="223"/>
                  </a:lnTo>
                  <a:lnTo>
                    <a:pt x="75" y="208"/>
                  </a:lnTo>
                  <a:lnTo>
                    <a:pt x="70" y="195"/>
                  </a:lnTo>
                  <a:lnTo>
                    <a:pt x="67" y="182"/>
                  </a:lnTo>
                  <a:lnTo>
                    <a:pt x="70" y="169"/>
                  </a:lnTo>
                  <a:lnTo>
                    <a:pt x="70" y="154"/>
                  </a:lnTo>
                  <a:lnTo>
                    <a:pt x="67" y="137"/>
                  </a:lnTo>
                  <a:lnTo>
                    <a:pt x="62" y="120"/>
                  </a:lnTo>
                  <a:lnTo>
                    <a:pt x="62" y="115"/>
                  </a:lnTo>
                  <a:lnTo>
                    <a:pt x="66" y="108"/>
                  </a:lnTo>
                  <a:lnTo>
                    <a:pt x="73" y="100"/>
                  </a:lnTo>
                  <a:lnTo>
                    <a:pt x="82" y="91"/>
                  </a:lnTo>
                  <a:lnTo>
                    <a:pt x="95" y="82"/>
                  </a:lnTo>
                  <a:lnTo>
                    <a:pt x="110" y="71"/>
                  </a:lnTo>
                  <a:lnTo>
                    <a:pt x="125" y="61"/>
                  </a:lnTo>
                  <a:lnTo>
                    <a:pt x="143" y="50"/>
                  </a:lnTo>
                  <a:lnTo>
                    <a:pt x="161" y="41"/>
                  </a:lnTo>
                  <a:lnTo>
                    <a:pt x="179" y="32"/>
                  </a:lnTo>
                  <a:lnTo>
                    <a:pt x="199" y="23"/>
                  </a:lnTo>
                  <a:lnTo>
                    <a:pt x="217" y="15"/>
                  </a:lnTo>
                  <a:lnTo>
                    <a:pt x="234" y="9"/>
                  </a:lnTo>
                  <a:lnTo>
                    <a:pt x="251" y="4"/>
                  </a:lnTo>
                  <a:lnTo>
                    <a:pt x="267" y="1"/>
                  </a:lnTo>
                  <a:lnTo>
                    <a:pt x="279" y="0"/>
                  </a:lnTo>
                  <a:lnTo>
                    <a:pt x="304" y="2"/>
                  </a:lnTo>
                  <a:lnTo>
                    <a:pt x="327" y="7"/>
                  </a:lnTo>
                  <a:lnTo>
                    <a:pt x="350" y="15"/>
                  </a:lnTo>
                  <a:lnTo>
                    <a:pt x="372" y="25"/>
                  </a:lnTo>
                  <a:lnTo>
                    <a:pt x="393" y="38"/>
                  </a:lnTo>
                  <a:lnTo>
                    <a:pt x="413" y="53"/>
                  </a:lnTo>
                  <a:lnTo>
                    <a:pt x="433" y="68"/>
                  </a:lnTo>
                  <a:lnTo>
                    <a:pt x="450" y="84"/>
                  </a:lnTo>
                  <a:lnTo>
                    <a:pt x="465" y="100"/>
                  </a:lnTo>
                  <a:lnTo>
                    <a:pt x="478" y="116"/>
                  </a:lnTo>
                  <a:lnTo>
                    <a:pt x="488" y="130"/>
                  </a:lnTo>
                  <a:lnTo>
                    <a:pt x="496" y="143"/>
                  </a:lnTo>
                  <a:lnTo>
                    <a:pt x="502" y="155"/>
                  </a:lnTo>
                  <a:lnTo>
                    <a:pt x="506" y="166"/>
                  </a:lnTo>
                  <a:lnTo>
                    <a:pt x="510" y="176"/>
                  </a:lnTo>
                  <a:lnTo>
                    <a:pt x="511" y="184"/>
                  </a:lnTo>
                  <a:lnTo>
                    <a:pt x="510" y="193"/>
                  </a:lnTo>
                  <a:lnTo>
                    <a:pt x="505" y="204"/>
                  </a:lnTo>
                  <a:lnTo>
                    <a:pt x="497" y="216"/>
                  </a:lnTo>
                  <a:lnTo>
                    <a:pt x="489" y="229"/>
                  </a:lnTo>
                  <a:lnTo>
                    <a:pt x="480" y="242"/>
                  </a:lnTo>
                  <a:lnTo>
                    <a:pt x="474" y="254"/>
                  </a:lnTo>
                  <a:lnTo>
                    <a:pt x="469" y="266"/>
                  </a:lnTo>
                  <a:lnTo>
                    <a:pt x="471" y="275"/>
                  </a:lnTo>
                  <a:lnTo>
                    <a:pt x="479" y="299"/>
                  </a:lnTo>
                  <a:lnTo>
                    <a:pt x="487" y="330"/>
                  </a:lnTo>
                  <a:lnTo>
                    <a:pt x="494" y="359"/>
                  </a:lnTo>
                  <a:lnTo>
                    <a:pt x="497" y="375"/>
                  </a:lnTo>
                  <a:lnTo>
                    <a:pt x="499" y="389"/>
                  </a:lnTo>
                  <a:lnTo>
                    <a:pt x="504" y="409"/>
                  </a:lnTo>
                  <a:lnTo>
                    <a:pt x="509" y="428"/>
                  </a:lnTo>
                  <a:lnTo>
                    <a:pt x="511" y="436"/>
                  </a:lnTo>
                  <a:lnTo>
                    <a:pt x="558" y="463"/>
                  </a:lnTo>
                  <a:lnTo>
                    <a:pt x="596" y="440"/>
                  </a:lnTo>
                  <a:lnTo>
                    <a:pt x="597" y="443"/>
                  </a:lnTo>
                  <a:lnTo>
                    <a:pt x="600" y="454"/>
                  </a:lnTo>
                  <a:lnTo>
                    <a:pt x="602" y="471"/>
                  </a:lnTo>
                  <a:lnTo>
                    <a:pt x="605" y="493"/>
                  </a:lnTo>
                  <a:lnTo>
                    <a:pt x="604" y="508"/>
                  </a:lnTo>
                  <a:lnTo>
                    <a:pt x="601" y="526"/>
                  </a:lnTo>
                  <a:lnTo>
                    <a:pt x="595" y="547"/>
                  </a:lnTo>
                  <a:lnTo>
                    <a:pt x="588" y="569"/>
                  </a:lnTo>
                  <a:lnTo>
                    <a:pt x="581" y="590"/>
                  </a:lnTo>
                  <a:lnTo>
                    <a:pt x="575" y="609"/>
                  </a:lnTo>
                  <a:lnTo>
                    <a:pt x="571" y="624"/>
                  </a:lnTo>
                  <a:lnTo>
                    <a:pt x="570" y="634"/>
                  </a:lnTo>
                  <a:lnTo>
                    <a:pt x="570" y="647"/>
                  </a:lnTo>
                  <a:lnTo>
                    <a:pt x="569" y="661"/>
                  </a:lnTo>
                  <a:lnTo>
                    <a:pt x="566" y="676"/>
                  </a:lnTo>
                  <a:lnTo>
                    <a:pt x="564" y="690"/>
                  </a:lnTo>
                  <a:lnTo>
                    <a:pt x="559" y="697"/>
                  </a:lnTo>
                  <a:lnTo>
                    <a:pt x="547" y="703"/>
                  </a:lnTo>
                  <a:lnTo>
                    <a:pt x="529" y="710"/>
                  </a:lnTo>
                  <a:lnTo>
                    <a:pt x="511" y="714"/>
                  </a:lnTo>
                  <a:lnTo>
                    <a:pt x="490" y="719"/>
                  </a:lnTo>
                  <a:lnTo>
                    <a:pt x="472" y="721"/>
                  </a:lnTo>
                  <a:lnTo>
                    <a:pt x="458" y="721"/>
                  </a:lnTo>
                  <a:lnTo>
                    <a:pt x="450" y="719"/>
                  </a:lnTo>
                  <a:lnTo>
                    <a:pt x="454" y="699"/>
                  </a:lnTo>
                  <a:lnTo>
                    <a:pt x="458" y="680"/>
                  </a:lnTo>
                  <a:lnTo>
                    <a:pt x="460" y="662"/>
                  </a:lnTo>
                  <a:lnTo>
                    <a:pt x="461" y="646"/>
                  </a:lnTo>
                  <a:lnTo>
                    <a:pt x="460" y="638"/>
                  </a:lnTo>
                  <a:lnTo>
                    <a:pt x="458" y="630"/>
                  </a:lnTo>
                  <a:lnTo>
                    <a:pt x="454" y="620"/>
                  </a:lnTo>
                  <a:lnTo>
                    <a:pt x="449" y="610"/>
                  </a:lnTo>
                  <a:lnTo>
                    <a:pt x="443" y="600"/>
                  </a:lnTo>
                  <a:lnTo>
                    <a:pt x="436" y="589"/>
                  </a:lnTo>
                  <a:lnTo>
                    <a:pt x="430" y="576"/>
                  </a:lnTo>
                  <a:lnTo>
                    <a:pt x="423" y="563"/>
                  </a:lnTo>
                  <a:lnTo>
                    <a:pt x="419" y="559"/>
                  </a:lnTo>
                  <a:lnTo>
                    <a:pt x="412" y="553"/>
                  </a:lnTo>
                  <a:lnTo>
                    <a:pt x="405" y="548"/>
                  </a:lnTo>
                  <a:lnTo>
                    <a:pt x="398" y="542"/>
                  </a:lnTo>
                  <a:lnTo>
                    <a:pt x="392" y="538"/>
                  </a:lnTo>
                  <a:lnTo>
                    <a:pt x="386" y="534"/>
                  </a:lnTo>
                  <a:lnTo>
                    <a:pt x="383" y="532"/>
                  </a:lnTo>
                  <a:lnTo>
                    <a:pt x="382" y="531"/>
                  </a:lnTo>
                  <a:lnTo>
                    <a:pt x="373" y="508"/>
                  </a:lnTo>
                  <a:lnTo>
                    <a:pt x="282" y="548"/>
                  </a:lnTo>
                  <a:close/>
                </a:path>
              </a:pathLst>
            </a:custGeom>
            <a:solidFill>
              <a:srgbClr val="E5A599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60" name="Freeform 858"/>
            <p:cNvSpPr>
              <a:spLocks/>
            </p:cNvSpPr>
            <p:nvPr/>
          </p:nvSpPr>
          <p:spPr bwMode="auto">
            <a:xfrm flipH="1">
              <a:off x="8822" y="1800"/>
              <a:ext cx="47" cy="38"/>
            </a:xfrm>
            <a:custGeom>
              <a:avLst/>
              <a:gdLst>
                <a:gd name="T0" fmla="*/ 0 w 569"/>
                <a:gd name="T1" fmla="*/ 0 h 316"/>
                <a:gd name="T2" fmla="*/ 0 w 569"/>
                <a:gd name="T3" fmla="*/ 0 h 316"/>
                <a:gd name="T4" fmla="*/ 0 w 569"/>
                <a:gd name="T5" fmla="*/ 0 h 316"/>
                <a:gd name="T6" fmla="*/ 0 w 569"/>
                <a:gd name="T7" fmla="*/ 0 h 316"/>
                <a:gd name="T8" fmla="*/ 0 w 569"/>
                <a:gd name="T9" fmla="*/ 0 h 316"/>
                <a:gd name="T10" fmla="*/ 0 w 569"/>
                <a:gd name="T11" fmla="*/ 0 h 316"/>
                <a:gd name="T12" fmla="*/ 0 w 569"/>
                <a:gd name="T13" fmla="*/ 0 h 316"/>
                <a:gd name="T14" fmla="*/ 0 w 569"/>
                <a:gd name="T15" fmla="*/ 0 h 316"/>
                <a:gd name="T16" fmla="*/ 0 w 569"/>
                <a:gd name="T17" fmla="*/ 0 h 316"/>
                <a:gd name="T18" fmla="*/ 0 w 569"/>
                <a:gd name="T19" fmla="*/ 0 h 316"/>
                <a:gd name="T20" fmla="*/ 0 w 569"/>
                <a:gd name="T21" fmla="*/ 0 h 316"/>
                <a:gd name="T22" fmla="*/ 0 w 569"/>
                <a:gd name="T23" fmla="*/ 0 h 316"/>
                <a:gd name="T24" fmla="*/ 0 w 569"/>
                <a:gd name="T25" fmla="*/ 0 h 316"/>
                <a:gd name="T26" fmla="*/ 0 w 569"/>
                <a:gd name="T27" fmla="*/ 0 h 316"/>
                <a:gd name="T28" fmla="*/ 0 w 569"/>
                <a:gd name="T29" fmla="*/ 0 h 316"/>
                <a:gd name="T30" fmla="*/ 0 w 569"/>
                <a:gd name="T31" fmla="*/ 0 h 316"/>
                <a:gd name="T32" fmla="*/ 0 w 569"/>
                <a:gd name="T33" fmla="*/ 0 h 316"/>
                <a:gd name="T34" fmla="*/ 0 w 569"/>
                <a:gd name="T35" fmla="*/ 0 h 316"/>
                <a:gd name="T36" fmla="*/ 0 w 569"/>
                <a:gd name="T37" fmla="*/ 0 h 316"/>
                <a:gd name="T38" fmla="*/ 0 w 569"/>
                <a:gd name="T39" fmla="*/ 0 h 316"/>
                <a:gd name="T40" fmla="*/ 0 w 569"/>
                <a:gd name="T41" fmla="*/ 0 h 316"/>
                <a:gd name="T42" fmla="*/ 0 w 569"/>
                <a:gd name="T43" fmla="*/ 0 h 316"/>
                <a:gd name="T44" fmla="*/ 0 w 569"/>
                <a:gd name="T45" fmla="*/ 0 h 316"/>
                <a:gd name="T46" fmla="*/ 0 w 569"/>
                <a:gd name="T47" fmla="*/ 0 h 316"/>
                <a:gd name="T48" fmla="*/ 0 w 569"/>
                <a:gd name="T49" fmla="*/ 0 h 316"/>
                <a:gd name="T50" fmla="*/ 0 w 569"/>
                <a:gd name="T51" fmla="*/ 0 h 316"/>
                <a:gd name="T52" fmla="*/ 0 w 569"/>
                <a:gd name="T53" fmla="*/ 0 h 316"/>
                <a:gd name="T54" fmla="*/ 0 w 569"/>
                <a:gd name="T55" fmla="*/ 0 h 316"/>
                <a:gd name="T56" fmla="*/ 0 w 569"/>
                <a:gd name="T57" fmla="*/ 0 h 316"/>
                <a:gd name="T58" fmla="*/ 0 w 569"/>
                <a:gd name="T59" fmla="*/ 0 h 316"/>
                <a:gd name="T60" fmla="*/ 0 w 569"/>
                <a:gd name="T61" fmla="*/ 0 h 316"/>
                <a:gd name="T62" fmla="*/ 0 w 569"/>
                <a:gd name="T63" fmla="*/ 0 h 316"/>
                <a:gd name="T64" fmla="*/ 0 w 569"/>
                <a:gd name="T65" fmla="*/ 0 h 316"/>
                <a:gd name="T66" fmla="*/ 0 w 569"/>
                <a:gd name="T67" fmla="*/ 0 h 316"/>
                <a:gd name="T68" fmla="*/ 0 w 569"/>
                <a:gd name="T69" fmla="*/ 0 h 316"/>
                <a:gd name="T70" fmla="*/ 0 w 569"/>
                <a:gd name="T71" fmla="*/ 0 h 316"/>
                <a:gd name="T72" fmla="*/ 0 w 569"/>
                <a:gd name="T73" fmla="*/ 0 h 316"/>
                <a:gd name="T74" fmla="*/ 0 w 569"/>
                <a:gd name="T75" fmla="*/ 0 h 316"/>
                <a:gd name="T76" fmla="*/ 0 w 569"/>
                <a:gd name="T77" fmla="*/ 0 h 316"/>
                <a:gd name="T78" fmla="*/ 0 w 569"/>
                <a:gd name="T79" fmla="*/ 0 h 316"/>
                <a:gd name="T80" fmla="*/ 0 w 569"/>
                <a:gd name="T81" fmla="*/ 0 h 316"/>
                <a:gd name="T82" fmla="*/ 0 w 569"/>
                <a:gd name="T83" fmla="*/ 0 h 316"/>
                <a:gd name="T84" fmla="*/ 0 w 569"/>
                <a:gd name="T85" fmla="*/ 0 h 316"/>
                <a:gd name="T86" fmla="*/ 0 w 569"/>
                <a:gd name="T87" fmla="*/ 0 h 316"/>
                <a:gd name="T88" fmla="*/ 0 w 569"/>
                <a:gd name="T89" fmla="*/ 0 h 316"/>
                <a:gd name="T90" fmla="*/ 0 w 569"/>
                <a:gd name="T91" fmla="*/ 0 h 316"/>
                <a:gd name="T92" fmla="*/ 0 w 569"/>
                <a:gd name="T93" fmla="*/ 0 h 316"/>
                <a:gd name="T94" fmla="*/ 0 w 569"/>
                <a:gd name="T95" fmla="*/ 0 h 3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69"/>
                <a:gd name="T145" fmla="*/ 0 h 316"/>
                <a:gd name="T146" fmla="*/ 569 w 569"/>
                <a:gd name="T147" fmla="*/ 316 h 3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69" h="316">
                  <a:moveTo>
                    <a:pt x="141" y="164"/>
                  </a:moveTo>
                  <a:lnTo>
                    <a:pt x="139" y="172"/>
                  </a:lnTo>
                  <a:lnTo>
                    <a:pt x="136" y="181"/>
                  </a:lnTo>
                  <a:lnTo>
                    <a:pt x="134" y="191"/>
                  </a:lnTo>
                  <a:lnTo>
                    <a:pt x="130" y="200"/>
                  </a:lnTo>
                  <a:lnTo>
                    <a:pt x="126" y="210"/>
                  </a:lnTo>
                  <a:lnTo>
                    <a:pt x="118" y="217"/>
                  </a:lnTo>
                  <a:lnTo>
                    <a:pt x="107" y="222"/>
                  </a:lnTo>
                  <a:lnTo>
                    <a:pt x="94" y="225"/>
                  </a:lnTo>
                  <a:lnTo>
                    <a:pt x="77" y="226"/>
                  </a:lnTo>
                  <a:lnTo>
                    <a:pt x="61" y="226"/>
                  </a:lnTo>
                  <a:lnTo>
                    <a:pt x="46" y="223"/>
                  </a:lnTo>
                  <a:lnTo>
                    <a:pt x="32" y="221"/>
                  </a:lnTo>
                  <a:lnTo>
                    <a:pt x="20" y="218"/>
                  </a:lnTo>
                  <a:lnTo>
                    <a:pt x="11" y="212"/>
                  </a:lnTo>
                  <a:lnTo>
                    <a:pt x="4" y="205"/>
                  </a:lnTo>
                  <a:lnTo>
                    <a:pt x="1" y="196"/>
                  </a:lnTo>
                  <a:lnTo>
                    <a:pt x="0" y="172"/>
                  </a:lnTo>
                  <a:lnTo>
                    <a:pt x="3" y="142"/>
                  </a:lnTo>
                  <a:lnTo>
                    <a:pt x="12" y="115"/>
                  </a:lnTo>
                  <a:lnTo>
                    <a:pt x="30" y="98"/>
                  </a:lnTo>
                  <a:lnTo>
                    <a:pt x="45" y="91"/>
                  </a:lnTo>
                  <a:lnTo>
                    <a:pt x="64" y="82"/>
                  </a:lnTo>
                  <a:lnTo>
                    <a:pt x="87" y="70"/>
                  </a:lnTo>
                  <a:lnTo>
                    <a:pt x="111" y="58"/>
                  </a:lnTo>
                  <a:lnTo>
                    <a:pt x="135" y="45"/>
                  </a:lnTo>
                  <a:lnTo>
                    <a:pt x="158" y="34"/>
                  </a:lnTo>
                  <a:lnTo>
                    <a:pt x="179" y="28"/>
                  </a:lnTo>
                  <a:lnTo>
                    <a:pt x="196" y="25"/>
                  </a:lnTo>
                  <a:lnTo>
                    <a:pt x="212" y="25"/>
                  </a:lnTo>
                  <a:lnTo>
                    <a:pt x="231" y="24"/>
                  </a:lnTo>
                  <a:lnTo>
                    <a:pt x="251" y="23"/>
                  </a:lnTo>
                  <a:lnTo>
                    <a:pt x="271" y="21"/>
                  </a:lnTo>
                  <a:lnTo>
                    <a:pt x="291" y="20"/>
                  </a:lnTo>
                  <a:lnTo>
                    <a:pt x="307" y="20"/>
                  </a:lnTo>
                  <a:lnTo>
                    <a:pt x="321" y="18"/>
                  </a:lnTo>
                  <a:lnTo>
                    <a:pt x="329" y="20"/>
                  </a:lnTo>
                  <a:lnTo>
                    <a:pt x="334" y="20"/>
                  </a:lnTo>
                  <a:lnTo>
                    <a:pt x="341" y="16"/>
                  </a:lnTo>
                  <a:lnTo>
                    <a:pt x="348" y="13"/>
                  </a:lnTo>
                  <a:lnTo>
                    <a:pt x="356" y="8"/>
                  </a:lnTo>
                  <a:lnTo>
                    <a:pt x="367" y="5"/>
                  </a:lnTo>
                  <a:lnTo>
                    <a:pt x="379" y="1"/>
                  </a:lnTo>
                  <a:lnTo>
                    <a:pt x="394" y="0"/>
                  </a:lnTo>
                  <a:lnTo>
                    <a:pt x="412" y="1"/>
                  </a:lnTo>
                  <a:lnTo>
                    <a:pt x="418" y="2"/>
                  </a:lnTo>
                  <a:lnTo>
                    <a:pt x="428" y="3"/>
                  </a:lnTo>
                  <a:lnTo>
                    <a:pt x="438" y="6"/>
                  </a:lnTo>
                  <a:lnTo>
                    <a:pt x="450" y="8"/>
                  </a:lnTo>
                  <a:lnTo>
                    <a:pt x="461" y="11"/>
                  </a:lnTo>
                  <a:lnTo>
                    <a:pt x="473" y="15"/>
                  </a:lnTo>
                  <a:lnTo>
                    <a:pt x="482" y="21"/>
                  </a:lnTo>
                  <a:lnTo>
                    <a:pt x="490" y="28"/>
                  </a:lnTo>
                  <a:lnTo>
                    <a:pt x="498" y="37"/>
                  </a:lnTo>
                  <a:lnTo>
                    <a:pt x="508" y="47"/>
                  </a:lnTo>
                  <a:lnTo>
                    <a:pt x="519" y="59"/>
                  </a:lnTo>
                  <a:lnTo>
                    <a:pt x="529" y="71"/>
                  </a:lnTo>
                  <a:lnTo>
                    <a:pt x="539" y="84"/>
                  </a:lnTo>
                  <a:lnTo>
                    <a:pt x="549" y="96"/>
                  </a:lnTo>
                  <a:lnTo>
                    <a:pt x="554" y="105"/>
                  </a:lnTo>
                  <a:lnTo>
                    <a:pt x="558" y="113"/>
                  </a:lnTo>
                  <a:lnTo>
                    <a:pt x="561" y="126"/>
                  </a:lnTo>
                  <a:lnTo>
                    <a:pt x="566" y="138"/>
                  </a:lnTo>
                  <a:lnTo>
                    <a:pt x="569" y="159"/>
                  </a:lnTo>
                  <a:lnTo>
                    <a:pt x="569" y="189"/>
                  </a:lnTo>
                  <a:lnTo>
                    <a:pt x="568" y="223"/>
                  </a:lnTo>
                  <a:lnTo>
                    <a:pt x="567" y="250"/>
                  </a:lnTo>
                  <a:lnTo>
                    <a:pt x="567" y="272"/>
                  </a:lnTo>
                  <a:lnTo>
                    <a:pt x="567" y="289"/>
                  </a:lnTo>
                  <a:lnTo>
                    <a:pt x="566" y="295"/>
                  </a:lnTo>
                  <a:lnTo>
                    <a:pt x="563" y="298"/>
                  </a:lnTo>
                  <a:lnTo>
                    <a:pt x="557" y="300"/>
                  </a:lnTo>
                  <a:lnTo>
                    <a:pt x="551" y="301"/>
                  </a:lnTo>
                  <a:lnTo>
                    <a:pt x="545" y="301"/>
                  </a:lnTo>
                  <a:lnTo>
                    <a:pt x="538" y="303"/>
                  </a:lnTo>
                  <a:lnTo>
                    <a:pt x="533" y="308"/>
                  </a:lnTo>
                  <a:lnTo>
                    <a:pt x="529" y="316"/>
                  </a:lnTo>
                  <a:lnTo>
                    <a:pt x="528" y="304"/>
                  </a:lnTo>
                  <a:lnTo>
                    <a:pt x="526" y="294"/>
                  </a:lnTo>
                  <a:lnTo>
                    <a:pt x="522" y="285"/>
                  </a:lnTo>
                  <a:lnTo>
                    <a:pt x="518" y="276"/>
                  </a:lnTo>
                  <a:lnTo>
                    <a:pt x="512" y="271"/>
                  </a:lnTo>
                  <a:lnTo>
                    <a:pt x="504" y="267"/>
                  </a:lnTo>
                  <a:lnTo>
                    <a:pt x="496" y="265"/>
                  </a:lnTo>
                  <a:lnTo>
                    <a:pt x="484" y="266"/>
                  </a:lnTo>
                  <a:lnTo>
                    <a:pt x="474" y="268"/>
                  </a:lnTo>
                  <a:lnTo>
                    <a:pt x="466" y="272"/>
                  </a:lnTo>
                  <a:lnTo>
                    <a:pt x="459" y="275"/>
                  </a:lnTo>
                  <a:lnTo>
                    <a:pt x="455" y="279"/>
                  </a:lnTo>
                  <a:lnTo>
                    <a:pt x="452" y="282"/>
                  </a:lnTo>
                  <a:lnTo>
                    <a:pt x="451" y="285"/>
                  </a:lnTo>
                  <a:lnTo>
                    <a:pt x="450" y="286"/>
                  </a:lnTo>
                  <a:lnTo>
                    <a:pt x="450" y="287"/>
                  </a:lnTo>
                  <a:lnTo>
                    <a:pt x="448" y="259"/>
                  </a:lnTo>
                  <a:lnTo>
                    <a:pt x="444" y="238"/>
                  </a:lnTo>
                  <a:lnTo>
                    <a:pt x="438" y="221"/>
                  </a:lnTo>
                  <a:lnTo>
                    <a:pt x="431" y="207"/>
                  </a:lnTo>
                  <a:lnTo>
                    <a:pt x="424" y="199"/>
                  </a:lnTo>
                  <a:lnTo>
                    <a:pt x="416" y="198"/>
                  </a:lnTo>
                  <a:lnTo>
                    <a:pt x="410" y="202"/>
                  </a:lnTo>
                  <a:lnTo>
                    <a:pt x="408" y="204"/>
                  </a:lnTo>
                  <a:lnTo>
                    <a:pt x="410" y="200"/>
                  </a:lnTo>
                  <a:lnTo>
                    <a:pt x="415" y="193"/>
                  </a:lnTo>
                  <a:lnTo>
                    <a:pt x="423" y="184"/>
                  </a:lnTo>
                  <a:lnTo>
                    <a:pt x="431" y="175"/>
                  </a:lnTo>
                  <a:lnTo>
                    <a:pt x="433" y="169"/>
                  </a:lnTo>
                  <a:lnTo>
                    <a:pt x="431" y="162"/>
                  </a:lnTo>
                  <a:lnTo>
                    <a:pt x="425" y="155"/>
                  </a:lnTo>
                  <a:lnTo>
                    <a:pt x="416" y="149"/>
                  </a:lnTo>
                  <a:lnTo>
                    <a:pt x="408" y="142"/>
                  </a:lnTo>
                  <a:lnTo>
                    <a:pt x="399" y="137"/>
                  </a:lnTo>
                  <a:lnTo>
                    <a:pt x="393" y="134"/>
                  </a:lnTo>
                  <a:lnTo>
                    <a:pt x="391" y="132"/>
                  </a:lnTo>
                  <a:lnTo>
                    <a:pt x="390" y="132"/>
                  </a:lnTo>
                  <a:lnTo>
                    <a:pt x="386" y="132"/>
                  </a:lnTo>
                  <a:lnTo>
                    <a:pt x="383" y="131"/>
                  </a:lnTo>
                  <a:lnTo>
                    <a:pt x="377" y="131"/>
                  </a:lnTo>
                  <a:lnTo>
                    <a:pt x="370" y="131"/>
                  </a:lnTo>
                  <a:lnTo>
                    <a:pt x="363" y="130"/>
                  </a:lnTo>
                  <a:lnTo>
                    <a:pt x="356" y="130"/>
                  </a:lnTo>
                  <a:lnTo>
                    <a:pt x="349" y="130"/>
                  </a:lnTo>
                  <a:lnTo>
                    <a:pt x="344" y="130"/>
                  </a:lnTo>
                  <a:lnTo>
                    <a:pt x="339" y="131"/>
                  </a:lnTo>
                  <a:lnTo>
                    <a:pt x="334" y="134"/>
                  </a:lnTo>
                  <a:lnTo>
                    <a:pt x="331" y="136"/>
                  </a:lnTo>
                  <a:lnTo>
                    <a:pt x="326" y="139"/>
                  </a:lnTo>
                  <a:lnTo>
                    <a:pt x="322" y="143"/>
                  </a:lnTo>
                  <a:lnTo>
                    <a:pt x="315" y="146"/>
                  </a:lnTo>
                  <a:lnTo>
                    <a:pt x="306" y="151"/>
                  </a:lnTo>
                  <a:lnTo>
                    <a:pt x="295" y="155"/>
                  </a:lnTo>
                  <a:lnTo>
                    <a:pt x="283" y="159"/>
                  </a:lnTo>
                  <a:lnTo>
                    <a:pt x="270" y="164"/>
                  </a:lnTo>
                  <a:lnTo>
                    <a:pt x="257" y="166"/>
                  </a:lnTo>
                  <a:lnTo>
                    <a:pt x="245" y="168"/>
                  </a:lnTo>
                  <a:lnTo>
                    <a:pt x="233" y="170"/>
                  </a:lnTo>
                  <a:lnTo>
                    <a:pt x="224" y="172"/>
                  </a:lnTo>
                  <a:lnTo>
                    <a:pt x="217" y="172"/>
                  </a:lnTo>
                  <a:lnTo>
                    <a:pt x="209" y="172"/>
                  </a:lnTo>
                  <a:lnTo>
                    <a:pt x="198" y="170"/>
                  </a:lnTo>
                  <a:lnTo>
                    <a:pt x="186" y="169"/>
                  </a:lnTo>
                  <a:lnTo>
                    <a:pt x="173" y="167"/>
                  </a:lnTo>
                  <a:lnTo>
                    <a:pt x="160" y="166"/>
                  </a:lnTo>
                  <a:lnTo>
                    <a:pt x="150" y="165"/>
                  </a:lnTo>
                  <a:lnTo>
                    <a:pt x="143" y="164"/>
                  </a:lnTo>
                  <a:lnTo>
                    <a:pt x="141" y="164"/>
                  </a:lnTo>
                  <a:close/>
                </a:path>
              </a:pathLst>
            </a:custGeom>
            <a:solidFill>
              <a:srgbClr val="FF4C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61" name="Freeform 859"/>
            <p:cNvSpPr>
              <a:spLocks/>
            </p:cNvSpPr>
            <p:nvPr/>
          </p:nvSpPr>
          <p:spPr bwMode="auto">
            <a:xfrm flipH="1">
              <a:off x="8820" y="1799"/>
              <a:ext cx="15" cy="29"/>
            </a:xfrm>
            <a:custGeom>
              <a:avLst/>
              <a:gdLst>
                <a:gd name="T0" fmla="*/ 0 w 189"/>
                <a:gd name="T1" fmla="*/ 0 h 235"/>
                <a:gd name="T2" fmla="*/ 0 w 189"/>
                <a:gd name="T3" fmla="*/ 0 h 235"/>
                <a:gd name="T4" fmla="*/ 0 w 189"/>
                <a:gd name="T5" fmla="*/ 0 h 235"/>
                <a:gd name="T6" fmla="*/ 0 w 189"/>
                <a:gd name="T7" fmla="*/ 0 h 235"/>
                <a:gd name="T8" fmla="*/ 0 w 189"/>
                <a:gd name="T9" fmla="*/ 0 h 235"/>
                <a:gd name="T10" fmla="*/ 0 w 189"/>
                <a:gd name="T11" fmla="*/ 0 h 235"/>
                <a:gd name="T12" fmla="*/ 0 w 189"/>
                <a:gd name="T13" fmla="*/ 0 h 235"/>
                <a:gd name="T14" fmla="*/ 0 w 189"/>
                <a:gd name="T15" fmla="*/ 0 h 235"/>
                <a:gd name="T16" fmla="*/ 0 w 189"/>
                <a:gd name="T17" fmla="*/ 0 h 235"/>
                <a:gd name="T18" fmla="*/ 0 w 189"/>
                <a:gd name="T19" fmla="*/ 0 h 235"/>
                <a:gd name="T20" fmla="*/ 0 w 189"/>
                <a:gd name="T21" fmla="*/ 0 h 235"/>
                <a:gd name="T22" fmla="*/ 0 w 189"/>
                <a:gd name="T23" fmla="*/ 0 h 235"/>
                <a:gd name="T24" fmla="*/ 0 w 189"/>
                <a:gd name="T25" fmla="*/ 0 h 235"/>
                <a:gd name="T26" fmla="*/ 0 w 189"/>
                <a:gd name="T27" fmla="*/ 0 h 235"/>
                <a:gd name="T28" fmla="*/ 0 w 189"/>
                <a:gd name="T29" fmla="*/ 0 h 235"/>
                <a:gd name="T30" fmla="*/ 0 w 189"/>
                <a:gd name="T31" fmla="*/ 0 h 235"/>
                <a:gd name="T32" fmla="*/ 0 w 189"/>
                <a:gd name="T33" fmla="*/ 0 h 235"/>
                <a:gd name="T34" fmla="*/ 0 w 189"/>
                <a:gd name="T35" fmla="*/ 0 h 235"/>
                <a:gd name="T36" fmla="*/ 0 w 189"/>
                <a:gd name="T37" fmla="*/ 0 h 235"/>
                <a:gd name="T38" fmla="*/ 0 w 189"/>
                <a:gd name="T39" fmla="*/ 0 h 235"/>
                <a:gd name="T40" fmla="*/ 0 w 189"/>
                <a:gd name="T41" fmla="*/ 0 h 235"/>
                <a:gd name="T42" fmla="*/ 0 w 189"/>
                <a:gd name="T43" fmla="*/ 0 h 235"/>
                <a:gd name="T44" fmla="*/ 0 w 189"/>
                <a:gd name="T45" fmla="*/ 0 h 235"/>
                <a:gd name="T46" fmla="*/ 0 w 189"/>
                <a:gd name="T47" fmla="*/ 0 h 235"/>
                <a:gd name="T48" fmla="*/ 0 w 189"/>
                <a:gd name="T49" fmla="*/ 0 h 235"/>
                <a:gd name="T50" fmla="*/ 0 w 189"/>
                <a:gd name="T51" fmla="*/ 0 h 235"/>
                <a:gd name="T52" fmla="*/ 0 w 189"/>
                <a:gd name="T53" fmla="*/ 0 h 235"/>
                <a:gd name="T54" fmla="*/ 0 w 189"/>
                <a:gd name="T55" fmla="*/ 0 h 235"/>
                <a:gd name="T56" fmla="*/ 0 w 189"/>
                <a:gd name="T57" fmla="*/ 0 h 235"/>
                <a:gd name="T58" fmla="*/ 0 w 189"/>
                <a:gd name="T59" fmla="*/ 0 h 235"/>
                <a:gd name="T60" fmla="*/ 0 w 189"/>
                <a:gd name="T61" fmla="*/ 0 h 235"/>
                <a:gd name="T62" fmla="*/ 0 w 189"/>
                <a:gd name="T63" fmla="*/ 0 h 235"/>
                <a:gd name="T64" fmla="*/ 0 w 189"/>
                <a:gd name="T65" fmla="*/ 0 h 235"/>
                <a:gd name="T66" fmla="*/ 0 w 189"/>
                <a:gd name="T67" fmla="*/ 0 h 235"/>
                <a:gd name="T68" fmla="*/ 0 w 189"/>
                <a:gd name="T69" fmla="*/ 0 h 235"/>
                <a:gd name="T70" fmla="*/ 0 w 189"/>
                <a:gd name="T71" fmla="*/ 0 h 235"/>
                <a:gd name="T72" fmla="*/ 0 w 189"/>
                <a:gd name="T73" fmla="*/ 0 h 235"/>
                <a:gd name="T74" fmla="*/ 0 w 189"/>
                <a:gd name="T75" fmla="*/ 0 h 235"/>
                <a:gd name="T76" fmla="*/ 0 w 189"/>
                <a:gd name="T77" fmla="*/ 0 h 235"/>
                <a:gd name="T78" fmla="*/ 0 w 189"/>
                <a:gd name="T79" fmla="*/ 0 h 235"/>
                <a:gd name="T80" fmla="*/ 0 w 189"/>
                <a:gd name="T81" fmla="*/ 0 h 2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9"/>
                <a:gd name="T124" fmla="*/ 0 h 235"/>
                <a:gd name="T125" fmla="*/ 189 w 189"/>
                <a:gd name="T126" fmla="*/ 235 h 2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9" h="235">
                  <a:moveTo>
                    <a:pt x="161" y="95"/>
                  </a:moveTo>
                  <a:lnTo>
                    <a:pt x="168" y="108"/>
                  </a:lnTo>
                  <a:lnTo>
                    <a:pt x="175" y="123"/>
                  </a:lnTo>
                  <a:lnTo>
                    <a:pt x="180" y="140"/>
                  </a:lnTo>
                  <a:lnTo>
                    <a:pt x="184" y="156"/>
                  </a:lnTo>
                  <a:lnTo>
                    <a:pt x="188" y="172"/>
                  </a:lnTo>
                  <a:lnTo>
                    <a:pt x="189" y="188"/>
                  </a:lnTo>
                  <a:lnTo>
                    <a:pt x="188" y="205"/>
                  </a:lnTo>
                  <a:lnTo>
                    <a:pt x="183" y="221"/>
                  </a:lnTo>
                  <a:lnTo>
                    <a:pt x="176" y="227"/>
                  </a:lnTo>
                  <a:lnTo>
                    <a:pt x="168" y="232"/>
                  </a:lnTo>
                  <a:lnTo>
                    <a:pt x="160" y="235"/>
                  </a:lnTo>
                  <a:lnTo>
                    <a:pt x="152" y="235"/>
                  </a:lnTo>
                  <a:lnTo>
                    <a:pt x="150" y="227"/>
                  </a:lnTo>
                  <a:lnTo>
                    <a:pt x="151" y="219"/>
                  </a:lnTo>
                  <a:lnTo>
                    <a:pt x="153" y="210"/>
                  </a:lnTo>
                  <a:lnTo>
                    <a:pt x="154" y="202"/>
                  </a:lnTo>
                  <a:lnTo>
                    <a:pt x="148" y="174"/>
                  </a:lnTo>
                  <a:lnTo>
                    <a:pt x="140" y="146"/>
                  </a:lnTo>
                  <a:lnTo>
                    <a:pt x="128" y="120"/>
                  </a:lnTo>
                  <a:lnTo>
                    <a:pt x="113" y="95"/>
                  </a:lnTo>
                  <a:lnTo>
                    <a:pt x="94" y="72"/>
                  </a:lnTo>
                  <a:lnTo>
                    <a:pt x="74" y="51"/>
                  </a:lnTo>
                  <a:lnTo>
                    <a:pt x="51" y="34"/>
                  </a:lnTo>
                  <a:lnTo>
                    <a:pt x="25" y="19"/>
                  </a:lnTo>
                  <a:lnTo>
                    <a:pt x="17" y="15"/>
                  </a:lnTo>
                  <a:lnTo>
                    <a:pt x="8" y="14"/>
                  </a:lnTo>
                  <a:lnTo>
                    <a:pt x="0" y="12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1"/>
                  </a:lnTo>
                  <a:lnTo>
                    <a:pt x="7" y="1"/>
                  </a:lnTo>
                  <a:lnTo>
                    <a:pt x="9" y="0"/>
                  </a:lnTo>
                  <a:lnTo>
                    <a:pt x="32" y="2"/>
                  </a:lnTo>
                  <a:lnTo>
                    <a:pt x="54" y="8"/>
                  </a:lnTo>
                  <a:lnTo>
                    <a:pt x="75" y="17"/>
                  </a:lnTo>
                  <a:lnTo>
                    <a:pt x="94" y="29"/>
                  </a:lnTo>
                  <a:lnTo>
                    <a:pt x="113" y="43"/>
                  </a:lnTo>
                  <a:lnTo>
                    <a:pt x="130" y="59"/>
                  </a:lnTo>
                  <a:lnTo>
                    <a:pt x="146" y="76"/>
                  </a:lnTo>
                  <a:lnTo>
                    <a:pt x="161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62" name="Freeform 860"/>
            <p:cNvSpPr>
              <a:spLocks/>
            </p:cNvSpPr>
            <p:nvPr/>
          </p:nvSpPr>
          <p:spPr bwMode="auto">
            <a:xfrm flipH="1">
              <a:off x="8845" y="1801"/>
              <a:ext cx="26" cy="28"/>
            </a:xfrm>
            <a:custGeom>
              <a:avLst/>
              <a:gdLst>
                <a:gd name="T0" fmla="*/ 0 w 306"/>
                <a:gd name="T1" fmla="*/ 0 h 227"/>
                <a:gd name="T2" fmla="*/ 0 w 306"/>
                <a:gd name="T3" fmla="*/ 0 h 227"/>
                <a:gd name="T4" fmla="*/ 0 w 306"/>
                <a:gd name="T5" fmla="*/ 0 h 227"/>
                <a:gd name="T6" fmla="*/ 0 w 306"/>
                <a:gd name="T7" fmla="*/ 0 h 227"/>
                <a:gd name="T8" fmla="*/ 0 w 306"/>
                <a:gd name="T9" fmla="*/ 0 h 227"/>
                <a:gd name="T10" fmla="*/ 0 w 306"/>
                <a:gd name="T11" fmla="*/ 0 h 227"/>
                <a:gd name="T12" fmla="*/ 0 w 306"/>
                <a:gd name="T13" fmla="*/ 0 h 227"/>
                <a:gd name="T14" fmla="*/ 0 w 306"/>
                <a:gd name="T15" fmla="*/ 0 h 227"/>
                <a:gd name="T16" fmla="*/ 0 w 306"/>
                <a:gd name="T17" fmla="*/ 0 h 227"/>
                <a:gd name="T18" fmla="*/ 0 w 306"/>
                <a:gd name="T19" fmla="*/ 0 h 227"/>
                <a:gd name="T20" fmla="*/ 0 w 306"/>
                <a:gd name="T21" fmla="*/ 0 h 227"/>
                <a:gd name="T22" fmla="*/ 0 w 306"/>
                <a:gd name="T23" fmla="*/ 0 h 227"/>
                <a:gd name="T24" fmla="*/ 0 w 306"/>
                <a:gd name="T25" fmla="*/ 0 h 227"/>
                <a:gd name="T26" fmla="*/ 0 w 306"/>
                <a:gd name="T27" fmla="*/ 0 h 227"/>
                <a:gd name="T28" fmla="*/ 0 w 306"/>
                <a:gd name="T29" fmla="*/ 0 h 227"/>
                <a:gd name="T30" fmla="*/ 0 w 306"/>
                <a:gd name="T31" fmla="*/ 0 h 227"/>
                <a:gd name="T32" fmla="*/ 0 w 306"/>
                <a:gd name="T33" fmla="*/ 0 h 227"/>
                <a:gd name="T34" fmla="*/ 0 w 306"/>
                <a:gd name="T35" fmla="*/ 0 h 227"/>
                <a:gd name="T36" fmla="*/ 0 w 306"/>
                <a:gd name="T37" fmla="*/ 0 h 227"/>
                <a:gd name="T38" fmla="*/ 0 w 306"/>
                <a:gd name="T39" fmla="*/ 0 h 227"/>
                <a:gd name="T40" fmla="*/ 0 w 306"/>
                <a:gd name="T41" fmla="*/ 0 h 227"/>
                <a:gd name="T42" fmla="*/ 0 w 306"/>
                <a:gd name="T43" fmla="*/ 0 h 227"/>
                <a:gd name="T44" fmla="*/ 0 w 306"/>
                <a:gd name="T45" fmla="*/ 0 h 227"/>
                <a:gd name="T46" fmla="*/ 0 w 306"/>
                <a:gd name="T47" fmla="*/ 0 h 227"/>
                <a:gd name="T48" fmla="*/ 0 w 306"/>
                <a:gd name="T49" fmla="*/ 0 h 227"/>
                <a:gd name="T50" fmla="*/ 0 w 306"/>
                <a:gd name="T51" fmla="*/ 0 h 227"/>
                <a:gd name="T52" fmla="*/ 0 w 306"/>
                <a:gd name="T53" fmla="*/ 0 h 227"/>
                <a:gd name="T54" fmla="*/ 0 w 306"/>
                <a:gd name="T55" fmla="*/ 0 h 227"/>
                <a:gd name="T56" fmla="*/ 0 w 306"/>
                <a:gd name="T57" fmla="*/ 0 h 227"/>
                <a:gd name="T58" fmla="*/ 0 w 306"/>
                <a:gd name="T59" fmla="*/ 0 h 227"/>
                <a:gd name="T60" fmla="*/ 0 w 306"/>
                <a:gd name="T61" fmla="*/ 0 h 227"/>
                <a:gd name="T62" fmla="*/ 0 w 306"/>
                <a:gd name="T63" fmla="*/ 0 h 227"/>
                <a:gd name="T64" fmla="*/ 0 w 306"/>
                <a:gd name="T65" fmla="*/ 0 h 227"/>
                <a:gd name="T66" fmla="*/ 0 w 306"/>
                <a:gd name="T67" fmla="*/ 0 h 227"/>
                <a:gd name="T68" fmla="*/ 0 w 306"/>
                <a:gd name="T69" fmla="*/ 0 h 227"/>
                <a:gd name="T70" fmla="*/ 0 w 306"/>
                <a:gd name="T71" fmla="*/ 0 h 227"/>
                <a:gd name="T72" fmla="*/ 0 w 306"/>
                <a:gd name="T73" fmla="*/ 0 h 227"/>
                <a:gd name="T74" fmla="*/ 0 w 306"/>
                <a:gd name="T75" fmla="*/ 0 h 22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6"/>
                <a:gd name="T115" fmla="*/ 0 h 227"/>
                <a:gd name="T116" fmla="*/ 306 w 306"/>
                <a:gd name="T117" fmla="*/ 227 h 22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6" h="227">
                  <a:moveTo>
                    <a:pt x="306" y="7"/>
                  </a:moveTo>
                  <a:lnTo>
                    <a:pt x="306" y="11"/>
                  </a:lnTo>
                  <a:lnTo>
                    <a:pt x="302" y="14"/>
                  </a:lnTo>
                  <a:lnTo>
                    <a:pt x="298" y="15"/>
                  </a:lnTo>
                  <a:lnTo>
                    <a:pt x="293" y="17"/>
                  </a:lnTo>
                  <a:lnTo>
                    <a:pt x="272" y="19"/>
                  </a:lnTo>
                  <a:lnTo>
                    <a:pt x="253" y="24"/>
                  </a:lnTo>
                  <a:lnTo>
                    <a:pt x="233" y="30"/>
                  </a:lnTo>
                  <a:lnTo>
                    <a:pt x="215" y="37"/>
                  </a:lnTo>
                  <a:lnTo>
                    <a:pt x="196" y="45"/>
                  </a:lnTo>
                  <a:lnTo>
                    <a:pt x="178" y="53"/>
                  </a:lnTo>
                  <a:lnTo>
                    <a:pt x="159" y="61"/>
                  </a:lnTo>
                  <a:lnTo>
                    <a:pt x="141" y="67"/>
                  </a:lnTo>
                  <a:lnTo>
                    <a:pt x="127" y="76"/>
                  </a:lnTo>
                  <a:lnTo>
                    <a:pt x="111" y="86"/>
                  </a:lnTo>
                  <a:lnTo>
                    <a:pt x="96" y="97"/>
                  </a:lnTo>
                  <a:lnTo>
                    <a:pt x="81" y="107"/>
                  </a:lnTo>
                  <a:lnTo>
                    <a:pt x="67" y="120"/>
                  </a:lnTo>
                  <a:lnTo>
                    <a:pt x="57" y="133"/>
                  </a:lnTo>
                  <a:lnTo>
                    <a:pt x="51" y="150"/>
                  </a:lnTo>
                  <a:lnTo>
                    <a:pt x="51" y="168"/>
                  </a:lnTo>
                  <a:lnTo>
                    <a:pt x="57" y="176"/>
                  </a:lnTo>
                  <a:lnTo>
                    <a:pt x="63" y="184"/>
                  </a:lnTo>
                  <a:lnTo>
                    <a:pt x="69" y="191"/>
                  </a:lnTo>
                  <a:lnTo>
                    <a:pt x="78" y="196"/>
                  </a:lnTo>
                  <a:lnTo>
                    <a:pt x="86" y="200"/>
                  </a:lnTo>
                  <a:lnTo>
                    <a:pt x="95" y="203"/>
                  </a:lnTo>
                  <a:lnTo>
                    <a:pt x="104" y="205"/>
                  </a:lnTo>
                  <a:lnTo>
                    <a:pt x="114" y="205"/>
                  </a:lnTo>
                  <a:lnTo>
                    <a:pt x="117" y="205"/>
                  </a:lnTo>
                  <a:lnTo>
                    <a:pt x="120" y="204"/>
                  </a:lnTo>
                  <a:lnTo>
                    <a:pt x="122" y="204"/>
                  </a:lnTo>
                  <a:lnTo>
                    <a:pt x="126" y="204"/>
                  </a:lnTo>
                  <a:lnTo>
                    <a:pt x="128" y="205"/>
                  </a:lnTo>
                  <a:lnTo>
                    <a:pt x="128" y="207"/>
                  </a:lnTo>
                  <a:lnTo>
                    <a:pt x="128" y="211"/>
                  </a:lnTo>
                  <a:lnTo>
                    <a:pt x="127" y="213"/>
                  </a:lnTo>
                  <a:lnTo>
                    <a:pt x="119" y="219"/>
                  </a:lnTo>
                  <a:lnTo>
                    <a:pt x="111" y="222"/>
                  </a:lnTo>
                  <a:lnTo>
                    <a:pt x="102" y="226"/>
                  </a:lnTo>
                  <a:lnTo>
                    <a:pt x="93" y="227"/>
                  </a:lnTo>
                  <a:lnTo>
                    <a:pt x="82" y="227"/>
                  </a:lnTo>
                  <a:lnTo>
                    <a:pt x="72" y="227"/>
                  </a:lnTo>
                  <a:lnTo>
                    <a:pt x="63" y="226"/>
                  </a:lnTo>
                  <a:lnTo>
                    <a:pt x="53" y="224"/>
                  </a:lnTo>
                  <a:lnTo>
                    <a:pt x="45" y="220"/>
                  </a:lnTo>
                  <a:lnTo>
                    <a:pt x="36" y="215"/>
                  </a:lnTo>
                  <a:lnTo>
                    <a:pt x="26" y="209"/>
                  </a:lnTo>
                  <a:lnTo>
                    <a:pt x="18" y="203"/>
                  </a:lnTo>
                  <a:lnTo>
                    <a:pt x="10" y="196"/>
                  </a:lnTo>
                  <a:lnTo>
                    <a:pt x="4" y="186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1" y="150"/>
                  </a:lnTo>
                  <a:lnTo>
                    <a:pt x="5" y="133"/>
                  </a:lnTo>
                  <a:lnTo>
                    <a:pt x="10" y="117"/>
                  </a:lnTo>
                  <a:lnTo>
                    <a:pt x="16" y="102"/>
                  </a:lnTo>
                  <a:lnTo>
                    <a:pt x="26" y="90"/>
                  </a:lnTo>
                  <a:lnTo>
                    <a:pt x="37" y="77"/>
                  </a:lnTo>
                  <a:lnTo>
                    <a:pt x="50" y="65"/>
                  </a:lnTo>
                  <a:lnTo>
                    <a:pt x="64" y="56"/>
                  </a:lnTo>
                  <a:lnTo>
                    <a:pt x="84" y="45"/>
                  </a:lnTo>
                  <a:lnTo>
                    <a:pt x="106" y="35"/>
                  </a:lnTo>
                  <a:lnTo>
                    <a:pt x="128" y="26"/>
                  </a:lnTo>
                  <a:lnTo>
                    <a:pt x="151" y="19"/>
                  </a:lnTo>
                  <a:lnTo>
                    <a:pt x="174" y="12"/>
                  </a:lnTo>
                  <a:lnTo>
                    <a:pt x="197" y="7"/>
                  </a:lnTo>
                  <a:lnTo>
                    <a:pt x="222" y="3"/>
                  </a:lnTo>
                  <a:lnTo>
                    <a:pt x="246" y="0"/>
                  </a:lnTo>
                  <a:lnTo>
                    <a:pt x="254" y="0"/>
                  </a:lnTo>
                  <a:lnTo>
                    <a:pt x="262" y="1"/>
                  </a:lnTo>
                  <a:lnTo>
                    <a:pt x="269" y="0"/>
                  </a:lnTo>
                  <a:lnTo>
                    <a:pt x="277" y="0"/>
                  </a:lnTo>
                  <a:lnTo>
                    <a:pt x="285" y="1"/>
                  </a:lnTo>
                  <a:lnTo>
                    <a:pt x="292" y="2"/>
                  </a:lnTo>
                  <a:lnTo>
                    <a:pt x="299" y="3"/>
                  </a:lnTo>
                  <a:lnTo>
                    <a:pt x="30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63" name="Freeform 861"/>
            <p:cNvSpPr>
              <a:spLocks/>
            </p:cNvSpPr>
            <p:nvPr/>
          </p:nvSpPr>
          <p:spPr bwMode="auto">
            <a:xfrm flipH="1">
              <a:off x="8836" y="1813"/>
              <a:ext cx="27" cy="11"/>
            </a:xfrm>
            <a:custGeom>
              <a:avLst/>
              <a:gdLst>
                <a:gd name="T0" fmla="*/ 0 w 316"/>
                <a:gd name="T1" fmla="*/ 0 h 84"/>
                <a:gd name="T2" fmla="*/ 0 w 316"/>
                <a:gd name="T3" fmla="*/ 0 h 84"/>
                <a:gd name="T4" fmla="*/ 0 w 316"/>
                <a:gd name="T5" fmla="*/ 0 h 84"/>
                <a:gd name="T6" fmla="*/ 0 w 316"/>
                <a:gd name="T7" fmla="*/ 0 h 84"/>
                <a:gd name="T8" fmla="*/ 0 w 316"/>
                <a:gd name="T9" fmla="*/ 0 h 84"/>
                <a:gd name="T10" fmla="*/ 0 w 316"/>
                <a:gd name="T11" fmla="*/ 0 h 84"/>
                <a:gd name="T12" fmla="*/ 0 w 316"/>
                <a:gd name="T13" fmla="*/ 0 h 84"/>
                <a:gd name="T14" fmla="*/ 0 w 316"/>
                <a:gd name="T15" fmla="*/ 0 h 84"/>
                <a:gd name="T16" fmla="*/ 0 w 316"/>
                <a:gd name="T17" fmla="*/ 0 h 84"/>
                <a:gd name="T18" fmla="*/ 0 w 316"/>
                <a:gd name="T19" fmla="*/ 0 h 84"/>
                <a:gd name="T20" fmla="*/ 0 w 316"/>
                <a:gd name="T21" fmla="*/ 0 h 84"/>
                <a:gd name="T22" fmla="*/ 0 w 316"/>
                <a:gd name="T23" fmla="*/ 0 h 84"/>
                <a:gd name="T24" fmla="*/ 0 w 316"/>
                <a:gd name="T25" fmla="*/ 0 h 84"/>
                <a:gd name="T26" fmla="*/ 0 w 316"/>
                <a:gd name="T27" fmla="*/ 0 h 84"/>
                <a:gd name="T28" fmla="*/ 0 w 316"/>
                <a:gd name="T29" fmla="*/ 0 h 84"/>
                <a:gd name="T30" fmla="*/ 0 w 316"/>
                <a:gd name="T31" fmla="*/ 0 h 84"/>
                <a:gd name="T32" fmla="*/ 0 w 316"/>
                <a:gd name="T33" fmla="*/ 0 h 84"/>
                <a:gd name="T34" fmla="*/ 0 w 316"/>
                <a:gd name="T35" fmla="*/ 0 h 84"/>
                <a:gd name="T36" fmla="*/ 0 w 316"/>
                <a:gd name="T37" fmla="*/ 0 h 84"/>
                <a:gd name="T38" fmla="*/ 0 w 316"/>
                <a:gd name="T39" fmla="*/ 0 h 84"/>
                <a:gd name="T40" fmla="*/ 0 w 316"/>
                <a:gd name="T41" fmla="*/ 0 h 84"/>
                <a:gd name="T42" fmla="*/ 0 w 316"/>
                <a:gd name="T43" fmla="*/ 0 h 84"/>
                <a:gd name="T44" fmla="*/ 0 w 316"/>
                <a:gd name="T45" fmla="*/ 0 h 84"/>
                <a:gd name="T46" fmla="*/ 0 w 316"/>
                <a:gd name="T47" fmla="*/ 0 h 84"/>
                <a:gd name="T48" fmla="*/ 0 w 316"/>
                <a:gd name="T49" fmla="*/ 0 h 84"/>
                <a:gd name="T50" fmla="*/ 0 w 316"/>
                <a:gd name="T51" fmla="*/ 0 h 84"/>
                <a:gd name="T52" fmla="*/ 0 w 316"/>
                <a:gd name="T53" fmla="*/ 0 h 84"/>
                <a:gd name="T54" fmla="*/ 0 w 316"/>
                <a:gd name="T55" fmla="*/ 0 h 84"/>
                <a:gd name="T56" fmla="*/ 0 w 316"/>
                <a:gd name="T57" fmla="*/ 0 h 84"/>
                <a:gd name="T58" fmla="*/ 0 w 316"/>
                <a:gd name="T59" fmla="*/ 0 h 84"/>
                <a:gd name="T60" fmla="*/ 0 w 316"/>
                <a:gd name="T61" fmla="*/ 0 h 84"/>
                <a:gd name="T62" fmla="*/ 0 w 316"/>
                <a:gd name="T63" fmla="*/ 0 h 84"/>
                <a:gd name="T64" fmla="*/ 0 w 316"/>
                <a:gd name="T65" fmla="*/ 0 h 84"/>
                <a:gd name="T66" fmla="*/ 0 w 316"/>
                <a:gd name="T67" fmla="*/ 0 h 84"/>
                <a:gd name="T68" fmla="*/ 0 w 316"/>
                <a:gd name="T69" fmla="*/ 0 h 84"/>
                <a:gd name="T70" fmla="*/ 0 w 316"/>
                <a:gd name="T71" fmla="*/ 0 h 84"/>
                <a:gd name="T72" fmla="*/ 0 w 316"/>
                <a:gd name="T73" fmla="*/ 0 h 84"/>
                <a:gd name="T74" fmla="*/ 0 w 316"/>
                <a:gd name="T75" fmla="*/ 0 h 84"/>
                <a:gd name="T76" fmla="*/ 0 w 316"/>
                <a:gd name="T77" fmla="*/ 0 h 84"/>
                <a:gd name="T78" fmla="*/ 0 w 316"/>
                <a:gd name="T79" fmla="*/ 0 h 84"/>
                <a:gd name="T80" fmla="*/ 0 w 316"/>
                <a:gd name="T81" fmla="*/ 0 h 84"/>
                <a:gd name="T82" fmla="*/ 0 w 316"/>
                <a:gd name="T83" fmla="*/ 0 h 84"/>
                <a:gd name="T84" fmla="*/ 0 w 316"/>
                <a:gd name="T85" fmla="*/ 0 h 84"/>
                <a:gd name="T86" fmla="*/ 0 w 316"/>
                <a:gd name="T87" fmla="*/ 0 h 84"/>
                <a:gd name="T88" fmla="*/ 0 w 316"/>
                <a:gd name="T89" fmla="*/ 0 h 84"/>
                <a:gd name="T90" fmla="*/ 0 w 316"/>
                <a:gd name="T91" fmla="*/ 0 h 84"/>
                <a:gd name="T92" fmla="*/ 0 w 316"/>
                <a:gd name="T93" fmla="*/ 0 h 84"/>
                <a:gd name="T94" fmla="*/ 0 w 316"/>
                <a:gd name="T95" fmla="*/ 0 h 84"/>
                <a:gd name="T96" fmla="*/ 0 w 316"/>
                <a:gd name="T97" fmla="*/ 0 h 84"/>
                <a:gd name="T98" fmla="*/ 0 w 316"/>
                <a:gd name="T99" fmla="*/ 0 h 84"/>
                <a:gd name="T100" fmla="*/ 0 w 316"/>
                <a:gd name="T101" fmla="*/ 0 h 84"/>
                <a:gd name="T102" fmla="*/ 0 w 316"/>
                <a:gd name="T103" fmla="*/ 0 h 84"/>
                <a:gd name="T104" fmla="*/ 0 w 316"/>
                <a:gd name="T105" fmla="*/ 0 h 84"/>
                <a:gd name="T106" fmla="*/ 0 w 316"/>
                <a:gd name="T107" fmla="*/ 0 h 84"/>
                <a:gd name="T108" fmla="*/ 0 w 316"/>
                <a:gd name="T109" fmla="*/ 0 h 84"/>
                <a:gd name="T110" fmla="*/ 0 w 316"/>
                <a:gd name="T111" fmla="*/ 0 h 84"/>
                <a:gd name="T112" fmla="*/ 0 w 316"/>
                <a:gd name="T113" fmla="*/ 0 h 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16"/>
                <a:gd name="T172" fmla="*/ 0 h 84"/>
                <a:gd name="T173" fmla="*/ 316 w 316"/>
                <a:gd name="T174" fmla="*/ 84 h 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16" h="84">
                  <a:moveTo>
                    <a:pt x="115" y="38"/>
                  </a:moveTo>
                  <a:lnTo>
                    <a:pt x="123" y="39"/>
                  </a:lnTo>
                  <a:lnTo>
                    <a:pt x="129" y="39"/>
                  </a:lnTo>
                  <a:lnTo>
                    <a:pt x="138" y="39"/>
                  </a:lnTo>
                  <a:lnTo>
                    <a:pt x="144" y="39"/>
                  </a:lnTo>
                  <a:lnTo>
                    <a:pt x="151" y="38"/>
                  </a:lnTo>
                  <a:lnTo>
                    <a:pt x="158" y="38"/>
                  </a:lnTo>
                  <a:lnTo>
                    <a:pt x="166" y="37"/>
                  </a:lnTo>
                  <a:lnTo>
                    <a:pt x="173" y="36"/>
                  </a:lnTo>
                  <a:lnTo>
                    <a:pt x="189" y="30"/>
                  </a:lnTo>
                  <a:lnTo>
                    <a:pt x="207" y="24"/>
                  </a:lnTo>
                  <a:lnTo>
                    <a:pt x="225" y="20"/>
                  </a:lnTo>
                  <a:lnTo>
                    <a:pt x="242" y="16"/>
                  </a:lnTo>
                  <a:lnTo>
                    <a:pt x="261" y="13"/>
                  </a:lnTo>
                  <a:lnTo>
                    <a:pt x="279" y="12"/>
                  </a:lnTo>
                  <a:lnTo>
                    <a:pt x="298" y="12"/>
                  </a:lnTo>
                  <a:lnTo>
                    <a:pt x="316" y="14"/>
                  </a:lnTo>
                  <a:lnTo>
                    <a:pt x="312" y="23"/>
                  </a:lnTo>
                  <a:lnTo>
                    <a:pt x="303" y="26"/>
                  </a:lnTo>
                  <a:lnTo>
                    <a:pt x="293" y="29"/>
                  </a:lnTo>
                  <a:lnTo>
                    <a:pt x="285" y="33"/>
                  </a:lnTo>
                  <a:lnTo>
                    <a:pt x="274" y="39"/>
                  </a:lnTo>
                  <a:lnTo>
                    <a:pt x="261" y="44"/>
                  </a:lnTo>
                  <a:lnTo>
                    <a:pt x="249" y="48"/>
                  </a:lnTo>
                  <a:lnTo>
                    <a:pt x="238" y="52"/>
                  </a:lnTo>
                  <a:lnTo>
                    <a:pt x="225" y="56"/>
                  </a:lnTo>
                  <a:lnTo>
                    <a:pt x="214" y="61"/>
                  </a:lnTo>
                  <a:lnTo>
                    <a:pt x="202" y="66"/>
                  </a:lnTo>
                  <a:lnTo>
                    <a:pt x="191" y="71"/>
                  </a:lnTo>
                  <a:lnTo>
                    <a:pt x="173" y="76"/>
                  </a:lnTo>
                  <a:lnTo>
                    <a:pt x="156" y="79"/>
                  </a:lnTo>
                  <a:lnTo>
                    <a:pt x="138" y="83"/>
                  </a:lnTo>
                  <a:lnTo>
                    <a:pt x="119" y="84"/>
                  </a:lnTo>
                  <a:lnTo>
                    <a:pt x="101" y="83"/>
                  </a:lnTo>
                  <a:lnTo>
                    <a:pt x="82" y="79"/>
                  </a:lnTo>
                  <a:lnTo>
                    <a:pt x="66" y="73"/>
                  </a:lnTo>
                  <a:lnTo>
                    <a:pt x="51" y="62"/>
                  </a:lnTo>
                  <a:lnTo>
                    <a:pt x="44" y="59"/>
                  </a:lnTo>
                  <a:lnTo>
                    <a:pt x="37" y="54"/>
                  </a:lnTo>
                  <a:lnTo>
                    <a:pt x="30" y="50"/>
                  </a:lnTo>
                  <a:lnTo>
                    <a:pt x="25" y="45"/>
                  </a:lnTo>
                  <a:lnTo>
                    <a:pt x="18" y="39"/>
                  </a:lnTo>
                  <a:lnTo>
                    <a:pt x="12" y="35"/>
                  </a:lnTo>
                  <a:lnTo>
                    <a:pt x="6" y="29"/>
                  </a:lnTo>
                  <a:lnTo>
                    <a:pt x="0" y="23"/>
                  </a:lnTo>
                  <a:lnTo>
                    <a:pt x="4" y="14"/>
                  </a:lnTo>
                  <a:lnTo>
                    <a:pt x="11" y="8"/>
                  </a:lnTo>
                  <a:lnTo>
                    <a:pt x="21" y="3"/>
                  </a:lnTo>
                  <a:lnTo>
                    <a:pt x="30" y="0"/>
                  </a:lnTo>
                  <a:lnTo>
                    <a:pt x="42" y="1"/>
                  </a:lnTo>
                  <a:lnTo>
                    <a:pt x="53" y="6"/>
                  </a:lnTo>
                  <a:lnTo>
                    <a:pt x="63" y="12"/>
                  </a:lnTo>
                  <a:lnTo>
                    <a:pt x="73" y="18"/>
                  </a:lnTo>
                  <a:lnTo>
                    <a:pt x="82" y="25"/>
                  </a:lnTo>
                  <a:lnTo>
                    <a:pt x="91" y="31"/>
                  </a:lnTo>
                  <a:lnTo>
                    <a:pt x="103" y="36"/>
                  </a:lnTo>
                  <a:lnTo>
                    <a:pt x="115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64" name="Freeform 862"/>
            <p:cNvSpPr>
              <a:spLocks/>
            </p:cNvSpPr>
            <p:nvPr/>
          </p:nvSpPr>
          <p:spPr bwMode="auto">
            <a:xfrm flipH="1">
              <a:off x="8825" y="1817"/>
              <a:ext cx="11" cy="21"/>
            </a:xfrm>
            <a:custGeom>
              <a:avLst/>
              <a:gdLst>
                <a:gd name="T0" fmla="*/ 0 w 127"/>
                <a:gd name="T1" fmla="*/ 0 h 167"/>
                <a:gd name="T2" fmla="*/ 0 w 127"/>
                <a:gd name="T3" fmla="*/ 0 h 167"/>
                <a:gd name="T4" fmla="*/ 0 w 127"/>
                <a:gd name="T5" fmla="*/ 0 h 167"/>
                <a:gd name="T6" fmla="*/ 0 w 127"/>
                <a:gd name="T7" fmla="*/ 0 h 167"/>
                <a:gd name="T8" fmla="*/ 0 w 127"/>
                <a:gd name="T9" fmla="*/ 0 h 167"/>
                <a:gd name="T10" fmla="*/ 0 w 127"/>
                <a:gd name="T11" fmla="*/ 0 h 167"/>
                <a:gd name="T12" fmla="*/ 0 w 127"/>
                <a:gd name="T13" fmla="*/ 0 h 167"/>
                <a:gd name="T14" fmla="*/ 0 w 127"/>
                <a:gd name="T15" fmla="*/ 0 h 167"/>
                <a:gd name="T16" fmla="*/ 0 w 127"/>
                <a:gd name="T17" fmla="*/ 0 h 167"/>
                <a:gd name="T18" fmla="*/ 0 w 127"/>
                <a:gd name="T19" fmla="*/ 0 h 167"/>
                <a:gd name="T20" fmla="*/ 0 w 127"/>
                <a:gd name="T21" fmla="*/ 0 h 167"/>
                <a:gd name="T22" fmla="*/ 0 w 127"/>
                <a:gd name="T23" fmla="*/ 0 h 167"/>
                <a:gd name="T24" fmla="*/ 0 w 127"/>
                <a:gd name="T25" fmla="*/ 0 h 167"/>
                <a:gd name="T26" fmla="*/ 0 w 127"/>
                <a:gd name="T27" fmla="*/ 0 h 167"/>
                <a:gd name="T28" fmla="*/ 0 w 127"/>
                <a:gd name="T29" fmla="*/ 0 h 167"/>
                <a:gd name="T30" fmla="*/ 0 w 127"/>
                <a:gd name="T31" fmla="*/ 0 h 167"/>
                <a:gd name="T32" fmla="*/ 0 w 127"/>
                <a:gd name="T33" fmla="*/ 0 h 167"/>
                <a:gd name="T34" fmla="*/ 0 w 127"/>
                <a:gd name="T35" fmla="*/ 0 h 167"/>
                <a:gd name="T36" fmla="*/ 0 w 127"/>
                <a:gd name="T37" fmla="*/ 0 h 167"/>
                <a:gd name="T38" fmla="*/ 0 w 127"/>
                <a:gd name="T39" fmla="*/ 0 h 167"/>
                <a:gd name="T40" fmla="*/ 0 w 127"/>
                <a:gd name="T41" fmla="*/ 0 h 167"/>
                <a:gd name="T42" fmla="*/ 0 w 127"/>
                <a:gd name="T43" fmla="*/ 0 h 167"/>
                <a:gd name="T44" fmla="*/ 0 w 127"/>
                <a:gd name="T45" fmla="*/ 0 h 167"/>
                <a:gd name="T46" fmla="*/ 0 w 127"/>
                <a:gd name="T47" fmla="*/ 0 h 167"/>
                <a:gd name="T48" fmla="*/ 0 w 127"/>
                <a:gd name="T49" fmla="*/ 0 h 167"/>
                <a:gd name="T50" fmla="*/ 0 w 127"/>
                <a:gd name="T51" fmla="*/ 0 h 167"/>
                <a:gd name="T52" fmla="*/ 0 w 127"/>
                <a:gd name="T53" fmla="*/ 0 h 167"/>
                <a:gd name="T54" fmla="*/ 0 w 127"/>
                <a:gd name="T55" fmla="*/ 0 h 167"/>
                <a:gd name="T56" fmla="*/ 0 w 127"/>
                <a:gd name="T57" fmla="*/ 0 h 167"/>
                <a:gd name="T58" fmla="*/ 0 w 127"/>
                <a:gd name="T59" fmla="*/ 0 h 167"/>
                <a:gd name="T60" fmla="*/ 0 w 127"/>
                <a:gd name="T61" fmla="*/ 0 h 167"/>
                <a:gd name="T62" fmla="*/ 0 w 127"/>
                <a:gd name="T63" fmla="*/ 0 h 167"/>
                <a:gd name="T64" fmla="*/ 0 w 127"/>
                <a:gd name="T65" fmla="*/ 0 h 167"/>
                <a:gd name="T66" fmla="*/ 0 w 127"/>
                <a:gd name="T67" fmla="*/ 0 h 167"/>
                <a:gd name="T68" fmla="*/ 0 w 127"/>
                <a:gd name="T69" fmla="*/ 0 h 167"/>
                <a:gd name="T70" fmla="*/ 0 w 127"/>
                <a:gd name="T71" fmla="*/ 0 h 167"/>
                <a:gd name="T72" fmla="*/ 0 w 127"/>
                <a:gd name="T73" fmla="*/ 0 h 167"/>
                <a:gd name="T74" fmla="*/ 0 w 127"/>
                <a:gd name="T75" fmla="*/ 0 h 167"/>
                <a:gd name="T76" fmla="*/ 0 w 127"/>
                <a:gd name="T77" fmla="*/ 0 h 167"/>
                <a:gd name="T78" fmla="*/ 0 w 127"/>
                <a:gd name="T79" fmla="*/ 0 h 167"/>
                <a:gd name="T80" fmla="*/ 0 w 127"/>
                <a:gd name="T81" fmla="*/ 0 h 167"/>
                <a:gd name="T82" fmla="*/ 0 w 127"/>
                <a:gd name="T83" fmla="*/ 0 h 167"/>
                <a:gd name="T84" fmla="*/ 0 w 127"/>
                <a:gd name="T85" fmla="*/ 0 h 167"/>
                <a:gd name="T86" fmla="*/ 0 w 127"/>
                <a:gd name="T87" fmla="*/ 0 h 167"/>
                <a:gd name="T88" fmla="*/ 0 w 127"/>
                <a:gd name="T89" fmla="*/ 0 h 167"/>
                <a:gd name="T90" fmla="*/ 0 w 127"/>
                <a:gd name="T91" fmla="*/ 0 h 167"/>
                <a:gd name="T92" fmla="*/ 0 w 127"/>
                <a:gd name="T93" fmla="*/ 0 h 167"/>
                <a:gd name="T94" fmla="*/ 0 w 127"/>
                <a:gd name="T95" fmla="*/ 0 h 167"/>
                <a:gd name="T96" fmla="*/ 0 w 127"/>
                <a:gd name="T97" fmla="*/ 0 h 167"/>
                <a:gd name="T98" fmla="*/ 0 w 127"/>
                <a:gd name="T99" fmla="*/ 0 h 167"/>
                <a:gd name="T100" fmla="*/ 0 w 127"/>
                <a:gd name="T101" fmla="*/ 0 h 167"/>
                <a:gd name="T102" fmla="*/ 0 w 127"/>
                <a:gd name="T103" fmla="*/ 0 h 167"/>
                <a:gd name="T104" fmla="*/ 0 w 127"/>
                <a:gd name="T105" fmla="*/ 0 h 16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7"/>
                <a:gd name="T160" fmla="*/ 0 h 167"/>
                <a:gd name="T161" fmla="*/ 127 w 127"/>
                <a:gd name="T162" fmla="*/ 167 h 16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7" h="167">
                  <a:moveTo>
                    <a:pt x="56" y="45"/>
                  </a:moveTo>
                  <a:lnTo>
                    <a:pt x="57" y="59"/>
                  </a:lnTo>
                  <a:lnTo>
                    <a:pt x="57" y="74"/>
                  </a:lnTo>
                  <a:lnTo>
                    <a:pt x="60" y="88"/>
                  </a:lnTo>
                  <a:lnTo>
                    <a:pt x="69" y="97"/>
                  </a:lnTo>
                  <a:lnTo>
                    <a:pt x="75" y="92"/>
                  </a:lnTo>
                  <a:lnTo>
                    <a:pt x="81" y="89"/>
                  </a:lnTo>
                  <a:lnTo>
                    <a:pt x="88" y="86"/>
                  </a:lnTo>
                  <a:lnTo>
                    <a:pt x="96" y="85"/>
                  </a:lnTo>
                  <a:lnTo>
                    <a:pt x="105" y="86"/>
                  </a:lnTo>
                  <a:lnTo>
                    <a:pt x="113" y="90"/>
                  </a:lnTo>
                  <a:lnTo>
                    <a:pt x="121" y="94"/>
                  </a:lnTo>
                  <a:lnTo>
                    <a:pt x="127" y="101"/>
                  </a:lnTo>
                  <a:lnTo>
                    <a:pt x="126" y="108"/>
                  </a:lnTo>
                  <a:lnTo>
                    <a:pt x="121" y="111"/>
                  </a:lnTo>
                  <a:lnTo>
                    <a:pt x="114" y="112"/>
                  </a:lnTo>
                  <a:lnTo>
                    <a:pt x="109" y="114"/>
                  </a:lnTo>
                  <a:lnTo>
                    <a:pt x="100" y="113"/>
                  </a:lnTo>
                  <a:lnTo>
                    <a:pt x="94" y="115"/>
                  </a:lnTo>
                  <a:lnTo>
                    <a:pt x="88" y="120"/>
                  </a:lnTo>
                  <a:lnTo>
                    <a:pt x="82" y="124"/>
                  </a:lnTo>
                  <a:lnTo>
                    <a:pt x="74" y="134"/>
                  </a:lnTo>
                  <a:lnTo>
                    <a:pt x="70" y="144"/>
                  </a:lnTo>
                  <a:lnTo>
                    <a:pt x="68" y="156"/>
                  </a:lnTo>
                  <a:lnTo>
                    <a:pt x="66" y="167"/>
                  </a:lnTo>
                  <a:lnTo>
                    <a:pt x="57" y="167"/>
                  </a:lnTo>
                  <a:lnTo>
                    <a:pt x="50" y="161"/>
                  </a:lnTo>
                  <a:lnTo>
                    <a:pt x="44" y="153"/>
                  </a:lnTo>
                  <a:lnTo>
                    <a:pt x="39" y="146"/>
                  </a:lnTo>
                  <a:lnTo>
                    <a:pt x="35" y="132"/>
                  </a:lnTo>
                  <a:lnTo>
                    <a:pt x="35" y="117"/>
                  </a:lnTo>
                  <a:lnTo>
                    <a:pt x="32" y="104"/>
                  </a:lnTo>
                  <a:lnTo>
                    <a:pt x="26" y="91"/>
                  </a:lnTo>
                  <a:lnTo>
                    <a:pt x="19" y="85"/>
                  </a:lnTo>
                  <a:lnTo>
                    <a:pt x="11" y="81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1" y="55"/>
                  </a:lnTo>
                  <a:lnTo>
                    <a:pt x="7" y="45"/>
                  </a:lnTo>
                  <a:lnTo>
                    <a:pt x="13" y="36"/>
                  </a:lnTo>
                  <a:lnTo>
                    <a:pt x="11" y="23"/>
                  </a:lnTo>
                  <a:lnTo>
                    <a:pt x="8" y="18"/>
                  </a:lnTo>
                  <a:lnTo>
                    <a:pt x="6" y="14"/>
                  </a:lnTo>
                  <a:lnTo>
                    <a:pt x="5" y="9"/>
                  </a:lnTo>
                  <a:lnTo>
                    <a:pt x="6" y="5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4" y="3"/>
                  </a:lnTo>
                  <a:lnTo>
                    <a:pt x="35" y="13"/>
                  </a:lnTo>
                  <a:lnTo>
                    <a:pt x="42" y="22"/>
                  </a:lnTo>
                  <a:lnTo>
                    <a:pt x="49" y="33"/>
                  </a:lnTo>
                  <a:lnTo>
                    <a:pt x="56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65" name="Freeform 863"/>
            <p:cNvSpPr>
              <a:spLocks/>
            </p:cNvSpPr>
            <p:nvPr/>
          </p:nvSpPr>
          <p:spPr bwMode="auto">
            <a:xfrm flipH="1">
              <a:off x="8840" y="1827"/>
              <a:ext cx="8" cy="6"/>
            </a:xfrm>
            <a:custGeom>
              <a:avLst/>
              <a:gdLst>
                <a:gd name="T0" fmla="*/ 0 w 102"/>
                <a:gd name="T1" fmla="*/ 0 h 53"/>
                <a:gd name="T2" fmla="*/ 0 w 102"/>
                <a:gd name="T3" fmla="*/ 0 h 53"/>
                <a:gd name="T4" fmla="*/ 0 w 102"/>
                <a:gd name="T5" fmla="*/ 0 h 53"/>
                <a:gd name="T6" fmla="*/ 0 w 102"/>
                <a:gd name="T7" fmla="*/ 0 h 53"/>
                <a:gd name="T8" fmla="*/ 0 w 102"/>
                <a:gd name="T9" fmla="*/ 0 h 53"/>
                <a:gd name="T10" fmla="*/ 0 w 102"/>
                <a:gd name="T11" fmla="*/ 0 h 53"/>
                <a:gd name="T12" fmla="*/ 0 w 102"/>
                <a:gd name="T13" fmla="*/ 0 h 53"/>
                <a:gd name="T14" fmla="*/ 0 w 102"/>
                <a:gd name="T15" fmla="*/ 0 h 53"/>
                <a:gd name="T16" fmla="*/ 0 w 102"/>
                <a:gd name="T17" fmla="*/ 0 h 53"/>
                <a:gd name="T18" fmla="*/ 0 w 102"/>
                <a:gd name="T19" fmla="*/ 0 h 53"/>
                <a:gd name="T20" fmla="*/ 0 w 102"/>
                <a:gd name="T21" fmla="*/ 0 h 53"/>
                <a:gd name="T22" fmla="*/ 0 w 102"/>
                <a:gd name="T23" fmla="*/ 0 h 53"/>
                <a:gd name="T24" fmla="*/ 0 w 102"/>
                <a:gd name="T25" fmla="*/ 0 h 53"/>
                <a:gd name="T26" fmla="*/ 0 w 102"/>
                <a:gd name="T27" fmla="*/ 0 h 53"/>
                <a:gd name="T28" fmla="*/ 0 w 102"/>
                <a:gd name="T29" fmla="*/ 0 h 53"/>
                <a:gd name="T30" fmla="*/ 0 w 102"/>
                <a:gd name="T31" fmla="*/ 0 h 53"/>
                <a:gd name="T32" fmla="*/ 0 w 102"/>
                <a:gd name="T33" fmla="*/ 0 h 53"/>
                <a:gd name="T34" fmla="*/ 0 w 102"/>
                <a:gd name="T35" fmla="*/ 0 h 53"/>
                <a:gd name="T36" fmla="*/ 0 w 102"/>
                <a:gd name="T37" fmla="*/ 0 h 53"/>
                <a:gd name="T38" fmla="*/ 0 w 102"/>
                <a:gd name="T39" fmla="*/ 0 h 53"/>
                <a:gd name="T40" fmla="*/ 0 w 102"/>
                <a:gd name="T41" fmla="*/ 0 h 53"/>
                <a:gd name="T42" fmla="*/ 0 w 102"/>
                <a:gd name="T43" fmla="*/ 0 h 53"/>
                <a:gd name="T44" fmla="*/ 0 w 102"/>
                <a:gd name="T45" fmla="*/ 0 h 53"/>
                <a:gd name="T46" fmla="*/ 0 w 102"/>
                <a:gd name="T47" fmla="*/ 0 h 53"/>
                <a:gd name="T48" fmla="*/ 0 w 102"/>
                <a:gd name="T49" fmla="*/ 0 h 53"/>
                <a:gd name="T50" fmla="*/ 0 w 102"/>
                <a:gd name="T51" fmla="*/ 0 h 53"/>
                <a:gd name="T52" fmla="*/ 0 w 102"/>
                <a:gd name="T53" fmla="*/ 0 h 53"/>
                <a:gd name="T54" fmla="*/ 0 w 102"/>
                <a:gd name="T55" fmla="*/ 0 h 53"/>
                <a:gd name="T56" fmla="*/ 0 w 102"/>
                <a:gd name="T57" fmla="*/ 0 h 53"/>
                <a:gd name="T58" fmla="*/ 0 w 102"/>
                <a:gd name="T59" fmla="*/ 0 h 53"/>
                <a:gd name="T60" fmla="*/ 0 w 102"/>
                <a:gd name="T61" fmla="*/ 0 h 53"/>
                <a:gd name="T62" fmla="*/ 0 w 102"/>
                <a:gd name="T63" fmla="*/ 0 h 53"/>
                <a:gd name="T64" fmla="*/ 0 w 102"/>
                <a:gd name="T65" fmla="*/ 0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"/>
                <a:gd name="T100" fmla="*/ 0 h 53"/>
                <a:gd name="T101" fmla="*/ 102 w 102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" h="53">
                  <a:moveTo>
                    <a:pt x="101" y="39"/>
                  </a:moveTo>
                  <a:lnTo>
                    <a:pt x="102" y="43"/>
                  </a:lnTo>
                  <a:lnTo>
                    <a:pt x="102" y="46"/>
                  </a:lnTo>
                  <a:lnTo>
                    <a:pt x="101" y="50"/>
                  </a:lnTo>
                  <a:lnTo>
                    <a:pt x="98" y="53"/>
                  </a:lnTo>
                  <a:lnTo>
                    <a:pt x="92" y="50"/>
                  </a:lnTo>
                  <a:lnTo>
                    <a:pt x="87" y="44"/>
                  </a:lnTo>
                  <a:lnTo>
                    <a:pt x="82" y="38"/>
                  </a:lnTo>
                  <a:lnTo>
                    <a:pt x="75" y="35"/>
                  </a:lnTo>
                  <a:lnTo>
                    <a:pt x="67" y="32"/>
                  </a:lnTo>
                  <a:lnTo>
                    <a:pt x="59" y="30"/>
                  </a:lnTo>
                  <a:lnTo>
                    <a:pt x="51" y="29"/>
                  </a:lnTo>
                  <a:lnTo>
                    <a:pt x="42" y="27"/>
                  </a:lnTo>
                  <a:lnTo>
                    <a:pt x="34" y="27"/>
                  </a:lnTo>
                  <a:lnTo>
                    <a:pt x="26" y="28"/>
                  </a:lnTo>
                  <a:lnTo>
                    <a:pt x="18" y="30"/>
                  </a:lnTo>
                  <a:lnTo>
                    <a:pt x="11" y="35"/>
                  </a:lnTo>
                  <a:lnTo>
                    <a:pt x="7" y="34"/>
                  </a:lnTo>
                  <a:lnTo>
                    <a:pt x="4" y="30"/>
                  </a:lnTo>
                  <a:lnTo>
                    <a:pt x="3" y="27"/>
                  </a:lnTo>
                  <a:lnTo>
                    <a:pt x="0" y="23"/>
                  </a:lnTo>
                  <a:lnTo>
                    <a:pt x="3" y="15"/>
                  </a:lnTo>
                  <a:lnTo>
                    <a:pt x="6" y="8"/>
                  </a:lnTo>
                  <a:lnTo>
                    <a:pt x="12" y="4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43" y="1"/>
                  </a:lnTo>
                  <a:lnTo>
                    <a:pt x="54" y="4"/>
                  </a:lnTo>
                  <a:lnTo>
                    <a:pt x="66" y="7"/>
                  </a:lnTo>
                  <a:lnTo>
                    <a:pt x="76" y="13"/>
                  </a:lnTo>
                  <a:lnTo>
                    <a:pt x="86" y="20"/>
                  </a:lnTo>
                  <a:lnTo>
                    <a:pt x="94" y="29"/>
                  </a:lnTo>
                  <a:lnTo>
                    <a:pt x="101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66" name="Freeform 864"/>
            <p:cNvSpPr>
              <a:spLocks/>
            </p:cNvSpPr>
            <p:nvPr/>
          </p:nvSpPr>
          <p:spPr bwMode="auto">
            <a:xfrm flipH="1">
              <a:off x="8844" y="1829"/>
              <a:ext cx="11" cy="27"/>
            </a:xfrm>
            <a:custGeom>
              <a:avLst/>
              <a:gdLst>
                <a:gd name="T0" fmla="*/ 0 w 133"/>
                <a:gd name="T1" fmla="*/ 0 h 219"/>
                <a:gd name="T2" fmla="*/ 0 w 133"/>
                <a:gd name="T3" fmla="*/ 0 h 219"/>
                <a:gd name="T4" fmla="*/ 0 w 133"/>
                <a:gd name="T5" fmla="*/ 0 h 219"/>
                <a:gd name="T6" fmla="*/ 0 w 133"/>
                <a:gd name="T7" fmla="*/ 0 h 219"/>
                <a:gd name="T8" fmla="*/ 0 w 133"/>
                <a:gd name="T9" fmla="*/ 0 h 219"/>
                <a:gd name="T10" fmla="*/ 0 w 133"/>
                <a:gd name="T11" fmla="*/ 0 h 219"/>
                <a:gd name="T12" fmla="*/ 0 w 133"/>
                <a:gd name="T13" fmla="*/ 0 h 219"/>
                <a:gd name="T14" fmla="*/ 0 w 133"/>
                <a:gd name="T15" fmla="*/ 0 h 219"/>
                <a:gd name="T16" fmla="*/ 0 w 133"/>
                <a:gd name="T17" fmla="*/ 0 h 219"/>
                <a:gd name="T18" fmla="*/ 0 w 133"/>
                <a:gd name="T19" fmla="*/ 0 h 219"/>
                <a:gd name="T20" fmla="*/ 0 w 133"/>
                <a:gd name="T21" fmla="*/ 0 h 219"/>
                <a:gd name="T22" fmla="*/ 0 w 133"/>
                <a:gd name="T23" fmla="*/ 0 h 219"/>
                <a:gd name="T24" fmla="*/ 0 w 133"/>
                <a:gd name="T25" fmla="*/ 0 h 219"/>
                <a:gd name="T26" fmla="*/ 0 w 133"/>
                <a:gd name="T27" fmla="*/ 0 h 219"/>
                <a:gd name="T28" fmla="*/ 0 w 133"/>
                <a:gd name="T29" fmla="*/ 0 h 219"/>
                <a:gd name="T30" fmla="*/ 0 w 133"/>
                <a:gd name="T31" fmla="*/ 0 h 219"/>
                <a:gd name="T32" fmla="*/ 0 w 133"/>
                <a:gd name="T33" fmla="*/ 0 h 219"/>
                <a:gd name="T34" fmla="*/ 0 w 133"/>
                <a:gd name="T35" fmla="*/ 0 h 219"/>
                <a:gd name="T36" fmla="*/ 0 w 133"/>
                <a:gd name="T37" fmla="*/ 0 h 219"/>
                <a:gd name="T38" fmla="*/ 0 w 133"/>
                <a:gd name="T39" fmla="*/ 0 h 219"/>
                <a:gd name="T40" fmla="*/ 0 w 133"/>
                <a:gd name="T41" fmla="*/ 0 h 219"/>
                <a:gd name="T42" fmla="*/ 0 w 133"/>
                <a:gd name="T43" fmla="*/ 0 h 219"/>
                <a:gd name="T44" fmla="*/ 0 w 133"/>
                <a:gd name="T45" fmla="*/ 0 h 219"/>
                <a:gd name="T46" fmla="*/ 0 w 133"/>
                <a:gd name="T47" fmla="*/ 0 h 219"/>
                <a:gd name="T48" fmla="*/ 0 w 133"/>
                <a:gd name="T49" fmla="*/ 0 h 219"/>
                <a:gd name="T50" fmla="*/ 0 w 133"/>
                <a:gd name="T51" fmla="*/ 0 h 219"/>
                <a:gd name="T52" fmla="*/ 0 w 133"/>
                <a:gd name="T53" fmla="*/ 0 h 219"/>
                <a:gd name="T54" fmla="*/ 0 w 133"/>
                <a:gd name="T55" fmla="*/ 0 h 219"/>
                <a:gd name="T56" fmla="*/ 0 w 133"/>
                <a:gd name="T57" fmla="*/ 0 h 219"/>
                <a:gd name="T58" fmla="*/ 0 w 133"/>
                <a:gd name="T59" fmla="*/ 0 h 219"/>
                <a:gd name="T60" fmla="*/ 0 w 133"/>
                <a:gd name="T61" fmla="*/ 0 h 219"/>
                <a:gd name="T62" fmla="*/ 0 w 133"/>
                <a:gd name="T63" fmla="*/ 0 h 219"/>
                <a:gd name="T64" fmla="*/ 0 w 133"/>
                <a:gd name="T65" fmla="*/ 0 h 219"/>
                <a:gd name="T66" fmla="*/ 0 w 133"/>
                <a:gd name="T67" fmla="*/ 0 h 219"/>
                <a:gd name="T68" fmla="*/ 0 w 133"/>
                <a:gd name="T69" fmla="*/ 0 h 219"/>
                <a:gd name="T70" fmla="*/ 0 w 133"/>
                <a:gd name="T71" fmla="*/ 0 h 219"/>
                <a:gd name="T72" fmla="*/ 0 w 133"/>
                <a:gd name="T73" fmla="*/ 0 h 219"/>
                <a:gd name="T74" fmla="*/ 0 w 133"/>
                <a:gd name="T75" fmla="*/ 0 h 219"/>
                <a:gd name="T76" fmla="*/ 0 w 133"/>
                <a:gd name="T77" fmla="*/ 0 h 219"/>
                <a:gd name="T78" fmla="*/ 0 w 133"/>
                <a:gd name="T79" fmla="*/ 0 h 219"/>
                <a:gd name="T80" fmla="*/ 0 w 133"/>
                <a:gd name="T81" fmla="*/ 0 h 2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3"/>
                <a:gd name="T124" fmla="*/ 0 h 219"/>
                <a:gd name="T125" fmla="*/ 133 w 133"/>
                <a:gd name="T126" fmla="*/ 219 h 2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3" h="219">
                  <a:moveTo>
                    <a:pt x="20" y="30"/>
                  </a:moveTo>
                  <a:lnTo>
                    <a:pt x="28" y="65"/>
                  </a:lnTo>
                  <a:lnTo>
                    <a:pt x="33" y="102"/>
                  </a:lnTo>
                  <a:lnTo>
                    <a:pt x="40" y="139"/>
                  </a:lnTo>
                  <a:lnTo>
                    <a:pt x="51" y="174"/>
                  </a:lnTo>
                  <a:lnTo>
                    <a:pt x="60" y="181"/>
                  </a:lnTo>
                  <a:lnTo>
                    <a:pt x="69" y="184"/>
                  </a:lnTo>
                  <a:lnTo>
                    <a:pt x="80" y="185"/>
                  </a:lnTo>
                  <a:lnTo>
                    <a:pt x="91" y="183"/>
                  </a:lnTo>
                  <a:lnTo>
                    <a:pt x="101" y="181"/>
                  </a:lnTo>
                  <a:lnTo>
                    <a:pt x="112" y="178"/>
                  </a:lnTo>
                  <a:lnTo>
                    <a:pt x="121" y="175"/>
                  </a:lnTo>
                  <a:lnTo>
                    <a:pt x="130" y="173"/>
                  </a:lnTo>
                  <a:lnTo>
                    <a:pt x="133" y="176"/>
                  </a:lnTo>
                  <a:lnTo>
                    <a:pt x="133" y="179"/>
                  </a:lnTo>
                  <a:lnTo>
                    <a:pt x="130" y="183"/>
                  </a:lnTo>
                  <a:lnTo>
                    <a:pt x="128" y="186"/>
                  </a:lnTo>
                  <a:lnTo>
                    <a:pt x="120" y="194"/>
                  </a:lnTo>
                  <a:lnTo>
                    <a:pt x="112" y="201"/>
                  </a:lnTo>
                  <a:lnTo>
                    <a:pt x="103" y="206"/>
                  </a:lnTo>
                  <a:lnTo>
                    <a:pt x="93" y="211"/>
                  </a:lnTo>
                  <a:lnTo>
                    <a:pt x="83" y="215"/>
                  </a:lnTo>
                  <a:lnTo>
                    <a:pt x="73" y="218"/>
                  </a:lnTo>
                  <a:lnTo>
                    <a:pt x="61" y="219"/>
                  </a:lnTo>
                  <a:lnTo>
                    <a:pt x="50" y="219"/>
                  </a:lnTo>
                  <a:lnTo>
                    <a:pt x="35" y="212"/>
                  </a:lnTo>
                  <a:lnTo>
                    <a:pt x="24" y="201"/>
                  </a:lnTo>
                  <a:lnTo>
                    <a:pt x="18" y="189"/>
                  </a:lnTo>
                  <a:lnTo>
                    <a:pt x="14" y="174"/>
                  </a:lnTo>
                  <a:lnTo>
                    <a:pt x="12" y="159"/>
                  </a:lnTo>
                  <a:lnTo>
                    <a:pt x="10" y="143"/>
                  </a:lnTo>
                  <a:lnTo>
                    <a:pt x="9" y="128"/>
                  </a:lnTo>
                  <a:lnTo>
                    <a:pt x="6" y="114"/>
                  </a:lnTo>
                  <a:lnTo>
                    <a:pt x="6" y="86"/>
                  </a:lnTo>
                  <a:lnTo>
                    <a:pt x="5" y="59"/>
                  </a:lnTo>
                  <a:lnTo>
                    <a:pt x="2" y="32"/>
                  </a:lnTo>
                  <a:lnTo>
                    <a:pt x="0" y="4"/>
                  </a:lnTo>
                  <a:lnTo>
                    <a:pt x="9" y="0"/>
                  </a:lnTo>
                  <a:lnTo>
                    <a:pt x="14" y="7"/>
                  </a:lnTo>
                  <a:lnTo>
                    <a:pt x="16" y="19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67" name="Freeform 865"/>
            <p:cNvSpPr>
              <a:spLocks/>
            </p:cNvSpPr>
            <p:nvPr/>
          </p:nvSpPr>
          <p:spPr bwMode="auto">
            <a:xfrm flipH="1">
              <a:off x="8858" y="1830"/>
              <a:ext cx="4" cy="7"/>
            </a:xfrm>
            <a:custGeom>
              <a:avLst/>
              <a:gdLst>
                <a:gd name="T0" fmla="*/ 0 w 51"/>
                <a:gd name="T1" fmla="*/ 0 h 61"/>
                <a:gd name="T2" fmla="*/ 0 w 51"/>
                <a:gd name="T3" fmla="*/ 0 h 61"/>
                <a:gd name="T4" fmla="*/ 0 w 51"/>
                <a:gd name="T5" fmla="*/ 0 h 61"/>
                <a:gd name="T6" fmla="*/ 0 w 51"/>
                <a:gd name="T7" fmla="*/ 0 h 61"/>
                <a:gd name="T8" fmla="*/ 0 w 51"/>
                <a:gd name="T9" fmla="*/ 0 h 61"/>
                <a:gd name="T10" fmla="*/ 0 w 51"/>
                <a:gd name="T11" fmla="*/ 0 h 61"/>
                <a:gd name="T12" fmla="*/ 0 w 51"/>
                <a:gd name="T13" fmla="*/ 0 h 61"/>
                <a:gd name="T14" fmla="*/ 0 w 51"/>
                <a:gd name="T15" fmla="*/ 0 h 61"/>
                <a:gd name="T16" fmla="*/ 0 w 51"/>
                <a:gd name="T17" fmla="*/ 0 h 61"/>
                <a:gd name="T18" fmla="*/ 0 w 51"/>
                <a:gd name="T19" fmla="*/ 0 h 61"/>
                <a:gd name="T20" fmla="*/ 0 w 51"/>
                <a:gd name="T21" fmla="*/ 0 h 61"/>
                <a:gd name="T22" fmla="*/ 0 w 51"/>
                <a:gd name="T23" fmla="*/ 0 h 61"/>
                <a:gd name="T24" fmla="*/ 0 w 51"/>
                <a:gd name="T25" fmla="*/ 0 h 61"/>
                <a:gd name="T26" fmla="*/ 0 w 51"/>
                <a:gd name="T27" fmla="*/ 0 h 61"/>
                <a:gd name="T28" fmla="*/ 0 w 51"/>
                <a:gd name="T29" fmla="*/ 0 h 61"/>
                <a:gd name="T30" fmla="*/ 0 w 51"/>
                <a:gd name="T31" fmla="*/ 0 h 61"/>
                <a:gd name="T32" fmla="*/ 0 w 51"/>
                <a:gd name="T33" fmla="*/ 0 h 61"/>
                <a:gd name="T34" fmla="*/ 0 w 51"/>
                <a:gd name="T35" fmla="*/ 0 h 61"/>
                <a:gd name="T36" fmla="*/ 0 w 51"/>
                <a:gd name="T37" fmla="*/ 0 h 61"/>
                <a:gd name="T38" fmla="*/ 0 w 51"/>
                <a:gd name="T39" fmla="*/ 0 h 61"/>
                <a:gd name="T40" fmla="*/ 0 w 51"/>
                <a:gd name="T41" fmla="*/ 0 h 61"/>
                <a:gd name="T42" fmla="*/ 0 w 51"/>
                <a:gd name="T43" fmla="*/ 0 h 61"/>
                <a:gd name="T44" fmla="*/ 0 w 51"/>
                <a:gd name="T45" fmla="*/ 0 h 61"/>
                <a:gd name="T46" fmla="*/ 0 w 51"/>
                <a:gd name="T47" fmla="*/ 0 h 61"/>
                <a:gd name="T48" fmla="*/ 0 w 51"/>
                <a:gd name="T49" fmla="*/ 0 h 61"/>
                <a:gd name="T50" fmla="*/ 0 w 51"/>
                <a:gd name="T51" fmla="*/ 0 h 61"/>
                <a:gd name="T52" fmla="*/ 0 w 51"/>
                <a:gd name="T53" fmla="*/ 0 h 61"/>
                <a:gd name="T54" fmla="*/ 0 w 51"/>
                <a:gd name="T55" fmla="*/ 0 h 61"/>
                <a:gd name="T56" fmla="*/ 0 w 51"/>
                <a:gd name="T57" fmla="*/ 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61"/>
                <a:gd name="T89" fmla="*/ 51 w 51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61">
                  <a:moveTo>
                    <a:pt x="51" y="6"/>
                  </a:moveTo>
                  <a:lnTo>
                    <a:pt x="49" y="13"/>
                  </a:lnTo>
                  <a:lnTo>
                    <a:pt x="44" y="18"/>
                  </a:lnTo>
                  <a:lnTo>
                    <a:pt x="38" y="21"/>
                  </a:lnTo>
                  <a:lnTo>
                    <a:pt x="32" y="25"/>
                  </a:lnTo>
                  <a:lnTo>
                    <a:pt x="26" y="33"/>
                  </a:lnTo>
                  <a:lnTo>
                    <a:pt x="24" y="41"/>
                  </a:lnTo>
                  <a:lnTo>
                    <a:pt x="23" y="50"/>
                  </a:lnTo>
                  <a:lnTo>
                    <a:pt x="23" y="59"/>
                  </a:lnTo>
                  <a:lnTo>
                    <a:pt x="19" y="61"/>
                  </a:lnTo>
                  <a:lnTo>
                    <a:pt x="16" y="61"/>
                  </a:lnTo>
                  <a:lnTo>
                    <a:pt x="12" y="61"/>
                  </a:lnTo>
                  <a:lnTo>
                    <a:pt x="9" y="60"/>
                  </a:lnTo>
                  <a:lnTo>
                    <a:pt x="4" y="53"/>
                  </a:lnTo>
                  <a:lnTo>
                    <a:pt x="2" y="45"/>
                  </a:lnTo>
                  <a:lnTo>
                    <a:pt x="0" y="37"/>
                  </a:lnTo>
                  <a:lnTo>
                    <a:pt x="1" y="29"/>
                  </a:lnTo>
                  <a:lnTo>
                    <a:pt x="3" y="23"/>
                  </a:lnTo>
                  <a:lnTo>
                    <a:pt x="7" y="19"/>
                  </a:lnTo>
                  <a:lnTo>
                    <a:pt x="11" y="14"/>
                  </a:lnTo>
                  <a:lnTo>
                    <a:pt x="16" y="10"/>
                  </a:lnTo>
                  <a:lnTo>
                    <a:pt x="21" y="6"/>
                  </a:lnTo>
                  <a:lnTo>
                    <a:pt x="26" y="3"/>
                  </a:lnTo>
                  <a:lnTo>
                    <a:pt x="32" y="2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5" y="2"/>
                  </a:lnTo>
                  <a:lnTo>
                    <a:pt x="48" y="4"/>
                  </a:lnTo>
                  <a:lnTo>
                    <a:pt x="5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68" name="Freeform 866"/>
            <p:cNvSpPr>
              <a:spLocks/>
            </p:cNvSpPr>
            <p:nvPr/>
          </p:nvSpPr>
          <p:spPr bwMode="auto">
            <a:xfrm flipH="1">
              <a:off x="8842" y="1834"/>
              <a:ext cx="5" cy="4"/>
            </a:xfrm>
            <a:custGeom>
              <a:avLst/>
              <a:gdLst>
                <a:gd name="T0" fmla="*/ 0 w 69"/>
                <a:gd name="T1" fmla="*/ 0 h 34"/>
                <a:gd name="T2" fmla="*/ 0 w 69"/>
                <a:gd name="T3" fmla="*/ 0 h 34"/>
                <a:gd name="T4" fmla="*/ 0 w 69"/>
                <a:gd name="T5" fmla="*/ 0 h 34"/>
                <a:gd name="T6" fmla="*/ 0 w 69"/>
                <a:gd name="T7" fmla="*/ 0 h 34"/>
                <a:gd name="T8" fmla="*/ 0 w 69"/>
                <a:gd name="T9" fmla="*/ 0 h 34"/>
                <a:gd name="T10" fmla="*/ 0 w 69"/>
                <a:gd name="T11" fmla="*/ 0 h 34"/>
                <a:gd name="T12" fmla="*/ 0 w 69"/>
                <a:gd name="T13" fmla="*/ 0 h 34"/>
                <a:gd name="T14" fmla="*/ 0 w 69"/>
                <a:gd name="T15" fmla="*/ 0 h 34"/>
                <a:gd name="T16" fmla="*/ 0 w 69"/>
                <a:gd name="T17" fmla="*/ 0 h 34"/>
                <a:gd name="T18" fmla="*/ 0 w 69"/>
                <a:gd name="T19" fmla="*/ 0 h 34"/>
                <a:gd name="T20" fmla="*/ 0 w 69"/>
                <a:gd name="T21" fmla="*/ 0 h 34"/>
                <a:gd name="T22" fmla="*/ 0 w 69"/>
                <a:gd name="T23" fmla="*/ 0 h 34"/>
                <a:gd name="T24" fmla="*/ 0 w 69"/>
                <a:gd name="T25" fmla="*/ 0 h 34"/>
                <a:gd name="T26" fmla="*/ 0 w 69"/>
                <a:gd name="T27" fmla="*/ 0 h 34"/>
                <a:gd name="T28" fmla="*/ 0 w 69"/>
                <a:gd name="T29" fmla="*/ 0 h 34"/>
                <a:gd name="T30" fmla="*/ 0 w 69"/>
                <a:gd name="T31" fmla="*/ 0 h 34"/>
                <a:gd name="T32" fmla="*/ 0 w 69"/>
                <a:gd name="T33" fmla="*/ 0 h 34"/>
                <a:gd name="T34" fmla="*/ 0 w 69"/>
                <a:gd name="T35" fmla="*/ 0 h 34"/>
                <a:gd name="T36" fmla="*/ 0 w 69"/>
                <a:gd name="T37" fmla="*/ 0 h 34"/>
                <a:gd name="T38" fmla="*/ 0 w 69"/>
                <a:gd name="T39" fmla="*/ 0 h 34"/>
                <a:gd name="T40" fmla="*/ 0 w 69"/>
                <a:gd name="T41" fmla="*/ 0 h 34"/>
                <a:gd name="T42" fmla="*/ 0 w 69"/>
                <a:gd name="T43" fmla="*/ 0 h 34"/>
                <a:gd name="T44" fmla="*/ 0 w 69"/>
                <a:gd name="T45" fmla="*/ 0 h 34"/>
                <a:gd name="T46" fmla="*/ 0 w 69"/>
                <a:gd name="T47" fmla="*/ 0 h 34"/>
                <a:gd name="T48" fmla="*/ 0 w 69"/>
                <a:gd name="T49" fmla="*/ 0 h 34"/>
                <a:gd name="T50" fmla="*/ 0 w 69"/>
                <a:gd name="T51" fmla="*/ 0 h 34"/>
                <a:gd name="T52" fmla="*/ 0 w 69"/>
                <a:gd name="T53" fmla="*/ 0 h 34"/>
                <a:gd name="T54" fmla="*/ 0 w 69"/>
                <a:gd name="T55" fmla="*/ 0 h 34"/>
                <a:gd name="T56" fmla="*/ 0 w 69"/>
                <a:gd name="T57" fmla="*/ 0 h 34"/>
                <a:gd name="T58" fmla="*/ 0 w 69"/>
                <a:gd name="T59" fmla="*/ 0 h 34"/>
                <a:gd name="T60" fmla="*/ 0 w 69"/>
                <a:gd name="T61" fmla="*/ 0 h 34"/>
                <a:gd name="T62" fmla="*/ 0 w 69"/>
                <a:gd name="T63" fmla="*/ 0 h 34"/>
                <a:gd name="T64" fmla="*/ 0 w 69"/>
                <a:gd name="T65" fmla="*/ 0 h 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34"/>
                <a:gd name="T101" fmla="*/ 69 w 69"/>
                <a:gd name="T102" fmla="*/ 34 h 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34">
                  <a:moveTo>
                    <a:pt x="42" y="2"/>
                  </a:moveTo>
                  <a:lnTo>
                    <a:pt x="45" y="3"/>
                  </a:lnTo>
                  <a:lnTo>
                    <a:pt x="47" y="3"/>
                  </a:lnTo>
                  <a:lnTo>
                    <a:pt x="50" y="3"/>
                  </a:lnTo>
                  <a:lnTo>
                    <a:pt x="53" y="4"/>
                  </a:lnTo>
                  <a:lnTo>
                    <a:pt x="57" y="6"/>
                  </a:lnTo>
                  <a:lnTo>
                    <a:pt x="62" y="8"/>
                  </a:lnTo>
                  <a:lnTo>
                    <a:pt x="65" y="11"/>
                  </a:lnTo>
                  <a:lnTo>
                    <a:pt x="69" y="14"/>
                  </a:lnTo>
                  <a:lnTo>
                    <a:pt x="69" y="19"/>
                  </a:lnTo>
                  <a:lnTo>
                    <a:pt x="69" y="25"/>
                  </a:lnTo>
                  <a:lnTo>
                    <a:pt x="67" y="29"/>
                  </a:lnTo>
                  <a:lnTo>
                    <a:pt x="64" y="34"/>
                  </a:lnTo>
                  <a:lnTo>
                    <a:pt x="59" y="30"/>
                  </a:lnTo>
                  <a:lnTo>
                    <a:pt x="53" y="28"/>
                  </a:lnTo>
                  <a:lnTo>
                    <a:pt x="46" y="26"/>
                  </a:lnTo>
                  <a:lnTo>
                    <a:pt x="39" y="25"/>
                  </a:lnTo>
                  <a:lnTo>
                    <a:pt x="32" y="25"/>
                  </a:lnTo>
                  <a:lnTo>
                    <a:pt x="26" y="26"/>
                  </a:lnTo>
                  <a:lnTo>
                    <a:pt x="19" y="27"/>
                  </a:lnTo>
                  <a:lnTo>
                    <a:pt x="12" y="30"/>
                  </a:lnTo>
                  <a:lnTo>
                    <a:pt x="8" y="29"/>
                  </a:lnTo>
                  <a:lnTo>
                    <a:pt x="4" y="28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2" y="15"/>
                  </a:lnTo>
                  <a:lnTo>
                    <a:pt x="7" y="11"/>
                  </a:lnTo>
                  <a:lnTo>
                    <a:pt x="12" y="6"/>
                  </a:lnTo>
                  <a:lnTo>
                    <a:pt x="19" y="4"/>
                  </a:lnTo>
                  <a:lnTo>
                    <a:pt x="25" y="3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69" name="Freeform 867"/>
            <p:cNvSpPr>
              <a:spLocks/>
            </p:cNvSpPr>
            <p:nvPr/>
          </p:nvSpPr>
          <p:spPr bwMode="auto">
            <a:xfrm flipH="1">
              <a:off x="8855" y="1837"/>
              <a:ext cx="5" cy="5"/>
            </a:xfrm>
            <a:custGeom>
              <a:avLst/>
              <a:gdLst>
                <a:gd name="T0" fmla="*/ 0 w 62"/>
                <a:gd name="T1" fmla="*/ 0 h 41"/>
                <a:gd name="T2" fmla="*/ 0 w 62"/>
                <a:gd name="T3" fmla="*/ 0 h 41"/>
                <a:gd name="T4" fmla="*/ 0 w 62"/>
                <a:gd name="T5" fmla="*/ 0 h 41"/>
                <a:gd name="T6" fmla="*/ 0 w 62"/>
                <a:gd name="T7" fmla="*/ 0 h 41"/>
                <a:gd name="T8" fmla="*/ 0 w 62"/>
                <a:gd name="T9" fmla="*/ 0 h 41"/>
                <a:gd name="T10" fmla="*/ 0 w 62"/>
                <a:gd name="T11" fmla="*/ 0 h 41"/>
                <a:gd name="T12" fmla="*/ 0 w 62"/>
                <a:gd name="T13" fmla="*/ 0 h 41"/>
                <a:gd name="T14" fmla="*/ 0 w 62"/>
                <a:gd name="T15" fmla="*/ 0 h 41"/>
                <a:gd name="T16" fmla="*/ 0 w 62"/>
                <a:gd name="T17" fmla="*/ 0 h 41"/>
                <a:gd name="T18" fmla="*/ 0 w 62"/>
                <a:gd name="T19" fmla="*/ 0 h 41"/>
                <a:gd name="T20" fmla="*/ 0 w 62"/>
                <a:gd name="T21" fmla="*/ 0 h 41"/>
                <a:gd name="T22" fmla="*/ 0 w 62"/>
                <a:gd name="T23" fmla="*/ 0 h 41"/>
                <a:gd name="T24" fmla="*/ 0 w 62"/>
                <a:gd name="T25" fmla="*/ 0 h 41"/>
                <a:gd name="T26" fmla="*/ 0 w 62"/>
                <a:gd name="T27" fmla="*/ 0 h 41"/>
                <a:gd name="T28" fmla="*/ 0 w 62"/>
                <a:gd name="T29" fmla="*/ 0 h 41"/>
                <a:gd name="T30" fmla="*/ 0 w 62"/>
                <a:gd name="T31" fmla="*/ 0 h 41"/>
                <a:gd name="T32" fmla="*/ 0 w 62"/>
                <a:gd name="T33" fmla="*/ 0 h 41"/>
                <a:gd name="T34" fmla="*/ 0 w 62"/>
                <a:gd name="T35" fmla="*/ 0 h 41"/>
                <a:gd name="T36" fmla="*/ 0 w 62"/>
                <a:gd name="T37" fmla="*/ 0 h 41"/>
                <a:gd name="T38" fmla="*/ 0 w 62"/>
                <a:gd name="T39" fmla="*/ 0 h 41"/>
                <a:gd name="T40" fmla="*/ 0 w 62"/>
                <a:gd name="T41" fmla="*/ 0 h 41"/>
                <a:gd name="T42" fmla="*/ 0 w 62"/>
                <a:gd name="T43" fmla="*/ 0 h 41"/>
                <a:gd name="T44" fmla="*/ 0 w 62"/>
                <a:gd name="T45" fmla="*/ 0 h 41"/>
                <a:gd name="T46" fmla="*/ 0 w 62"/>
                <a:gd name="T47" fmla="*/ 0 h 41"/>
                <a:gd name="T48" fmla="*/ 0 w 62"/>
                <a:gd name="T49" fmla="*/ 0 h 41"/>
                <a:gd name="T50" fmla="*/ 0 w 62"/>
                <a:gd name="T51" fmla="*/ 0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"/>
                <a:gd name="T79" fmla="*/ 0 h 41"/>
                <a:gd name="T80" fmla="*/ 62 w 62"/>
                <a:gd name="T81" fmla="*/ 41 h 4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" h="41">
                  <a:moveTo>
                    <a:pt x="54" y="7"/>
                  </a:moveTo>
                  <a:lnTo>
                    <a:pt x="62" y="22"/>
                  </a:lnTo>
                  <a:lnTo>
                    <a:pt x="54" y="22"/>
                  </a:lnTo>
                  <a:lnTo>
                    <a:pt x="46" y="23"/>
                  </a:lnTo>
                  <a:lnTo>
                    <a:pt x="39" y="25"/>
                  </a:lnTo>
                  <a:lnTo>
                    <a:pt x="32" y="27"/>
                  </a:lnTo>
                  <a:lnTo>
                    <a:pt x="25" y="30"/>
                  </a:lnTo>
                  <a:lnTo>
                    <a:pt x="18" y="33"/>
                  </a:lnTo>
                  <a:lnTo>
                    <a:pt x="11" y="36"/>
                  </a:lnTo>
                  <a:lnTo>
                    <a:pt x="5" y="41"/>
                  </a:lnTo>
                  <a:lnTo>
                    <a:pt x="4" y="35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3" y="12"/>
                  </a:lnTo>
                  <a:lnTo>
                    <a:pt x="8" y="7"/>
                  </a:lnTo>
                  <a:lnTo>
                    <a:pt x="13" y="4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2" y="2"/>
                  </a:lnTo>
                  <a:lnTo>
                    <a:pt x="47" y="3"/>
                  </a:lnTo>
                  <a:lnTo>
                    <a:pt x="50" y="4"/>
                  </a:lnTo>
                  <a:lnTo>
                    <a:pt x="5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70" name="Freeform 868"/>
            <p:cNvSpPr>
              <a:spLocks/>
            </p:cNvSpPr>
            <p:nvPr/>
          </p:nvSpPr>
          <p:spPr bwMode="auto">
            <a:xfrm flipH="1">
              <a:off x="8859" y="1858"/>
              <a:ext cx="9" cy="31"/>
            </a:xfrm>
            <a:custGeom>
              <a:avLst/>
              <a:gdLst>
                <a:gd name="T0" fmla="*/ 0 w 110"/>
                <a:gd name="T1" fmla="*/ 0 h 250"/>
                <a:gd name="T2" fmla="*/ 0 w 110"/>
                <a:gd name="T3" fmla="*/ 0 h 250"/>
                <a:gd name="T4" fmla="*/ 0 w 110"/>
                <a:gd name="T5" fmla="*/ 0 h 250"/>
                <a:gd name="T6" fmla="*/ 0 w 110"/>
                <a:gd name="T7" fmla="*/ 0 h 250"/>
                <a:gd name="T8" fmla="*/ 0 w 110"/>
                <a:gd name="T9" fmla="*/ 0 h 250"/>
                <a:gd name="T10" fmla="*/ 0 w 110"/>
                <a:gd name="T11" fmla="*/ 0 h 250"/>
                <a:gd name="T12" fmla="*/ 0 w 110"/>
                <a:gd name="T13" fmla="*/ 0 h 250"/>
                <a:gd name="T14" fmla="*/ 0 w 110"/>
                <a:gd name="T15" fmla="*/ 0 h 250"/>
                <a:gd name="T16" fmla="*/ 0 w 110"/>
                <a:gd name="T17" fmla="*/ 0 h 250"/>
                <a:gd name="T18" fmla="*/ 0 w 110"/>
                <a:gd name="T19" fmla="*/ 0 h 250"/>
                <a:gd name="T20" fmla="*/ 0 w 110"/>
                <a:gd name="T21" fmla="*/ 0 h 250"/>
                <a:gd name="T22" fmla="*/ 0 w 110"/>
                <a:gd name="T23" fmla="*/ 0 h 250"/>
                <a:gd name="T24" fmla="*/ 0 w 110"/>
                <a:gd name="T25" fmla="*/ 0 h 250"/>
                <a:gd name="T26" fmla="*/ 0 w 110"/>
                <a:gd name="T27" fmla="*/ 0 h 250"/>
                <a:gd name="T28" fmla="*/ 0 w 110"/>
                <a:gd name="T29" fmla="*/ 0 h 250"/>
                <a:gd name="T30" fmla="*/ 0 w 110"/>
                <a:gd name="T31" fmla="*/ 0 h 250"/>
                <a:gd name="T32" fmla="*/ 0 w 110"/>
                <a:gd name="T33" fmla="*/ 0 h 250"/>
                <a:gd name="T34" fmla="*/ 0 w 110"/>
                <a:gd name="T35" fmla="*/ 0 h 250"/>
                <a:gd name="T36" fmla="*/ 0 w 110"/>
                <a:gd name="T37" fmla="*/ 0 h 250"/>
                <a:gd name="T38" fmla="*/ 0 w 110"/>
                <a:gd name="T39" fmla="*/ 0 h 250"/>
                <a:gd name="T40" fmla="*/ 0 w 110"/>
                <a:gd name="T41" fmla="*/ 0 h 250"/>
                <a:gd name="T42" fmla="*/ 0 w 110"/>
                <a:gd name="T43" fmla="*/ 0 h 250"/>
                <a:gd name="T44" fmla="*/ 0 w 110"/>
                <a:gd name="T45" fmla="*/ 0 h 250"/>
                <a:gd name="T46" fmla="*/ 0 w 110"/>
                <a:gd name="T47" fmla="*/ 0 h 250"/>
                <a:gd name="T48" fmla="*/ 0 w 110"/>
                <a:gd name="T49" fmla="*/ 0 h 250"/>
                <a:gd name="T50" fmla="*/ 0 w 110"/>
                <a:gd name="T51" fmla="*/ 0 h 250"/>
                <a:gd name="T52" fmla="*/ 0 w 110"/>
                <a:gd name="T53" fmla="*/ 0 h 250"/>
                <a:gd name="T54" fmla="*/ 0 w 110"/>
                <a:gd name="T55" fmla="*/ 0 h 250"/>
                <a:gd name="T56" fmla="*/ 0 w 110"/>
                <a:gd name="T57" fmla="*/ 0 h 250"/>
                <a:gd name="T58" fmla="*/ 0 w 110"/>
                <a:gd name="T59" fmla="*/ 0 h 250"/>
                <a:gd name="T60" fmla="*/ 0 w 110"/>
                <a:gd name="T61" fmla="*/ 0 h 250"/>
                <a:gd name="T62" fmla="*/ 0 w 110"/>
                <a:gd name="T63" fmla="*/ 0 h 250"/>
                <a:gd name="T64" fmla="*/ 0 w 110"/>
                <a:gd name="T65" fmla="*/ 0 h 250"/>
                <a:gd name="T66" fmla="*/ 0 w 110"/>
                <a:gd name="T67" fmla="*/ 0 h 250"/>
                <a:gd name="T68" fmla="*/ 0 w 110"/>
                <a:gd name="T69" fmla="*/ 0 h 250"/>
                <a:gd name="T70" fmla="*/ 0 w 110"/>
                <a:gd name="T71" fmla="*/ 0 h 250"/>
                <a:gd name="T72" fmla="*/ 0 w 110"/>
                <a:gd name="T73" fmla="*/ 0 h 250"/>
                <a:gd name="T74" fmla="*/ 0 w 110"/>
                <a:gd name="T75" fmla="*/ 0 h 250"/>
                <a:gd name="T76" fmla="*/ 0 w 110"/>
                <a:gd name="T77" fmla="*/ 0 h 250"/>
                <a:gd name="T78" fmla="*/ 0 w 110"/>
                <a:gd name="T79" fmla="*/ 0 h 250"/>
                <a:gd name="T80" fmla="*/ 0 w 110"/>
                <a:gd name="T81" fmla="*/ 0 h 250"/>
                <a:gd name="T82" fmla="*/ 0 w 110"/>
                <a:gd name="T83" fmla="*/ 0 h 250"/>
                <a:gd name="T84" fmla="*/ 0 w 110"/>
                <a:gd name="T85" fmla="*/ 0 h 250"/>
                <a:gd name="T86" fmla="*/ 0 w 110"/>
                <a:gd name="T87" fmla="*/ 0 h 250"/>
                <a:gd name="T88" fmla="*/ 0 w 110"/>
                <a:gd name="T89" fmla="*/ 0 h 250"/>
                <a:gd name="T90" fmla="*/ 0 w 110"/>
                <a:gd name="T91" fmla="*/ 0 h 250"/>
                <a:gd name="T92" fmla="*/ 0 w 110"/>
                <a:gd name="T93" fmla="*/ 0 h 250"/>
                <a:gd name="T94" fmla="*/ 0 w 110"/>
                <a:gd name="T95" fmla="*/ 0 h 250"/>
                <a:gd name="T96" fmla="*/ 0 w 110"/>
                <a:gd name="T97" fmla="*/ 0 h 2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250"/>
                <a:gd name="T149" fmla="*/ 110 w 110"/>
                <a:gd name="T150" fmla="*/ 250 h 2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250">
                  <a:moveTo>
                    <a:pt x="104" y="7"/>
                  </a:moveTo>
                  <a:lnTo>
                    <a:pt x="103" y="15"/>
                  </a:lnTo>
                  <a:lnTo>
                    <a:pt x="98" y="17"/>
                  </a:lnTo>
                  <a:lnTo>
                    <a:pt x="90" y="19"/>
                  </a:lnTo>
                  <a:lnTo>
                    <a:pt x="84" y="21"/>
                  </a:lnTo>
                  <a:lnTo>
                    <a:pt x="72" y="32"/>
                  </a:lnTo>
                  <a:lnTo>
                    <a:pt x="60" y="46"/>
                  </a:lnTo>
                  <a:lnTo>
                    <a:pt x="52" y="60"/>
                  </a:lnTo>
                  <a:lnTo>
                    <a:pt x="45" y="75"/>
                  </a:lnTo>
                  <a:lnTo>
                    <a:pt x="41" y="92"/>
                  </a:lnTo>
                  <a:lnTo>
                    <a:pt x="38" y="108"/>
                  </a:lnTo>
                  <a:lnTo>
                    <a:pt x="37" y="125"/>
                  </a:lnTo>
                  <a:lnTo>
                    <a:pt x="39" y="144"/>
                  </a:lnTo>
                  <a:lnTo>
                    <a:pt x="45" y="158"/>
                  </a:lnTo>
                  <a:lnTo>
                    <a:pt x="51" y="171"/>
                  </a:lnTo>
                  <a:lnTo>
                    <a:pt x="57" y="185"/>
                  </a:lnTo>
                  <a:lnTo>
                    <a:pt x="65" y="199"/>
                  </a:lnTo>
                  <a:lnTo>
                    <a:pt x="73" y="211"/>
                  </a:lnTo>
                  <a:lnTo>
                    <a:pt x="83" y="222"/>
                  </a:lnTo>
                  <a:lnTo>
                    <a:pt x="95" y="231"/>
                  </a:lnTo>
                  <a:lnTo>
                    <a:pt x="110" y="237"/>
                  </a:lnTo>
                  <a:lnTo>
                    <a:pt x="110" y="241"/>
                  </a:lnTo>
                  <a:lnTo>
                    <a:pt x="109" y="244"/>
                  </a:lnTo>
                  <a:lnTo>
                    <a:pt x="106" y="248"/>
                  </a:lnTo>
                  <a:lnTo>
                    <a:pt x="104" y="250"/>
                  </a:lnTo>
                  <a:lnTo>
                    <a:pt x="91" y="250"/>
                  </a:lnTo>
                  <a:lnTo>
                    <a:pt x="80" y="249"/>
                  </a:lnTo>
                  <a:lnTo>
                    <a:pt x="68" y="245"/>
                  </a:lnTo>
                  <a:lnTo>
                    <a:pt x="58" y="241"/>
                  </a:lnTo>
                  <a:lnTo>
                    <a:pt x="49" y="234"/>
                  </a:lnTo>
                  <a:lnTo>
                    <a:pt x="39" y="227"/>
                  </a:lnTo>
                  <a:lnTo>
                    <a:pt x="31" y="218"/>
                  </a:lnTo>
                  <a:lnTo>
                    <a:pt x="26" y="207"/>
                  </a:lnTo>
                  <a:lnTo>
                    <a:pt x="12" y="186"/>
                  </a:lnTo>
                  <a:lnTo>
                    <a:pt x="5" y="163"/>
                  </a:lnTo>
                  <a:lnTo>
                    <a:pt x="3" y="139"/>
                  </a:lnTo>
                  <a:lnTo>
                    <a:pt x="0" y="114"/>
                  </a:lnTo>
                  <a:lnTo>
                    <a:pt x="5" y="98"/>
                  </a:lnTo>
                  <a:lnTo>
                    <a:pt x="9" y="80"/>
                  </a:lnTo>
                  <a:lnTo>
                    <a:pt x="16" y="63"/>
                  </a:lnTo>
                  <a:lnTo>
                    <a:pt x="24" y="48"/>
                  </a:lnTo>
                  <a:lnTo>
                    <a:pt x="34" y="33"/>
                  </a:lnTo>
                  <a:lnTo>
                    <a:pt x="46" y="19"/>
                  </a:lnTo>
                  <a:lnTo>
                    <a:pt x="60" y="9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90" y="2"/>
                  </a:lnTo>
                  <a:lnTo>
                    <a:pt x="97" y="4"/>
                  </a:lnTo>
                  <a:lnTo>
                    <a:pt x="10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71" name="Freeform 869"/>
            <p:cNvSpPr>
              <a:spLocks/>
            </p:cNvSpPr>
            <p:nvPr/>
          </p:nvSpPr>
          <p:spPr bwMode="auto">
            <a:xfrm flipH="1">
              <a:off x="8842" y="1859"/>
              <a:ext cx="7" cy="6"/>
            </a:xfrm>
            <a:custGeom>
              <a:avLst/>
              <a:gdLst>
                <a:gd name="T0" fmla="*/ 0 w 82"/>
                <a:gd name="T1" fmla="*/ 0 h 39"/>
                <a:gd name="T2" fmla="*/ 0 w 82"/>
                <a:gd name="T3" fmla="*/ 0 h 39"/>
                <a:gd name="T4" fmla="*/ 0 w 82"/>
                <a:gd name="T5" fmla="*/ 0 h 39"/>
                <a:gd name="T6" fmla="*/ 0 w 82"/>
                <a:gd name="T7" fmla="*/ 0 h 39"/>
                <a:gd name="T8" fmla="*/ 0 w 82"/>
                <a:gd name="T9" fmla="*/ 0 h 39"/>
                <a:gd name="T10" fmla="*/ 0 w 82"/>
                <a:gd name="T11" fmla="*/ 0 h 39"/>
                <a:gd name="T12" fmla="*/ 0 w 82"/>
                <a:gd name="T13" fmla="*/ 0 h 39"/>
                <a:gd name="T14" fmla="*/ 0 w 82"/>
                <a:gd name="T15" fmla="*/ 0 h 39"/>
                <a:gd name="T16" fmla="*/ 0 w 82"/>
                <a:gd name="T17" fmla="*/ 0 h 39"/>
                <a:gd name="T18" fmla="*/ 0 w 82"/>
                <a:gd name="T19" fmla="*/ 0 h 39"/>
                <a:gd name="T20" fmla="*/ 0 w 82"/>
                <a:gd name="T21" fmla="*/ 0 h 39"/>
                <a:gd name="T22" fmla="*/ 0 w 82"/>
                <a:gd name="T23" fmla="*/ 0 h 39"/>
                <a:gd name="T24" fmla="*/ 0 w 82"/>
                <a:gd name="T25" fmla="*/ 0 h 39"/>
                <a:gd name="T26" fmla="*/ 0 w 82"/>
                <a:gd name="T27" fmla="*/ 0 h 39"/>
                <a:gd name="T28" fmla="*/ 0 w 82"/>
                <a:gd name="T29" fmla="*/ 0 h 39"/>
                <a:gd name="T30" fmla="*/ 0 w 82"/>
                <a:gd name="T31" fmla="*/ 0 h 39"/>
                <a:gd name="T32" fmla="*/ 0 w 82"/>
                <a:gd name="T33" fmla="*/ 0 h 39"/>
                <a:gd name="T34" fmla="*/ 0 w 82"/>
                <a:gd name="T35" fmla="*/ 0 h 39"/>
                <a:gd name="T36" fmla="*/ 0 w 82"/>
                <a:gd name="T37" fmla="*/ 0 h 39"/>
                <a:gd name="T38" fmla="*/ 0 w 82"/>
                <a:gd name="T39" fmla="*/ 0 h 39"/>
                <a:gd name="T40" fmla="*/ 0 w 82"/>
                <a:gd name="T41" fmla="*/ 0 h 39"/>
                <a:gd name="T42" fmla="*/ 0 w 82"/>
                <a:gd name="T43" fmla="*/ 0 h 39"/>
                <a:gd name="T44" fmla="*/ 0 w 82"/>
                <a:gd name="T45" fmla="*/ 0 h 39"/>
                <a:gd name="T46" fmla="*/ 0 w 82"/>
                <a:gd name="T47" fmla="*/ 0 h 39"/>
                <a:gd name="T48" fmla="*/ 0 w 82"/>
                <a:gd name="T49" fmla="*/ 0 h 39"/>
                <a:gd name="T50" fmla="*/ 0 w 82"/>
                <a:gd name="T51" fmla="*/ 0 h 39"/>
                <a:gd name="T52" fmla="*/ 0 w 82"/>
                <a:gd name="T53" fmla="*/ 0 h 39"/>
                <a:gd name="T54" fmla="*/ 0 w 82"/>
                <a:gd name="T55" fmla="*/ 0 h 39"/>
                <a:gd name="T56" fmla="*/ 0 w 82"/>
                <a:gd name="T57" fmla="*/ 0 h 39"/>
                <a:gd name="T58" fmla="*/ 0 w 82"/>
                <a:gd name="T59" fmla="*/ 0 h 39"/>
                <a:gd name="T60" fmla="*/ 0 w 82"/>
                <a:gd name="T61" fmla="*/ 0 h 39"/>
                <a:gd name="T62" fmla="*/ 0 w 82"/>
                <a:gd name="T63" fmla="*/ 0 h 39"/>
                <a:gd name="T64" fmla="*/ 0 w 82"/>
                <a:gd name="T65" fmla="*/ 0 h 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2"/>
                <a:gd name="T100" fmla="*/ 0 h 39"/>
                <a:gd name="T101" fmla="*/ 82 w 82"/>
                <a:gd name="T102" fmla="*/ 39 h 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2" h="39">
                  <a:moveTo>
                    <a:pt x="82" y="20"/>
                  </a:moveTo>
                  <a:lnTo>
                    <a:pt x="77" y="28"/>
                  </a:lnTo>
                  <a:lnTo>
                    <a:pt x="68" y="29"/>
                  </a:lnTo>
                  <a:lnTo>
                    <a:pt x="57" y="28"/>
                  </a:lnTo>
                  <a:lnTo>
                    <a:pt x="48" y="29"/>
                  </a:lnTo>
                  <a:lnTo>
                    <a:pt x="42" y="29"/>
                  </a:lnTo>
                  <a:lnTo>
                    <a:pt x="37" y="30"/>
                  </a:lnTo>
                  <a:lnTo>
                    <a:pt x="31" y="33"/>
                  </a:lnTo>
                  <a:lnTo>
                    <a:pt x="26" y="35"/>
                  </a:lnTo>
                  <a:lnTo>
                    <a:pt x="21" y="37"/>
                  </a:lnTo>
                  <a:lnTo>
                    <a:pt x="15" y="39"/>
                  </a:lnTo>
                  <a:lnTo>
                    <a:pt x="10" y="39"/>
                  </a:lnTo>
                  <a:lnTo>
                    <a:pt x="4" y="37"/>
                  </a:lnTo>
                  <a:lnTo>
                    <a:pt x="2" y="32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4" y="9"/>
                  </a:lnTo>
                  <a:lnTo>
                    <a:pt x="9" y="6"/>
                  </a:lnTo>
                  <a:lnTo>
                    <a:pt x="15" y="4"/>
                  </a:lnTo>
                  <a:lnTo>
                    <a:pt x="21" y="3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5" y="4"/>
                  </a:lnTo>
                  <a:lnTo>
                    <a:pt x="60" y="6"/>
                  </a:lnTo>
                  <a:lnTo>
                    <a:pt x="64" y="9"/>
                  </a:lnTo>
                  <a:lnTo>
                    <a:pt x="69" y="12"/>
                  </a:lnTo>
                  <a:lnTo>
                    <a:pt x="74" y="15"/>
                  </a:lnTo>
                  <a:lnTo>
                    <a:pt x="77" y="18"/>
                  </a:lnTo>
                  <a:lnTo>
                    <a:pt x="82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72" name="Freeform 870"/>
            <p:cNvSpPr>
              <a:spLocks/>
            </p:cNvSpPr>
            <p:nvPr/>
          </p:nvSpPr>
          <p:spPr bwMode="auto">
            <a:xfrm flipH="1">
              <a:off x="8815" y="1864"/>
              <a:ext cx="17" cy="31"/>
            </a:xfrm>
            <a:custGeom>
              <a:avLst/>
              <a:gdLst>
                <a:gd name="T0" fmla="*/ 0 w 197"/>
                <a:gd name="T1" fmla="*/ 0 h 249"/>
                <a:gd name="T2" fmla="*/ 0 w 197"/>
                <a:gd name="T3" fmla="*/ 0 h 249"/>
                <a:gd name="T4" fmla="*/ 0 w 197"/>
                <a:gd name="T5" fmla="*/ 0 h 249"/>
                <a:gd name="T6" fmla="*/ 0 w 197"/>
                <a:gd name="T7" fmla="*/ 0 h 249"/>
                <a:gd name="T8" fmla="*/ 0 w 197"/>
                <a:gd name="T9" fmla="*/ 0 h 249"/>
                <a:gd name="T10" fmla="*/ 0 w 197"/>
                <a:gd name="T11" fmla="*/ 0 h 249"/>
                <a:gd name="T12" fmla="*/ 0 w 197"/>
                <a:gd name="T13" fmla="*/ 0 h 249"/>
                <a:gd name="T14" fmla="*/ 0 w 197"/>
                <a:gd name="T15" fmla="*/ 0 h 249"/>
                <a:gd name="T16" fmla="*/ 0 w 197"/>
                <a:gd name="T17" fmla="*/ 0 h 249"/>
                <a:gd name="T18" fmla="*/ 0 w 197"/>
                <a:gd name="T19" fmla="*/ 0 h 249"/>
                <a:gd name="T20" fmla="*/ 0 w 197"/>
                <a:gd name="T21" fmla="*/ 0 h 249"/>
                <a:gd name="T22" fmla="*/ 0 w 197"/>
                <a:gd name="T23" fmla="*/ 0 h 249"/>
                <a:gd name="T24" fmla="*/ 0 w 197"/>
                <a:gd name="T25" fmla="*/ 0 h 249"/>
                <a:gd name="T26" fmla="*/ 0 w 197"/>
                <a:gd name="T27" fmla="*/ 0 h 249"/>
                <a:gd name="T28" fmla="*/ 0 w 197"/>
                <a:gd name="T29" fmla="*/ 0 h 249"/>
                <a:gd name="T30" fmla="*/ 0 w 197"/>
                <a:gd name="T31" fmla="*/ 0 h 249"/>
                <a:gd name="T32" fmla="*/ 0 w 197"/>
                <a:gd name="T33" fmla="*/ 0 h 249"/>
                <a:gd name="T34" fmla="*/ 0 w 197"/>
                <a:gd name="T35" fmla="*/ 0 h 249"/>
                <a:gd name="T36" fmla="*/ 0 w 197"/>
                <a:gd name="T37" fmla="*/ 0 h 249"/>
                <a:gd name="T38" fmla="*/ 0 w 197"/>
                <a:gd name="T39" fmla="*/ 0 h 249"/>
                <a:gd name="T40" fmla="*/ 0 w 197"/>
                <a:gd name="T41" fmla="*/ 0 h 249"/>
                <a:gd name="T42" fmla="*/ 0 w 197"/>
                <a:gd name="T43" fmla="*/ 0 h 249"/>
                <a:gd name="T44" fmla="*/ 0 w 197"/>
                <a:gd name="T45" fmla="*/ 0 h 249"/>
                <a:gd name="T46" fmla="*/ 0 w 197"/>
                <a:gd name="T47" fmla="*/ 0 h 249"/>
                <a:gd name="T48" fmla="*/ 0 w 197"/>
                <a:gd name="T49" fmla="*/ 0 h 249"/>
                <a:gd name="T50" fmla="*/ 0 w 197"/>
                <a:gd name="T51" fmla="*/ 0 h 249"/>
                <a:gd name="T52" fmla="*/ 0 w 197"/>
                <a:gd name="T53" fmla="*/ 0 h 249"/>
                <a:gd name="T54" fmla="*/ 0 w 197"/>
                <a:gd name="T55" fmla="*/ 0 h 249"/>
                <a:gd name="T56" fmla="*/ 0 w 197"/>
                <a:gd name="T57" fmla="*/ 0 h 249"/>
                <a:gd name="T58" fmla="*/ 0 w 197"/>
                <a:gd name="T59" fmla="*/ 0 h 249"/>
                <a:gd name="T60" fmla="*/ 0 w 197"/>
                <a:gd name="T61" fmla="*/ 0 h 249"/>
                <a:gd name="T62" fmla="*/ 0 w 197"/>
                <a:gd name="T63" fmla="*/ 0 h 249"/>
                <a:gd name="T64" fmla="*/ 0 w 197"/>
                <a:gd name="T65" fmla="*/ 0 h 249"/>
                <a:gd name="T66" fmla="*/ 0 w 197"/>
                <a:gd name="T67" fmla="*/ 0 h 249"/>
                <a:gd name="T68" fmla="*/ 0 w 197"/>
                <a:gd name="T69" fmla="*/ 0 h 249"/>
                <a:gd name="T70" fmla="*/ 0 w 197"/>
                <a:gd name="T71" fmla="*/ 0 h 249"/>
                <a:gd name="T72" fmla="*/ 0 w 197"/>
                <a:gd name="T73" fmla="*/ 0 h 249"/>
                <a:gd name="T74" fmla="*/ 0 w 197"/>
                <a:gd name="T75" fmla="*/ 0 h 249"/>
                <a:gd name="T76" fmla="*/ 0 w 197"/>
                <a:gd name="T77" fmla="*/ 0 h 249"/>
                <a:gd name="T78" fmla="*/ 0 w 197"/>
                <a:gd name="T79" fmla="*/ 0 h 249"/>
                <a:gd name="T80" fmla="*/ 0 w 197"/>
                <a:gd name="T81" fmla="*/ 0 h 249"/>
                <a:gd name="T82" fmla="*/ 0 w 197"/>
                <a:gd name="T83" fmla="*/ 0 h 249"/>
                <a:gd name="T84" fmla="*/ 0 w 197"/>
                <a:gd name="T85" fmla="*/ 0 h 2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7"/>
                <a:gd name="T130" fmla="*/ 0 h 249"/>
                <a:gd name="T131" fmla="*/ 197 w 197"/>
                <a:gd name="T132" fmla="*/ 249 h 2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7" h="249">
                  <a:moveTo>
                    <a:pt x="153" y="31"/>
                  </a:moveTo>
                  <a:lnTo>
                    <a:pt x="158" y="29"/>
                  </a:lnTo>
                  <a:lnTo>
                    <a:pt x="163" y="27"/>
                  </a:lnTo>
                  <a:lnTo>
                    <a:pt x="169" y="23"/>
                  </a:lnTo>
                  <a:lnTo>
                    <a:pt x="173" y="19"/>
                  </a:lnTo>
                  <a:lnTo>
                    <a:pt x="178" y="14"/>
                  </a:lnTo>
                  <a:lnTo>
                    <a:pt x="183" y="10"/>
                  </a:lnTo>
                  <a:lnTo>
                    <a:pt x="187" y="5"/>
                  </a:lnTo>
                  <a:lnTo>
                    <a:pt x="191" y="0"/>
                  </a:lnTo>
                  <a:lnTo>
                    <a:pt x="196" y="5"/>
                  </a:lnTo>
                  <a:lnTo>
                    <a:pt x="197" y="11"/>
                  </a:lnTo>
                  <a:lnTo>
                    <a:pt x="196" y="18"/>
                  </a:lnTo>
                  <a:lnTo>
                    <a:pt x="195" y="25"/>
                  </a:lnTo>
                  <a:lnTo>
                    <a:pt x="191" y="33"/>
                  </a:lnTo>
                  <a:lnTo>
                    <a:pt x="186" y="41"/>
                  </a:lnTo>
                  <a:lnTo>
                    <a:pt x="181" y="50"/>
                  </a:lnTo>
                  <a:lnTo>
                    <a:pt x="176" y="58"/>
                  </a:lnTo>
                  <a:lnTo>
                    <a:pt x="169" y="66"/>
                  </a:lnTo>
                  <a:lnTo>
                    <a:pt x="162" y="73"/>
                  </a:lnTo>
                  <a:lnTo>
                    <a:pt x="154" y="78"/>
                  </a:lnTo>
                  <a:lnTo>
                    <a:pt x="143" y="81"/>
                  </a:lnTo>
                  <a:lnTo>
                    <a:pt x="138" y="74"/>
                  </a:lnTo>
                  <a:lnTo>
                    <a:pt x="132" y="66"/>
                  </a:lnTo>
                  <a:lnTo>
                    <a:pt x="125" y="59"/>
                  </a:lnTo>
                  <a:lnTo>
                    <a:pt x="118" y="53"/>
                  </a:lnTo>
                  <a:lnTo>
                    <a:pt x="110" y="48"/>
                  </a:lnTo>
                  <a:lnTo>
                    <a:pt x="102" y="44"/>
                  </a:lnTo>
                  <a:lnTo>
                    <a:pt x="93" y="42"/>
                  </a:lnTo>
                  <a:lnTo>
                    <a:pt x="83" y="42"/>
                  </a:lnTo>
                  <a:lnTo>
                    <a:pt x="76" y="42"/>
                  </a:lnTo>
                  <a:lnTo>
                    <a:pt x="70" y="42"/>
                  </a:lnTo>
                  <a:lnTo>
                    <a:pt x="63" y="42"/>
                  </a:lnTo>
                  <a:lnTo>
                    <a:pt x="56" y="43"/>
                  </a:lnTo>
                  <a:lnTo>
                    <a:pt x="49" y="44"/>
                  </a:lnTo>
                  <a:lnTo>
                    <a:pt x="43" y="46"/>
                  </a:lnTo>
                  <a:lnTo>
                    <a:pt x="37" y="50"/>
                  </a:lnTo>
                  <a:lnTo>
                    <a:pt x="33" y="53"/>
                  </a:lnTo>
                  <a:lnTo>
                    <a:pt x="40" y="55"/>
                  </a:lnTo>
                  <a:lnTo>
                    <a:pt x="45" y="57"/>
                  </a:lnTo>
                  <a:lnTo>
                    <a:pt x="51" y="60"/>
                  </a:lnTo>
                  <a:lnTo>
                    <a:pt x="57" y="63"/>
                  </a:lnTo>
                  <a:lnTo>
                    <a:pt x="62" y="67"/>
                  </a:lnTo>
                  <a:lnTo>
                    <a:pt x="67" y="72"/>
                  </a:lnTo>
                  <a:lnTo>
                    <a:pt x="71" y="76"/>
                  </a:lnTo>
                  <a:lnTo>
                    <a:pt x="75" y="82"/>
                  </a:lnTo>
                  <a:lnTo>
                    <a:pt x="86" y="114"/>
                  </a:lnTo>
                  <a:lnTo>
                    <a:pt x="86" y="149"/>
                  </a:lnTo>
                  <a:lnTo>
                    <a:pt x="79" y="184"/>
                  </a:lnTo>
                  <a:lnTo>
                    <a:pt x="67" y="216"/>
                  </a:lnTo>
                  <a:lnTo>
                    <a:pt x="64" y="225"/>
                  </a:lnTo>
                  <a:lnTo>
                    <a:pt x="62" y="235"/>
                  </a:lnTo>
                  <a:lnTo>
                    <a:pt x="58" y="245"/>
                  </a:lnTo>
                  <a:lnTo>
                    <a:pt x="49" y="249"/>
                  </a:lnTo>
                  <a:lnTo>
                    <a:pt x="43" y="243"/>
                  </a:lnTo>
                  <a:lnTo>
                    <a:pt x="45" y="223"/>
                  </a:lnTo>
                  <a:lnTo>
                    <a:pt x="48" y="201"/>
                  </a:lnTo>
                  <a:lnTo>
                    <a:pt x="51" y="178"/>
                  </a:lnTo>
                  <a:lnTo>
                    <a:pt x="52" y="155"/>
                  </a:lnTo>
                  <a:lnTo>
                    <a:pt x="51" y="133"/>
                  </a:lnTo>
                  <a:lnTo>
                    <a:pt x="45" y="113"/>
                  </a:lnTo>
                  <a:lnTo>
                    <a:pt x="33" y="95"/>
                  </a:lnTo>
                  <a:lnTo>
                    <a:pt x="14" y="81"/>
                  </a:lnTo>
                  <a:lnTo>
                    <a:pt x="10" y="80"/>
                  </a:lnTo>
                  <a:lnTo>
                    <a:pt x="6" y="79"/>
                  </a:lnTo>
                  <a:lnTo>
                    <a:pt x="3" y="76"/>
                  </a:lnTo>
                  <a:lnTo>
                    <a:pt x="0" y="73"/>
                  </a:lnTo>
                  <a:lnTo>
                    <a:pt x="4" y="58"/>
                  </a:lnTo>
                  <a:lnTo>
                    <a:pt x="11" y="45"/>
                  </a:lnTo>
                  <a:lnTo>
                    <a:pt x="20" y="33"/>
                  </a:lnTo>
                  <a:lnTo>
                    <a:pt x="30" y="21"/>
                  </a:lnTo>
                  <a:lnTo>
                    <a:pt x="38" y="15"/>
                  </a:lnTo>
                  <a:lnTo>
                    <a:pt x="49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9" y="0"/>
                  </a:lnTo>
                  <a:lnTo>
                    <a:pt x="90" y="0"/>
                  </a:lnTo>
                  <a:lnTo>
                    <a:pt x="101" y="0"/>
                  </a:lnTo>
                  <a:lnTo>
                    <a:pt x="111" y="3"/>
                  </a:lnTo>
                  <a:lnTo>
                    <a:pt x="117" y="5"/>
                  </a:lnTo>
                  <a:lnTo>
                    <a:pt x="123" y="8"/>
                  </a:lnTo>
                  <a:lnTo>
                    <a:pt x="128" y="11"/>
                  </a:lnTo>
                  <a:lnTo>
                    <a:pt x="134" y="14"/>
                  </a:lnTo>
                  <a:lnTo>
                    <a:pt x="140" y="18"/>
                  </a:lnTo>
                  <a:lnTo>
                    <a:pt x="144" y="21"/>
                  </a:lnTo>
                  <a:lnTo>
                    <a:pt x="149" y="26"/>
                  </a:lnTo>
                  <a:lnTo>
                    <a:pt x="15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73" name="Freeform 871"/>
            <p:cNvSpPr>
              <a:spLocks/>
            </p:cNvSpPr>
            <p:nvPr/>
          </p:nvSpPr>
          <p:spPr bwMode="auto">
            <a:xfrm flipH="1">
              <a:off x="8815" y="1871"/>
              <a:ext cx="6" cy="24"/>
            </a:xfrm>
            <a:custGeom>
              <a:avLst/>
              <a:gdLst>
                <a:gd name="T0" fmla="*/ 0 w 69"/>
                <a:gd name="T1" fmla="*/ 0 h 189"/>
                <a:gd name="T2" fmla="*/ 0 w 69"/>
                <a:gd name="T3" fmla="*/ 0 h 189"/>
                <a:gd name="T4" fmla="*/ 0 w 69"/>
                <a:gd name="T5" fmla="*/ 0 h 189"/>
                <a:gd name="T6" fmla="*/ 0 w 69"/>
                <a:gd name="T7" fmla="*/ 0 h 189"/>
                <a:gd name="T8" fmla="*/ 0 w 69"/>
                <a:gd name="T9" fmla="*/ 0 h 189"/>
                <a:gd name="T10" fmla="*/ 0 w 69"/>
                <a:gd name="T11" fmla="*/ 0 h 189"/>
                <a:gd name="T12" fmla="*/ 0 w 69"/>
                <a:gd name="T13" fmla="*/ 0 h 189"/>
                <a:gd name="T14" fmla="*/ 0 w 69"/>
                <a:gd name="T15" fmla="*/ 0 h 189"/>
                <a:gd name="T16" fmla="*/ 0 w 69"/>
                <a:gd name="T17" fmla="*/ 0 h 189"/>
                <a:gd name="T18" fmla="*/ 0 w 69"/>
                <a:gd name="T19" fmla="*/ 0 h 189"/>
                <a:gd name="T20" fmla="*/ 0 w 69"/>
                <a:gd name="T21" fmla="*/ 0 h 189"/>
                <a:gd name="T22" fmla="*/ 0 w 69"/>
                <a:gd name="T23" fmla="*/ 0 h 189"/>
                <a:gd name="T24" fmla="*/ 0 w 69"/>
                <a:gd name="T25" fmla="*/ 0 h 189"/>
                <a:gd name="T26" fmla="*/ 0 w 69"/>
                <a:gd name="T27" fmla="*/ 0 h 189"/>
                <a:gd name="T28" fmla="*/ 0 w 69"/>
                <a:gd name="T29" fmla="*/ 0 h 189"/>
                <a:gd name="T30" fmla="*/ 0 w 69"/>
                <a:gd name="T31" fmla="*/ 0 h 189"/>
                <a:gd name="T32" fmla="*/ 0 w 69"/>
                <a:gd name="T33" fmla="*/ 0 h 189"/>
                <a:gd name="T34" fmla="*/ 0 w 69"/>
                <a:gd name="T35" fmla="*/ 0 h 189"/>
                <a:gd name="T36" fmla="*/ 0 w 69"/>
                <a:gd name="T37" fmla="*/ 0 h 189"/>
                <a:gd name="T38" fmla="*/ 0 w 69"/>
                <a:gd name="T39" fmla="*/ 0 h 189"/>
                <a:gd name="T40" fmla="*/ 0 w 69"/>
                <a:gd name="T41" fmla="*/ 0 h 189"/>
                <a:gd name="T42" fmla="*/ 0 w 69"/>
                <a:gd name="T43" fmla="*/ 0 h 189"/>
                <a:gd name="T44" fmla="*/ 0 w 69"/>
                <a:gd name="T45" fmla="*/ 0 h 189"/>
                <a:gd name="T46" fmla="*/ 0 w 69"/>
                <a:gd name="T47" fmla="*/ 0 h 189"/>
                <a:gd name="T48" fmla="*/ 0 w 69"/>
                <a:gd name="T49" fmla="*/ 0 h 189"/>
                <a:gd name="T50" fmla="*/ 0 w 69"/>
                <a:gd name="T51" fmla="*/ 0 h 189"/>
                <a:gd name="T52" fmla="*/ 0 w 69"/>
                <a:gd name="T53" fmla="*/ 0 h 189"/>
                <a:gd name="T54" fmla="*/ 0 w 69"/>
                <a:gd name="T55" fmla="*/ 0 h 189"/>
                <a:gd name="T56" fmla="*/ 0 w 69"/>
                <a:gd name="T57" fmla="*/ 0 h 189"/>
                <a:gd name="T58" fmla="*/ 0 w 69"/>
                <a:gd name="T59" fmla="*/ 0 h 189"/>
                <a:gd name="T60" fmla="*/ 0 w 69"/>
                <a:gd name="T61" fmla="*/ 0 h 189"/>
                <a:gd name="T62" fmla="*/ 0 w 69"/>
                <a:gd name="T63" fmla="*/ 0 h 189"/>
                <a:gd name="T64" fmla="*/ 0 w 69"/>
                <a:gd name="T65" fmla="*/ 0 h 1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189"/>
                <a:gd name="T101" fmla="*/ 69 w 69"/>
                <a:gd name="T102" fmla="*/ 189 h 1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189">
                  <a:moveTo>
                    <a:pt x="69" y="29"/>
                  </a:moveTo>
                  <a:lnTo>
                    <a:pt x="68" y="49"/>
                  </a:lnTo>
                  <a:lnTo>
                    <a:pt x="67" y="69"/>
                  </a:lnTo>
                  <a:lnTo>
                    <a:pt x="65" y="89"/>
                  </a:lnTo>
                  <a:lnTo>
                    <a:pt x="61" y="107"/>
                  </a:lnTo>
                  <a:lnTo>
                    <a:pt x="57" y="127"/>
                  </a:lnTo>
                  <a:lnTo>
                    <a:pt x="51" y="145"/>
                  </a:lnTo>
                  <a:lnTo>
                    <a:pt x="44" y="163"/>
                  </a:lnTo>
                  <a:lnTo>
                    <a:pt x="35" y="179"/>
                  </a:lnTo>
                  <a:lnTo>
                    <a:pt x="28" y="185"/>
                  </a:lnTo>
                  <a:lnTo>
                    <a:pt x="21" y="188"/>
                  </a:lnTo>
                  <a:lnTo>
                    <a:pt x="12" y="189"/>
                  </a:lnTo>
                  <a:lnTo>
                    <a:pt x="4" y="188"/>
                  </a:lnTo>
                  <a:lnTo>
                    <a:pt x="1" y="185"/>
                  </a:lnTo>
                  <a:lnTo>
                    <a:pt x="0" y="181"/>
                  </a:lnTo>
                  <a:lnTo>
                    <a:pt x="1" y="178"/>
                  </a:lnTo>
                  <a:lnTo>
                    <a:pt x="4" y="174"/>
                  </a:lnTo>
                  <a:lnTo>
                    <a:pt x="14" y="155"/>
                  </a:lnTo>
                  <a:lnTo>
                    <a:pt x="22" y="134"/>
                  </a:lnTo>
                  <a:lnTo>
                    <a:pt x="30" y="114"/>
                  </a:lnTo>
                  <a:lnTo>
                    <a:pt x="37" y="92"/>
                  </a:lnTo>
                  <a:lnTo>
                    <a:pt x="43" y="72"/>
                  </a:lnTo>
                  <a:lnTo>
                    <a:pt x="47" y="50"/>
                  </a:lnTo>
                  <a:lnTo>
                    <a:pt x="51" y="27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2" y="1"/>
                  </a:lnTo>
                  <a:lnTo>
                    <a:pt x="66" y="7"/>
                  </a:lnTo>
                  <a:lnTo>
                    <a:pt x="68" y="14"/>
                  </a:lnTo>
                  <a:lnTo>
                    <a:pt x="69" y="22"/>
                  </a:lnTo>
                  <a:lnTo>
                    <a:pt x="69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74" name="Freeform 872"/>
            <p:cNvSpPr>
              <a:spLocks/>
            </p:cNvSpPr>
            <p:nvPr/>
          </p:nvSpPr>
          <p:spPr bwMode="auto">
            <a:xfrm flipH="1">
              <a:off x="8803" y="1879"/>
              <a:ext cx="11" cy="74"/>
            </a:xfrm>
            <a:custGeom>
              <a:avLst/>
              <a:gdLst>
                <a:gd name="T0" fmla="*/ 0 w 129"/>
                <a:gd name="T1" fmla="*/ 0 h 606"/>
                <a:gd name="T2" fmla="*/ 0 w 129"/>
                <a:gd name="T3" fmla="*/ 0 h 606"/>
                <a:gd name="T4" fmla="*/ 0 w 129"/>
                <a:gd name="T5" fmla="*/ 0 h 606"/>
                <a:gd name="T6" fmla="*/ 0 w 129"/>
                <a:gd name="T7" fmla="*/ 0 h 606"/>
                <a:gd name="T8" fmla="*/ 0 w 129"/>
                <a:gd name="T9" fmla="*/ 0 h 606"/>
                <a:gd name="T10" fmla="*/ 0 w 129"/>
                <a:gd name="T11" fmla="*/ 0 h 606"/>
                <a:gd name="T12" fmla="*/ 0 w 129"/>
                <a:gd name="T13" fmla="*/ 0 h 606"/>
                <a:gd name="T14" fmla="*/ 0 w 129"/>
                <a:gd name="T15" fmla="*/ 0 h 606"/>
                <a:gd name="T16" fmla="*/ 0 w 129"/>
                <a:gd name="T17" fmla="*/ 0 h 606"/>
                <a:gd name="T18" fmla="*/ 0 w 129"/>
                <a:gd name="T19" fmla="*/ 0 h 606"/>
                <a:gd name="T20" fmla="*/ 0 w 129"/>
                <a:gd name="T21" fmla="*/ 0 h 606"/>
                <a:gd name="T22" fmla="*/ 0 w 129"/>
                <a:gd name="T23" fmla="*/ 0 h 606"/>
                <a:gd name="T24" fmla="*/ 0 w 129"/>
                <a:gd name="T25" fmla="*/ 0 h 606"/>
                <a:gd name="T26" fmla="*/ 0 w 129"/>
                <a:gd name="T27" fmla="*/ 0 h 606"/>
                <a:gd name="T28" fmla="*/ 0 w 129"/>
                <a:gd name="T29" fmla="*/ 0 h 606"/>
                <a:gd name="T30" fmla="*/ 0 w 129"/>
                <a:gd name="T31" fmla="*/ 0 h 606"/>
                <a:gd name="T32" fmla="*/ 0 w 129"/>
                <a:gd name="T33" fmla="*/ 0 h 606"/>
                <a:gd name="T34" fmla="*/ 0 w 129"/>
                <a:gd name="T35" fmla="*/ 0 h 606"/>
                <a:gd name="T36" fmla="*/ 0 w 129"/>
                <a:gd name="T37" fmla="*/ 0 h 606"/>
                <a:gd name="T38" fmla="*/ 0 w 129"/>
                <a:gd name="T39" fmla="*/ 0 h 606"/>
                <a:gd name="T40" fmla="*/ 0 w 129"/>
                <a:gd name="T41" fmla="*/ 0 h 606"/>
                <a:gd name="T42" fmla="*/ 0 w 129"/>
                <a:gd name="T43" fmla="*/ 0 h 606"/>
                <a:gd name="T44" fmla="*/ 0 w 129"/>
                <a:gd name="T45" fmla="*/ 0 h 606"/>
                <a:gd name="T46" fmla="*/ 0 w 129"/>
                <a:gd name="T47" fmla="*/ 0 h 606"/>
                <a:gd name="T48" fmla="*/ 0 w 129"/>
                <a:gd name="T49" fmla="*/ 0 h 606"/>
                <a:gd name="T50" fmla="*/ 0 w 129"/>
                <a:gd name="T51" fmla="*/ 0 h 606"/>
                <a:gd name="T52" fmla="*/ 0 w 129"/>
                <a:gd name="T53" fmla="*/ 0 h 606"/>
                <a:gd name="T54" fmla="*/ 0 w 129"/>
                <a:gd name="T55" fmla="*/ 0 h 606"/>
                <a:gd name="T56" fmla="*/ 0 w 129"/>
                <a:gd name="T57" fmla="*/ 0 h 606"/>
                <a:gd name="T58" fmla="*/ 0 w 129"/>
                <a:gd name="T59" fmla="*/ 0 h 606"/>
                <a:gd name="T60" fmla="*/ 0 w 129"/>
                <a:gd name="T61" fmla="*/ 0 h 606"/>
                <a:gd name="T62" fmla="*/ 0 w 129"/>
                <a:gd name="T63" fmla="*/ 0 h 606"/>
                <a:gd name="T64" fmla="*/ 0 w 129"/>
                <a:gd name="T65" fmla="*/ 0 h 606"/>
                <a:gd name="T66" fmla="*/ 0 w 129"/>
                <a:gd name="T67" fmla="*/ 0 h 606"/>
                <a:gd name="T68" fmla="*/ 0 w 129"/>
                <a:gd name="T69" fmla="*/ 0 h 606"/>
                <a:gd name="T70" fmla="*/ 0 w 129"/>
                <a:gd name="T71" fmla="*/ 0 h 606"/>
                <a:gd name="T72" fmla="*/ 0 w 129"/>
                <a:gd name="T73" fmla="*/ 0 h 606"/>
                <a:gd name="T74" fmla="*/ 0 w 129"/>
                <a:gd name="T75" fmla="*/ 0 h 606"/>
                <a:gd name="T76" fmla="*/ 0 w 129"/>
                <a:gd name="T77" fmla="*/ 0 h 606"/>
                <a:gd name="T78" fmla="*/ 0 w 129"/>
                <a:gd name="T79" fmla="*/ 0 h 606"/>
                <a:gd name="T80" fmla="*/ 0 w 129"/>
                <a:gd name="T81" fmla="*/ 0 h 606"/>
                <a:gd name="T82" fmla="*/ 0 w 129"/>
                <a:gd name="T83" fmla="*/ 0 h 606"/>
                <a:gd name="T84" fmla="*/ 0 w 129"/>
                <a:gd name="T85" fmla="*/ 0 h 606"/>
                <a:gd name="T86" fmla="*/ 0 w 129"/>
                <a:gd name="T87" fmla="*/ 0 h 606"/>
                <a:gd name="T88" fmla="*/ 0 w 129"/>
                <a:gd name="T89" fmla="*/ 0 h 606"/>
                <a:gd name="T90" fmla="*/ 0 w 129"/>
                <a:gd name="T91" fmla="*/ 0 h 606"/>
                <a:gd name="T92" fmla="*/ 0 w 129"/>
                <a:gd name="T93" fmla="*/ 0 h 606"/>
                <a:gd name="T94" fmla="*/ 0 w 129"/>
                <a:gd name="T95" fmla="*/ 0 h 606"/>
                <a:gd name="T96" fmla="*/ 0 w 129"/>
                <a:gd name="T97" fmla="*/ 0 h 606"/>
                <a:gd name="T98" fmla="*/ 0 w 129"/>
                <a:gd name="T99" fmla="*/ 0 h 606"/>
                <a:gd name="T100" fmla="*/ 0 w 129"/>
                <a:gd name="T101" fmla="*/ 0 h 606"/>
                <a:gd name="T102" fmla="*/ 0 w 129"/>
                <a:gd name="T103" fmla="*/ 0 h 606"/>
                <a:gd name="T104" fmla="*/ 0 w 129"/>
                <a:gd name="T105" fmla="*/ 0 h 606"/>
                <a:gd name="T106" fmla="*/ 0 w 129"/>
                <a:gd name="T107" fmla="*/ 0 h 606"/>
                <a:gd name="T108" fmla="*/ 0 w 129"/>
                <a:gd name="T109" fmla="*/ 0 h 606"/>
                <a:gd name="T110" fmla="*/ 0 w 129"/>
                <a:gd name="T111" fmla="*/ 0 h 606"/>
                <a:gd name="T112" fmla="*/ 0 w 129"/>
                <a:gd name="T113" fmla="*/ 0 h 606"/>
                <a:gd name="T114" fmla="*/ 0 w 129"/>
                <a:gd name="T115" fmla="*/ 0 h 606"/>
                <a:gd name="T116" fmla="*/ 0 w 129"/>
                <a:gd name="T117" fmla="*/ 0 h 606"/>
                <a:gd name="T118" fmla="*/ 0 w 129"/>
                <a:gd name="T119" fmla="*/ 0 h 606"/>
                <a:gd name="T120" fmla="*/ 0 w 129"/>
                <a:gd name="T121" fmla="*/ 0 h 6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9"/>
                <a:gd name="T184" fmla="*/ 0 h 606"/>
                <a:gd name="T185" fmla="*/ 129 w 129"/>
                <a:gd name="T186" fmla="*/ 606 h 6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9" h="606">
                  <a:moveTo>
                    <a:pt x="36" y="21"/>
                  </a:moveTo>
                  <a:lnTo>
                    <a:pt x="47" y="35"/>
                  </a:lnTo>
                  <a:lnTo>
                    <a:pt x="57" y="50"/>
                  </a:lnTo>
                  <a:lnTo>
                    <a:pt x="66" y="65"/>
                  </a:lnTo>
                  <a:lnTo>
                    <a:pt x="74" y="81"/>
                  </a:lnTo>
                  <a:lnTo>
                    <a:pt x="81" y="96"/>
                  </a:lnTo>
                  <a:lnTo>
                    <a:pt x="88" y="112"/>
                  </a:lnTo>
                  <a:lnTo>
                    <a:pt x="95" y="128"/>
                  </a:lnTo>
                  <a:lnTo>
                    <a:pt x="102" y="144"/>
                  </a:lnTo>
                  <a:lnTo>
                    <a:pt x="112" y="175"/>
                  </a:lnTo>
                  <a:lnTo>
                    <a:pt x="119" y="208"/>
                  </a:lnTo>
                  <a:lnTo>
                    <a:pt x="125" y="240"/>
                  </a:lnTo>
                  <a:lnTo>
                    <a:pt x="128" y="272"/>
                  </a:lnTo>
                  <a:lnTo>
                    <a:pt x="129" y="309"/>
                  </a:lnTo>
                  <a:lnTo>
                    <a:pt x="129" y="345"/>
                  </a:lnTo>
                  <a:lnTo>
                    <a:pt x="128" y="380"/>
                  </a:lnTo>
                  <a:lnTo>
                    <a:pt x="125" y="414"/>
                  </a:lnTo>
                  <a:lnTo>
                    <a:pt x="120" y="448"/>
                  </a:lnTo>
                  <a:lnTo>
                    <a:pt x="112" y="481"/>
                  </a:lnTo>
                  <a:lnTo>
                    <a:pt x="103" y="513"/>
                  </a:lnTo>
                  <a:lnTo>
                    <a:pt x="91" y="543"/>
                  </a:lnTo>
                  <a:lnTo>
                    <a:pt x="84" y="551"/>
                  </a:lnTo>
                  <a:lnTo>
                    <a:pt x="79" y="560"/>
                  </a:lnTo>
                  <a:lnTo>
                    <a:pt x="73" y="568"/>
                  </a:lnTo>
                  <a:lnTo>
                    <a:pt x="68" y="577"/>
                  </a:lnTo>
                  <a:lnTo>
                    <a:pt x="62" y="587"/>
                  </a:lnTo>
                  <a:lnTo>
                    <a:pt x="55" y="594"/>
                  </a:lnTo>
                  <a:lnTo>
                    <a:pt x="47" y="601"/>
                  </a:lnTo>
                  <a:lnTo>
                    <a:pt x="38" y="606"/>
                  </a:lnTo>
                  <a:lnTo>
                    <a:pt x="34" y="606"/>
                  </a:lnTo>
                  <a:lnTo>
                    <a:pt x="30" y="605"/>
                  </a:lnTo>
                  <a:lnTo>
                    <a:pt x="27" y="603"/>
                  </a:lnTo>
                  <a:lnTo>
                    <a:pt x="27" y="598"/>
                  </a:lnTo>
                  <a:lnTo>
                    <a:pt x="44" y="575"/>
                  </a:lnTo>
                  <a:lnTo>
                    <a:pt x="58" y="551"/>
                  </a:lnTo>
                  <a:lnTo>
                    <a:pt x="68" y="526"/>
                  </a:lnTo>
                  <a:lnTo>
                    <a:pt x="76" y="499"/>
                  </a:lnTo>
                  <a:lnTo>
                    <a:pt x="82" y="471"/>
                  </a:lnTo>
                  <a:lnTo>
                    <a:pt x="85" y="443"/>
                  </a:lnTo>
                  <a:lnTo>
                    <a:pt x="89" y="413"/>
                  </a:lnTo>
                  <a:lnTo>
                    <a:pt x="91" y="384"/>
                  </a:lnTo>
                  <a:lnTo>
                    <a:pt x="91" y="344"/>
                  </a:lnTo>
                  <a:lnTo>
                    <a:pt x="90" y="303"/>
                  </a:lnTo>
                  <a:lnTo>
                    <a:pt x="85" y="264"/>
                  </a:lnTo>
                  <a:lnTo>
                    <a:pt x="80" y="224"/>
                  </a:lnTo>
                  <a:lnTo>
                    <a:pt x="73" y="186"/>
                  </a:lnTo>
                  <a:lnTo>
                    <a:pt x="62" y="148"/>
                  </a:lnTo>
                  <a:lnTo>
                    <a:pt x="51" y="111"/>
                  </a:lnTo>
                  <a:lnTo>
                    <a:pt x="37" y="75"/>
                  </a:lnTo>
                  <a:lnTo>
                    <a:pt x="31" y="68"/>
                  </a:lnTo>
                  <a:lnTo>
                    <a:pt x="28" y="59"/>
                  </a:lnTo>
                  <a:lnTo>
                    <a:pt x="26" y="51"/>
                  </a:lnTo>
                  <a:lnTo>
                    <a:pt x="22" y="43"/>
                  </a:lnTo>
                  <a:lnTo>
                    <a:pt x="15" y="32"/>
                  </a:lnTo>
                  <a:lnTo>
                    <a:pt x="6" y="22"/>
                  </a:lnTo>
                  <a:lnTo>
                    <a:pt x="0" y="12"/>
                  </a:lnTo>
                  <a:lnTo>
                    <a:pt x="5" y="0"/>
                  </a:lnTo>
                  <a:lnTo>
                    <a:pt x="14" y="1"/>
                  </a:lnTo>
                  <a:lnTo>
                    <a:pt x="22" y="7"/>
                  </a:lnTo>
                  <a:lnTo>
                    <a:pt x="29" y="14"/>
                  </a:lnTo>
                  <a:lnTo>
                    <a:pt x="36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75" name="Freeform 873"/>
            <p:cNvSpPr>
              <a:spLocks/>
            </p:cNvSpPr>
            <p:nvPr/>
          </p:nvSpPr>
          <p:spPr bwMode="auto">
            <a:xfrm flipH="1">
              <a:off x="8859" y="1885"/>
              <a:ext cx="12" cy="16"/>
            </a:xfrm>
            <a:custGeom>
              <a:avLst/>
              <a:gdLst>
                <a:gd name="T0" fmla="*/ 0 w 143"/>
                <a:gd name="T1" fmla="*/ 0 h 126"/>
                <a:gd name="T2" fmla="*/ 0 w 143"/>
                <a:gd name="T3" fmla="*/ 0 h 126"/>
                <a:gd name="T4" fmla="*/ 0 w 143"/>
                <a:gd name="T5" fmla="*/ 0 h 126"/>
                <a:gd name="T6" fmla="*/ 0 w 143"/>
                <a:gd name="T7" fmla="*/ 0 h 126"/>
                <a:gd name="T8" fmla="*/ 0 w 143"/>
                <a:gd name="T9" fmla="*/ 0 h 126"/>
                <a:gd name="T10" fmla="*/ 0 w 143"/>
                <a:gd name="T11" fmla="*/ 0 h 126"/>
                <a:gd name="T12" fmla="*/ 0 w 143"/>
                <a:gd name="T13" fmla="*/ 0 h 126"/>
                <a:gd name="T14" fmla="*/ 0 w 143"/>
                <a:gd name="T15" fmla="*/ 0 h 126"/>
                <a:gd name="T16" fmla="*/ 0 w 143"/>
                <a:gd name="T17" fmla="*/ 0 h 126"/>
                <a:gd name="T18" fmla="*/ 0 w 143"/>
                <a:gd name="T19" fmla="*/ 0 h 126"/>
                <a:gd name="T20" fmla="*/ 0 w 143"/>
                <a:gd name="T21" fmla="*/ 0 h 126"/>
                <a:gd name="T22" fmla="*/ 0 w 143"/>
                <a:gd name="T23" fmla="*/ 0 h 126"/>
                <a:gd name="T24" fmla="*/ 0 w 143"/>
                <a:gd name="T25" fmla="*/ 0 h 126"/>
                <a:gd name="T26" fmla="*/ 0 w 143"/>
                <a:gd name="T27" fmla="*/ 0 h 126"/>
                <a:gd name="T28" fmla="*/ 0 w 143"/>
                <a:gd name="T29" fmla="*/ 0 h 126"/>
                <a:gd name="T30" fmla="*/ 0 w 143"/>
                <a:gd name="T31" fmla="*/ 0 h 126"/>
                <a:gd name="T32" fmla="*/ 0 w 143"/>
                <a:gd name="T33" fmla="*/ 0 h 126"/>
                <a:gd name="T34" fmla="*/ 0 w 143"/>
                <a:gd name="T35" fmla="*/ 0 h 126"/>
                <a:gd name="T36" fmla="*/ 0 w 143"/>
                <a:gd name="T37" fmla="*/ 0 h 126"/>
                <a:gd name="T38" fmla="*/ 0 w 143"/>
                <a:gd name="T39" fmla="*/ 0 h 126"/>
                <a:gd name="T40" fmla="*/ 0 w 143"/>
                <a:gd name="T41" fmla="*/ 0 h 126"/>
                <a:gd name="T42" fmla="*/ 0 w 143"/>
                <a:gd name="T43" fmla="*/ 0 h 126"/>
                <a:gd name="T44" fmla="*/ 0 w 143"/>
                <a:gd name="T45" fmla="*/ 0 h 126"/>
                <a:gd name="T46" fmla="*/ 0 w 143"/>
                <a:gd name="T47" fmla="*/ 0 h 126"/>
                <a:gd name="T48" fmla="*/ 0 w 143"/>
                <a:gd name="T49" fmla="*/ 0 h 126"/>
                <a:gd name="T50" fmla="*/ 0 w 143"/>
                <a:gd name="T51" fmla="*/ 0 h 126"/>
                <a:gd name="T52" fmla="*/ 0 w 143"/>
                <a:gd name="T53" fmla="*/ 0 h 126"/>
                <a:gd name="T54" fmla="*/ 0 w 143"/>
                <a:gd name="T55" fmla="*/ 0 h 126"/>
                <a:gd name="T56" fmla="*/ 0 w 143"/>
                <a:gd name="T57" fmla="*/ 0 h 126"/>
                <a:gd name="T58" fmla="*/ 0 w 143"/>
                <a:gd name="T59" fmla="*/ 0 h 126"/>
                <a:gd name="T60" fmla="*/ 0 w 143"/>
                <a:gd name="T61" fmla="*/ 0 h 126"/>
                <a:gd name="T62" fmla="*/ 0 w 143"/>
                <a:gd name="T63" fmla="*/ 0 h 126"/>
                <a:gd name="T64" fmla="*/ 0 w 143"/>
                <a:gd name="T65" fmla="*/ 0 h 126"/>
                <a:gd name="T66" fmla="*/ 0 w 143"/>
                <a:gd name="T67" fmla="*/ 0 h 126"/>
                <a:gd name="T68" fmla="*/ 0 w 143"/>
                <a:gd name="T69" fmla="*/ 0 h 126"/>
                <a:gd name="T70" fmla="*/ 0 w 143"/>
                <a:gd name="T71" fmla="*/ 0 h 126"/>
                <a:gd name="T72" fmla="*/ 0 w 143"/>
                <a:gd name="T73" fmla="*/ 0 h 126"/>
                <a:gd name="T74" fmla="*/ 0 w 143"/>
                <a:gd name="T75" fmla="*/ 0 h 126"/>
                <a:gd name="T76" fmla="*/ 0 w 143"/>
                <a:gd name="T77" fmla="*/ 0 h 126"/>
                <a:gd name="T78" fmla="*/ 0 w 143"/>
                <a:gd name="T79" fmla="*/ 0 h 126"/>
                <a:gd name="T80" fmla="*/ 0 w 143"/>
                <a:gd name="T81" fmla="*/ 0 h 126"/>
                <a:gd name="T82" fmla="*/ 0 w 143"/>
                <a:gd name="T83" fmla="*/ 0 h 126"/>
                <a:gd name="T84" fmla="*/ 0 w 143"/>
                <a:gd name="T85" fmla="*/ 0 h 126"/>
                <a:gd name="T86" fmla="*/ 0 w 143"/>
                <a:gd name="T87" fmla="*/ 0 h 126"/>
                <a:gd name="T88" fmla="*/ 0 w 143"/>
                <a:gd name="T89" fmla="*/ 0 h 126"/>
                <a:gd name="T90" fmla="*/ 0 w 143"/>
                <a:gd name="T91" fmla="*/ 0 h 126"/>
                <a:gd name="T92" fmla="*/ 0 w 143"/>
                <a:gd name="T93" fmla="*/ 0 h 126"/>
                <a:gd name="T94" fmla="*/ 0 w 143"/>
                <a:gd name="T95" fmla="*/ 0 h 126"/>
                <a:gd name="T96" fmla="*/ 0 w 143"/>
                <a:gd name="T97" fmla="*/ 0 h 126"/>
                <a:gd name="T98" fmla="*/ 0 w 143"/>
                <a:gd name="T99" fmla="*/ 0 h 12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3"/>
                <a:gd name="T151" fmla="*/ 0 h 126"/>
                <a:gd name="T152" fmla="*/ 143 w 143"/>
                <a:gd name="T153" fmla="*/ 126 h 12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3" h="126">
                  <a:moveTo>
                    <a:pt x="48" y="4"/>
                  </a:moveTo>
                  <a:lnTo>
                    <a:pt x="45" y="13"/>
                  </a:lnTo>
                  <a:lnTo>
                    <a:pt x="40" y="24"/>
                  </a:lnTo>
                  <a:lnTo>
                    <a:pt x="37" y="34"/>
                  </a:lnTo>
                  <a:lnTo>
                    <a:pt x="37" y="46"/>
                  </a:lnTo>
                  <a:lnTo>
                    <a:pt x="38" y="51"/>
                  </a:lnTo>
                  <a:lnTo>
                    <a:pt x="38" y="54"/>
                  </a:lnTo>
                  <a:lnTo>
                    <a:pt x="39" y="56"/>
                  </a:lnTo>
                  <a:lnTo>
                    <a:pt x="41" y="58"/>
                  </a:lnTo>
                  <a:lnTo>
                    <a:pt x="50" y="70"/>
                  </a:lnTo>
                  <a:lnTo>
                    <a:pt x="61" y="79"/>
                  </a:lnTo>
                  <a:lnTo>
                    <a:pt x="72" y="87"/>
                  </a:lnTo>
                  <a:lnTo>
                    <a:pt x="85" y="93"/>
                  </a:lnTo>
                  <a:lnTo>
                    <a:pt x="99" y="98"/>
                  </a:lnTo>
                  <a:lnTo>
                    <a:pt x="112" y="100"/>
                  </a:lnTo>
                  <a:lnTo>
                    <a:pt x="127" y="101"/>
                  </a:lnTo>
                  <a:lnTo>
                    <a:pt x="140" y="101"/>
                  </a:lnTo>
                  <a:lnTo>
                    <a:pt x="143" y="106"/>
                  </a:lnTo>
                  <a:lnTo>
                    <a:pt x="142" y="110"/>
                  </a:lnTo>
                  <a:lnTo>
                    <a:pt x="137" y="114"/>
                  </a:lnTo>
                  <a:lnTo>
                    <a:pt x="133" y="116"/>
                  </a:lnTo>
                  <a:lnTo>
                    <a:pt x="128" y="119"/>
                  </a:lnTo>
                  <a:lnTo>
                    <a:pt x="121" y="122"/>
                  </a:lnTo>
                  <a:lnTo>
                    <a:pt x="114" y="124"/>
                  </a:lnTo>
                  <a:lnTo>
                    <a:pt x="106" y="125"/>
                  </a:lnTo>
                  <a:lnTo>
                    <a:pt x="99" y="126"/>
                  </a:lnTo>
                  <a:lnTo>
                    <a:pt x="91" y="126"/>
                  </a:lnTo>
                  <a:lnTo>
                    <a:pt x="83" y="126"/>
                  </a:lnTo>
                  <a:lnTo>
                    <a:pt x="76" y="126"/>
                  </a:lnTo>
                  <a:lnTo>
                    <a:pt x="65" y="124"/>
                  </a:lnTo>
                  <a:lnTo>
                    <a:pt x="55" y="122"/>
                  </a:lnTo>
                  <a:lnTo>
                    <a:pt x="45" y="118"/>
                  </a:lnTo>
                  <a:lnTo>
                    <a:pt x="34" y="114"/>
                  </a:lnTo>
                  <a:lnTo>
                    <a:pt x="25" y="108"/>
                  </a:lnTo>
                  <a:lnTo>
                    <a:pt x="17" y="101"/>
                  </a:lnTo>
                  <a:lnTo>
                    <a:pt x="10" y="92"/>
                  </a:lnTo>
                  <a:lnTo>
                    <a:pt x="3" y="83"/>
                  </a:lnTo>
                  <a:lnTo>
                    <a:pt x="0" y="68"/>
                  </a:lnTo>
                  <a:lnTo>
                    <a:pt x="0" y="51"/>
                  </a:lnTo>
                  <a:lnTo>
                    <a:pt x="3" y="36"/>
                  </a:lnTo>
                  <a:lnTo>
                    <a:pt x="10" y="24"/>
                  </a:lnTo>
                  <a:lnTo>
                    <a:pt x="15" y="20"/>
                  </a:lnTo>
                  <a:lnTo>
                    <a:pt x="18" y="16"/>
                  </a:lnTo>
                  <a:lnTo>
                    <a:pt x="22" y="12"/>
                  </a:lnTo>
                  <a:lnTo>
                    <a:pt x="26" y="9"/>
                  </a:lnTo>
                  <a:lnTo>
                    <a:pt x="30" y="5"/>
                  </a:lnTo>
                  <a:lnTo>
                    <a:pt x="34" y="3"/>
                  </a:lnTo>
                  <a:lnTo>
                    <a:pt x="39" y="1"/>
                  </a:lnTo>
                  <a:lnTo>
                    <a:pt x="45" y="0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76" name="Freeform 874"/>
            <p:cNvSpPr>
              <a:spLocks/>
            </p:cNvSpPr>
            <p:nvPr/>
          </p:nvSpPr>
          <p:spPr bwMode="auto">
            <a:xfrm flipH="1">
              <a:off x="8859" y="1895"/>
              <a:ext cx="23" cy="42"/>
            </a:xfrm>
            <a:custGeom>
              <a:avLst/>
              <a:gdLst>
                <a:gd name="T0" fmla="*/ 0 w 268"/>
                <a:gd name="T1" fmla="*/ 0 h 337"/>
                <a:gd name="T2" fmla="*/ 0 w 268"/>
                <a:gd name="T3" fmla="*/ 0 h 337"/>
                <a:gd name="T4" fmla="*/ 0 w 268"/>
                <a:gd name="T5" fmla="*/ 0 h 337"/>
                <a:gd name="T6" fmla="*/ 0 w 268"/>
                <a:gd name="T7" fmla="*/ 0 h 337"/>
                <a:gd name="T8" fmla="*/ 0 w 268"/>
                <a:gd name="T9" fmla="*/ 0 h 337"/>
                <a:gd name="T10" fmla="*/ 0 w 268"/>
                <a:gd name="T11" fmla="*/ 0 h 337"/>
                <a:gd name="T12" fmla="*/ 0 w 268"/>
                <a:gd name="T13" fmla="*/ 0 h 337"/>
                <a:gd name="T14" fmla="*/ 0 w 268"/>
                <a:gd name="T15" fmla="*/ 0 h 337"/>
                <a:gd name="T16" fmla="*/ 0 w 268"/>
                <a:gd name="T17" fmla="*/ 0 h 337"/>
                <a:gd name="T18" fmla="*/ 0 w 268"/>
                <a:gd name="T19" fmla="*/ 0 h 337"/>
                <a:gd name="T20" fmla="*/ 0 w 268"/>
                <a:gd name="T21" fmla="*/ 0 h 337"/>
                <a:gd name="T22" fmla="*/ 0 w 268"/>
                <a:gd name="T23" fmla="*/ 0 h 337"/>
                <a:gd name="T24" fmla="*/ 0 w 268"/>
                <a:gd name="T25" fmla="*/ 0 h 337"/>
                <a:gd name="T26" fmla="*/ 0 w 268"/>
                <a:gd name="T27" fmla="*/ 0 h 337"/>
                <a:gd name="T28" fmla="*/ 0 w 268"/>
                <a:gd name="T29" fmla="*/ 0 h 337"/>
                <a:gd name="T30" fmla="*/ 0 w 268"/>
                <a:gd name="T31" fmla="*/ 0 h 337"/>
                <a:gd name="T32" fmla="*/ 0 w 268"/>
                <a:gd name="T33" fmla="*/ 0 h 337"/>
                <a:gd name="T34" fmla="*/ 0 w 268"/>
                <a:gd name="T35" fmla="*/ 0 h 337"/>
                <a:gd name="T36" fmla="*/ 0 w 268"/>
                <a:gd name="T37" fmla="*/ 0 h 337"/>
                <a:gd name="T38" fmla="*/ 0 w 268"/>
                <a:gd name="T39" fmla="*/ 0 h 337"/>
                <a:gd name="T40" fmla="*/ 0 w 268"/>
                <a:gd name="T41" fmla="*/ 0 h 337"/>
                <a:gd name="T42" fmla="*/ 0 w 268"/>
                <a:gd name="T43" fmla="*/ 0 h 337"/>
                <a:gd name="T44" fmla="*/ 0 w 268"/>
                <a:gd name="T45" fmla="*/ 0 h 337"/>
                <a:gd name="T46" fmla="*/ 0 w 268"/>
                <a:gd name="T47" fmla="*/ 0 h 337"/>
                <a:gd name="T48" fmla="*/ 0 w 268"/>
                <a:gd name="T49" fmla="*/ 0 h 337"/>
                <a:gd name="T50" fmla="*/ 0 w 268"/>
                <a:gd name="T51" fmla="*/ 0 h 337"/>
                <a:gd name="T52" fmla="*/ 0 w 268"/>
                <a:gd name="T53" fmla="*/ 0 h 337"/>
                <a:gd name="T54" fmla="*/ 0 w 268"/>
                <a:gd name="T55" fmla="*/ 0 h 337"/>
                <a:gd name="T56" fmla="*/ 0 w 268"/>
                <a:gd name="T57" fmla="*/ 0 h 337"/>
                <a:gd name="T58" fmla="*/ 0 w 268"/>
                <a:gd name="T59" fmla="*/ 0 h 337"/>
                <a:gd name="T60" fmla="*/ 0 w 268"/>
                <a:gd name="T61" fmla="*/ 0 h 337"/>
                <a:gd name="T62" fmla="*/ 0 w 268"/>
                <a:gd name="T63" fmla="*/ 0 h 337"/>
                <a:gd name="T64" fmla="*/ 0 w 268"/>
                <a:gd name="T65" fmla="*/ 0 h 337"/>
                <a:gd name="T66" fmla="*/ 0 w 268"/>
                <a:gd name="T67" fmla="*/ 0 h 337"/>
                <a:gd name="T68" fmla="*/ 0 w 268"/>
                <a:gd name="T69" fmla="*/ 0 h 337"/>
                <a:gd name="T70" fmla="*/ 0 w 268"/>
                <a:gd name="T71" fmla="*/ 0 h 337"/>
                <a:gd name="T72" fmla="*/ 0 w 268"/>
                <a:gd name="T73" fmla="*/ 0 h 337"/>
                <a:gd name="T74" fmla="*/ 0 w 268"/>
                <a:gd name="T75" fmla="*/ 0 h 337"/>
                <a:gd name="T76" fmla="*/ 0 w 268"/>
                <a:gd name="T77" fmla="*/ 0 h 337"/>
                <a:gd name="T78" fmla="*/ 0 w 268"/>
                <a:gd name="T79" fmla="*/ 0 h 3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68"/>
                <a:gd name="T121" fmla="*/ 0 h 337"/>
                <a:gd name="T122" fmla="*/ 268 w 268"/>
                <a:gd name="T123" fmla="*/ 337 h 33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68" h="337">
                  <a:moveTo>
                    <a:pt x="114" y="12"/>
                  </a:moveTo>
                  <a:lnTo>
                    <a:pt x="95" y="35"/>
                  </a:lnTo>
                  <a:lnTo>
                    <a:pt x="81" y="60"/>
                  </a:lnTo>
                  <a:lnTo>
                    <a:pt x="70" y="86"/>
                  </a:lnTo>
                  <a:lnTo>
                    <a:pt x="61" y="113"/>
                  </a:lnTo>
                  <a:lnTo>
                    <a:pt x="55" y="140"/>
                  </a:lnTo>
                  <a:lnTo>
                    <a:pt x="53" y="169"/>
                  </a:lnTo>
                  <a:lnTo>
                    <a:pt x="51" y="199"/>
                  </a:lnTo>
                  <a:lnTo>
                    <a:pt x="53" y="229"/>
                  </a:lnTo>
                  <a:lnTo>
                    <a:pt x="56" y="237"/>
                  </a:lnTo>
                  <a:lnTo>
                    <a:pt x="60" y="245"/>
                  </a:lnTo>
                  <a:lnTo>
                    <a:pt x="63" y="253"/>
                  </a:lnTo>
                  <a:lnTo>
                    <a:pt x="69" y="261"/>
                  </a:lnTo>
                  <a:lnTo>
                    <a:pt x="74" y="268"/>
                  </a:lnTo>
                  <a:lnTo>
                    <a:pt x="81" y="274"/>
                  </a:lnTo>
                  <a:lnTo>
                    <a:pt x="89" y="277"/>
                  </a:lnTo>
                  <a:lnTo>
                    <a:pt x="99" y="280"/>
                  </a:lnTo>
                  <a:lnTo>
                    <a:pt x="117" y="276"/>
                  </a:lnTo>
                  <a:lnTo>
                    <a:pt x="134" y="270"/>
                  </a:lnTo>
                  <a:lnTo>
                    <a:pt x="151" y="261"/>
                  </a:lnTo>
                  <a:lnTo>
                    <a:pt x="166" y="250"/>
                  </a:lnTo>
                  <a:lnTo>
                    <a:pt x="179" y="237"/>
                  </a:lnTo>
                  <a:lnTo>
                    <a:pt x="192" y="223"/>
                  </a:lnTo>
                  <a:lnTo>
                    <a:pt x="204" y="209"/>
                  </a:lnTo>
                  <a:lnTo>
                    <a:pt x="215" y="194"/>
                  </a:lnTo>
                  <a:lnTo>
                    <a:pt x="220" y="186"/>
                  </a:lnTo>
                  <a:lnTo>
                    <a:pt x="224" y="178"/>
                  </a:lnTo>
                  <a:lnTo>
                    <a:pt x="230" y="171"/>
                  </a:lnTo>
                  <a:lnTo>
                    <a:pt x="235" y="163"/>
                  </a:lnTo>
                  <a:lnTo>
                    <a:pt x="240" y="156"/>
                  </a:lnTo>
                  <a:lnTo>
                    <a:pt x="245" y="150"/>
                  </a:lnTo>
                  <a:lnTo>
                    <a:pt x="250" y="141"/>
                  </a:lnTo>
                  <a:lnTo>
                    <a:pt x="253" y="133"/>
                  </a:lnTo>
                  <a:lnTo>
                    <a:pt x="255" y="131"/>
                  </a:lnTo>
                  <a:lnTo>
                    <a:pt x="259" y="130"/>
                  </a:lnTo>
                  <a:lnTo>
                    <a:pt x="262" y="131"/>
                  </a:lnTo>
                  <a:lnTo>
                    <a:pt x="266" y="131"/>
                  </a:lnTo>
                  <a:lnTo>
                    <a:pt x="268" y="135"/>
                  </a:lnTo>
                  <a:lnTo>
                    <a:pt x="246" y="211"/>
                  </a:lnTo>
                  <a:lnTo>
                    <a:pt x="239" y="224"/>
                  </a:lnTo>
                  <a:lnTo>
                    <a:pt x="231" y="238"/>
                  </a:lnTo>
                  <a:lnTo>
                    <a:pt x="224" y="253"/>
                  </a:lnTo>
                  <a:lnTo>
                    <a:pt x="216" y="267"/>
                  </a:lnTo>
                  <a:lnTo>
                    <a:pt x="207" y="281"/>
                  </a:lnTo>
                  <a:lnTo>
                    <a:pt x="197" y="292"/>
                  </a:lnTo>
                  <a:lnTo>
                    <a:pt x="185" y="304"/>
                  </a:lnTo>
                  <a:lnTo>
                    <a:pt x="170" y="312"/>
                  </a:lnTo>
                  <a:lnTo>
                    <a:pt x="159" y="318"/>
                  </a:lnTo>
                  <a:lnTo>
                    <a:pt x="147" y="325"/>
                  </a:lnTo>
                  <a:lnTo>
                    <a:pt x="134" y="329"/>
                  </a:lnTo>
                  <a:lnTo>
                    <a:pt x="122" y="334"/>
                  </a:lnTo>
                  <a:lnTo>
                    <a:pt x="108" y="337"/>
                  </a:lnTo>
                  <a:lnTo>
                    <a:pt x="95" y="337"/>
                  </a:lnTo>
                  <a:lnTo>
                    <a:pt x="81" y="335"/>
                  </a:lnTo>
                  <a:lnTo>
                    <a:pt x="69" y="330"/>
                  </a:lnTo>
                  <a:lnTo>
                    <a:pt x="54" y="322"/>
                  </a:lnTo>
                  <a:lnTo>
                    <a:pt x="41" y="312"/>
                  </a:lnTo>
                  <a:lnTo>
                    <a:pt x="30" y="300"/>
                  </a:lnTo>
                  <a:lnTo>
                    <a:pt x="20" y="288"/>
                  </a:lnTo>
                  <a:lnTo>
                    <a:pt x="12" y="274"/>
                  </a:lnTo>
                  <a:lnTo>
                    <a:pt x="7" y="258"/>
                  </a:lnTo>
                  <a:lnTo>
                    <a:pt x="2" y="243"/>
                  </a:lnTo>
                  <a:lnTo>
                    <a:pt x="0" y="227"/>
                  </a:lnTo>
                  <a:lnTo>
                    <a:pt x="0" y="206"/>
                  </a:lnTo>
                  <a:lnTo>
                    <a:pt x="1" y="186"/>
                  </a:lnTo>
                  <a:lnTo>
                    <a:pt x="4" y="167"/>
                  </a:lnTo>
                  <a:lnTo>
                    <a:pt x="10" y="147"/>
                  </a:lnTo>
                  <a:lnTo>
                    <a:pt x="17" y="129"/>
                  </a:lnTo>
                  <a:lnTo>
                    <a:pt x="24" y="110"/>
                  </a:lnTo>
                  <a:lnTo>
                    <a:pt x="33" y="92"/>
                  </a:lnTo>
                  <a:lnTo>
                    <a:pt x="42" y="75"/>
                  </a:lnTo>
                  <a:lnTo>
                    <a:pt x="50" y="64"/>
                  </a:lnTo>
                  <a:lnTo>
                    <a:pt x="56" y="57"/>
                  </a:lnTo>
                  <a:lnTo>
                    <a:pt x="60" y="52"/>
                  </a:lnTo>
                  <a:lnTo>
                    <a:pt x="65" y="41"/>
                  </a:lnTo>
                  <a:lnTo>
                    <a:pt x="84" y="19"/>
                  </a:lnTo>
                  <a:lnTo>
                    <a:pt x="87" y="17"/>
                  </a:lnTo>
                  <a:lnTo>
                    <a:pt x="94" y="10"/>
                  </a:lnTo>
                  <a:lnTo>
                    <a:pt x="103" y="3"/>
                  </a:lnTo>
                  <a:lnTo>
                    <a:pt x="114" y="0"/>
                  </a:lnTo>
                  <a:lnTo>
                    <a:pt x="11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77" name="Freeform 875"/>
            <p:cNvSpPr>
              <a:spLocks/>
            </p:cNvSpPr>
            <p:nvPr/>
          </p:nvSpPr>
          <p:spPr bwMode="auto">
            <a:xfrm flipH="1">
              <a:off x="8817" y="1896"/>
              <a:ext cx="13" cy="8"/>
            </a:xfrm>
            <a:custGeom>
              <a:avLst/>
              <a:gdLst>
                <a:gd name="T0" fmla="*/ 0 w 142"/>
                <a:gd name="T1" fmla="*/ 0 h 62"/>
                <a:gd name="T2" fmla="*/ 0 w 142"/>
                <a:gd name="T3" fmla="*/ 0 h 62"/>
                <a:gd name="T4" fmla="*/ 0 w 142"/>
                <a:gd name="T5" fmla="*/ 0 h 62"/>
                <a:gd name="T6" fmla="*/ 0 w 142"/>
                <a:gd name="T7" fmla="*/ 0 h 62"/>
                <a:gd name="T8" fmla="*/ 0 w 142"/>
                <a:gd name="T9" fmla="*/ 0 h 62"/>
                <a:gd name="T10" fmla="*/ 0 w 142"/>
                <a:gd name="T11" fmla="*/ 0 h 62"/>
                <a:gd name="T12" fmla="*/ 0 w 142"/>
                <a:gd name="T13" fmla="*/ 0 h 62"/>
                <a:gd name="T14" fmla="*/ 0 w 142"/>
                <a:gd name="T15" fmla="*/ 0 h 62"/>
                <a:gd name="T16" fmla="*/ 0 w 142"/>
                <a:gd name="T17" fmla="*/ 0 h 62"/>
                <a:gd name="T18" fmla="*/ 0 w 142"/>
                <a:gd name="T19" fmla="*/ 0 h 62"/>
                <a:gd name="T20" fmla="*/ 0 w 142"/>
                <a:gd name="T21" fmla="*/ 0 h 62"/>
                <a:gd name="T22" fmla="*/ 0 w 142"/>
                <a:gd name="T23" fmla="*/ 0 h 62"/>
                <a:gd name="T24" fmla="*/ 0 w 142"/>
                <a:gd name="T25" fmla="*/ 0 h 62"/>
                <a:gd name="T26" fmla="*/ 0 w 142"/>
                <a:gd name="T27" fmla="*/ 0 h 62"/>
                <a:gd name="T28" fmla="*/ 0 w 142"/>
                <a:gd name="T29" fmla="*/ 0 h 62"/>
                <a:gd name="T30" fmla="*/ 0 w 142"/>
                <a:gd name="T31" fmla="*/ 0 h 62"/>
                <a:gd name="T32" fmla="*/ 0 w 142"/>
                <a:gd name="T33" fmla="*/ 0 h 62"/>
                <a:gd name="T34" fmla="*/ 0 w 142"/>
                <a:gd name="T35" fmla="*/ 0 h 62"/>
                <a:gd name="T36" fmla="*/ 0 w 142"/>
                <a:gd name="T37" fmla="*/ 0 h 62"/>
                <a:gd name="T38" fmla="*/ 0 w 142"/>
                <a:gd name="T39" fmla="*/ 0 h 62"/>
                <a:gd name="T40" fmla="*/ 0 w 142"/>
                <a:gd name="T41" fmla="*/ 0 h 62"/>
                <a:gd name="T42" fmla="*/ 0 w 142"/>
                <a:gd name="T43" fmla="*/ 0 h 62"/>
                <a:gd name="T44" fmla="*/ 0 w 142"/>
                <a:gd name="T45" fmla="*/ 0 h 62"/>
                <a:gd name="T46" fmla="*/ 0 w 142"/>
                <a:gd name="T47" fmla="*/ 0 h 62"/>
                <a:gd name="T48" fmla="*/ 0 w 142"/>
                <a:gd name="T49" fmla="*/ 0 h 62"/>
                <a:gd name="T50" fmla="*/ 0 w 142"/>
                <a:gd name="T51" fmla="*/ 0 h 62"/>
                <a:gd name="T52" fmla="*/ 0 w 142"/>
                <a:gd name="T53" fmla="*/ 0 h 62"/>
                <a:gd name="T54" fmla="*/ 0 w 142"/>
                <a:gd name="T55" fmla="*/ 0 h 62"/>
                <a:gd name="T56" fmla="*/ 0 w 142"/>
                <a:gd name="T57" fmla="*/ 0 h 62"/>
                <a:gd name="T58" fmla="*/ 0 w 142"/>
                <a:gd name="T59" fmla="*/ 0 h 62"/>
                <a:gd name="T60" fmla="*/ 0 w 142"/>
                <a:gd name="T61" fmla="*/ 0 h 62"/>
                <a:gd name="T62" fmla="*/ 0 w 142"/>
                <a:gd name="T63" fmla="*/ 0 h 62"/>
                <a:gd name="T64" fmla="*/ 0 w 142"/>
                <a:gd name="T65" fmla="*/ 0 h 62"/>
                <a:gd name="T66" fmla="*/ 0 w 142"/>
                <a:gd name="T67" fmla="*/ 0 h 62"/>
                <a:gd name="T68" fmla="*/ 0 w 142"/>
                <a:gd name="T69" fmla="*/ 0 h 62"/>
                <a:gd name="T70" fmla="*/ 0 w 142"/>
                <a:gd name="T71" fmla="*/ 0 h 62"/>
                <a:gd name="T72" fmla="*/ 0 w 142"/>
                <a:gd name="T73" fmla="*/ 0 h 62"/>
                <a:gd name="T74" fmla="*/ 0 w 142"/>
                <a:gd name="T75" fmla="*/ 0 h 62"/>
                <a:gd name="T76" fmla="*/ 0 w 142"/>
                <a:gd name="T77" fmla="*/ 0 h 62"/>
                <a:gd name="T78" fmla="*/ 0 w 142"/>
                <a:gd name="T79" fmla="*/ 0 h 62"/>
                <a:gd name="T80" fmla="*/ 0 w 142"/>
                <a:gd name="T81" fmla="*/ 0 h 62"/>
                <a:gd name="T82" fmla="*/ 0 w 142"/>
                <a:gd name="T83" fmla="*/ 0 h 62"/>
                <a:gd name="T84" fmla="*/ 0 w 142"/>
                <a:gd name="T85" fmla="*/ 0 h 62"/>
                <a:gd name="T86" fmla="*/ 0 w 142"/>
                <a:gd name="T87" fmla="*/ 0 h 62"/>
                <a:gd name="T88" fmla="*/ 0 w 142"/>
                <a:gd name="T89" fmla="*/ 0 h 6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2"/>
                <a:gd name="T136" fmla="*/ 0 h 62"/>
                <a:gd name="T137" fmla="*/ 142 w 142"/>
                <a:gd name="T138" fmla="*/ 62 h 6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2" h="62">
                  <a:moveTo>
                    <a:pt x="138" y="4"/>
                  </a:moveTo>
                  <a:lnTo>
                    <a:pt x="142" y="14"/>
                  </a:lnTo>
                  <a:lnTo>
                    <a:pt x="141" y="23"/>
                  </a:lnTo>
                  <a:lnTo>
                    <a:pt x="137" y="32"/>
                  </a:lnTo>
                  <a:lnTo>
                    <a:pt x="134" y="41"/>
                  </a:lnTo>
                  <a:lnTo>
                    <a:pt x="130" y="46"/>
                  </a:lnTo>
                  <a:lnTo>
                    <a:pt x="126" y="50"/>
                  </a:lnTo>
                  <a:lnTo>
                    <a:pt x="121" y="53"/>
                  </a:lnTo>
                  <a:lnTo>
                    <a:pt x="115" y="54"/>
                  </a:lnTo>
                  <a:lnTo>
                    <a:pt x="110" y="55"/>
                  </a:lnTo>
                  <a:lnTo>
                    <a:pt x="104" y="56"/>
                  </a:lnTo>
                  <a:lnTo>
                    <a:pt x="99" y="59"/>
                  </a:lnTo>
                  <a:lnTo>
                    <a:pt x="93" y="61"/>
                  </a:lnTo>
                  <a:lnTo>
                    <a:pt x="82" y="62"/>
                  </a:lnTo>
                  <a:lnTo>
                    <a:pt x="69" y="62"/>
                  </a:lnTo>
                  <a:lnTo>
                    <a:pt x="58" y="62"/>
                  </a:lnTo>
                  <a:lnTo>
                    <a:pt x="46" y="60"/>
                  </a:lnTo>
                  <a:lnTo>
                    <a:pt x="35" y="57"/>
                  </a:lnTo>
                  <a:lnTo>
                    <a:pt x="24" y="55"/>
                  </a:lnTo>
                  <a:lnTo>
                    <a:pt x="14" y="50"/>
                  </a:lnTo>
                  <a:lnTo>
                    <a:pt x="4" y="46"/>
                  </a:lnTo>
                  <a:lnTo>
                    <a:pt x="2" y="44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1" y="34"/>
                  </a:lnTo>
                  <a:lnTo>
                    <a:pt x="8" y="32"/>
                  </a:lnTo>
                  <a:lnTo>
                    <a:pt x="15" y="33"/>
                  </a:lnTo>
                  <a:lnTo>
                    <a:pt x="22" y="34"/>
                  </a:lnTo>
                  <a:lnTo>
                    <a:pt x="30" y="35"/>
                  </a:lnTo>
                  <a:lnTo>
                    <a:pt x="39" y="37"/>
                  </a:lnTo>
                  <a:lnTo>
                    <a:pt x="48" y="35"/>
                  </a:lnTo>
                  <a:lnTo>
                    <a:pt x="58" y="33"/>
                  </a:lnTo>
                  <a:lnTo>
                    <a:pt x="66" y="31"/>
                  </a:lnTo>
                  <a:lnTo>
                    <a:pt x="74" y="29"/>
                  </a:lnTo>
                  <a:lnTo>
                    <a:pt x="83" y="25"/>
                  </a:lnTo>
                  <a:lnTo>
                    <a:pt x="91" y="22"/>
                  </a:lnTo>
                  <a:lnTo>
                    <a:pt x="99" y="18"/>
                  </a:lnTo>
                  <a:lnTo>
                    <a:pt x="103" y="14"/>
                  </a:lnTo>
                  <a:lnTo>
                    <a:pt x="107" y="9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2" y="0"/>
                  </a:lnTo>
                  <a:lnTo>
                    <a:pt x="128" y="0"/>
                  </a:lnTo>
                  <a:lnTo>
                    <a:pt x="133" y="1"/>
                  </a:lnTo>
                  <a:lnTo>
                    <a:pt x="13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78" name="Freeform 876"/>
            <p:cNvSpPr>
              <a:spLocks/>
            </p:cNvSpPr>
            <p:nvPr/>
          </p:nvSpPr>
          <p:spPr bwMode="auto">
            <a:xfrm flipH="1">
              <a:off x="8810" y="1903"/>
              <a:ext cx="19" cy="34"/>
            </a:xfrm>
            <a:custGeom>
              <a:avLst/>
              <a:gdLst>
                <a:gd name="T0" fmla="*/ 0 w 227"/>
                <a:gd name="T1" fmla="*/ 0 h 269"/>
                <a:gd name="T2" fmla="*/ 0 w 227"/>
                <a:gd name="T3" fmla="*/ 0 h 269"/>
                <a:gd name="T4" fmla="*/ 0 w 227"/>
                <a:gd name="T5" fmla="*/ 0 h 269"/>
                <a:gd name="T6" fmla="*/ 0 w 227"/>
                <a:gd name="T7" fmla="*/ 0 h 269"/>
                <a:gd name="T8" fmla="*/ 0 w 227"/>
                <a:gd name="T9" fmla="*/ 0 h 269"/>
                <a:gd name="T10" fmla="*/ 0 w 227"/>
                <a:gd name="T11" fmla="*/ 0 h 269"/>
                <a:gd name="T12" fmla="*/ 0 w 227"/>
                <a:gd name="T13" fmla="*/ 0 h 269"/>
                <a:gd name="T14" fmla="*/ 0 w 227"/>
                <a:gd name="T15" fmla="*/ 0 h 269"/>
                <a:gd name="T16" fmla="*/ 0 w 227"/>
                <a:gd name="T17" fmla="*/ 0 h 269"/>
                <a:gd name="T18" fmla="*/ 0 w 227"/>
                <a:gd name="T19" fmla="*/ 0 h 269"/>
                <a:gd name="T20" fmla="*/ 0 w 227"/>
                <a:gd name="T21" fmla="*/ 0 h 269"/>
                <a:gd name="T22" fmla="*/ 0 w 227"/>
                <a:gd name="T23" fmla="*/ 0 h 269"/>
                <a:gd name="T24" fmla="*/ 0 w 227"/>
                <a:gd name="T25" fmla="*/ 0 h 269"/>
                <a:gd name="T26" fmla="*/ 0 w 227"/>
                <a:gd name="T27" fmla="*/ 0 h 269"/>
                <a:gd name="T28" fmla="*/ 0 w 227"/>
                <a:gd name="T29" fmla="*/ 0 h 269"/>
                <a:gd name="T30" fmla="*/ 0 w 227"/>
                <a:gd name="T31" fmla="*/ 0 h 269"/>
                <a:gd name="T32" fmla="*/ 0 w 227"/>
                <a:gd name="T33" fmla="*/ 0 h 269"/>
                <a:gd name="T34" fmla="*/ 0 w 227"/>
                <a:gd name="T35" fmla="*/ 0 h 269"/>
                <a:gd name="T36" fmla="*/ 0 w 227"/>
                <a:gd name="T37" fmla="*/ 0 h 269"/>
                <a:gd name="T38" fmla="*/ 0 w 227"/>
                <a:gd name="T39" fmla="*/ 0 h 269"/>
                <a:gd name="T40" fmla="*/ 0 w 227"/>
                <a:gd name="T41" fmla="*/ 0 h 269"/>
                <a:gd name="T42" fmla="*/ 0 w 227"/>
                <a:gd name="T43" fmla="*/ 0 h 269"/>
                <a:gd name="T44" fmla="*/ 0 w 227"/>
                <a:gd name="T45" fmla="*/ 0 h 269"/>
                <a:gd name="T46" fmla="*/ 0 w 227"/>
                <a:gd name="T47" fmla="*/ 0 h 269"/>
                <a:gd name="T48" fmla="*/ 0 w 227"/>
                <a:gd name="T49" fmla="*/ 0 h 269"/>
                <a:gd name="T50" fmla="*/ 0 w 227"/>
                <a:gd name="T51" fmla="*/ 0 h 269"/>
                <a:gd name="T52" fmla="*/ 0 w 227"/>
                <a:gd name="T53" fmla="*/ 0 h 269"/>
                <a:gd name="T54" fmla="*/ 0 w 227"/>
                <a:gd name="T55" fmla="*/ 0 h 269"/>
                <a:gd name="T56" fmla="*/ 0 w 227"/>
                <a:gd name="T57" fmla="*/ 0 h 269"/>
                <a:gd name="T58" fmla="*/ 0 w 227"/>
                <a:gd name="T59" fmla="*/ 0 h 269"/>
                <a:gd name="T60" fmla="*/ 0 w 227"/>
                <a:gd name="T61" fmla="*/ 0 h 269"/>
                <a:gd name="T62" fmla="*/ 0 w 227"/>
                <a:gd name="T63" fmla="*/ 0 h 269"/>
                <a:gd name="T64" fmla="*/ 0 w 227"/>
                <a:gd name="T65" fmla="*/ 0 h 269"/>
                <a:gd name="T66" fmla="*/ 0 w 227"/>
                <a:gd name="T67" fmla="*/ 0 h 2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7"/>
                <a:gd name="T103" fmla="*/ 0 h 269"/>
                <a:gd name="T104" fmla="*/ 227 w 227"/>
                <a:gd name="T105" fmla="*/ 269 h 26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7" h="269">
                  <a:moveTo>
                    <a:pt x="154" y="11"/>
                  </a:moveTo>
                  <a:lnTo>
                    <a:pt x="158" y="21"/>
                  </a:lnTo>
                  <a:lnTo>
                    <a:pt x="165" y="31"/>
                  </a:lnTo>
                  <a:lnTo>
                    <a:pt x="173" y="39"/>
                  </a:lnTo>
                  <a:lnTo>
                    <a:pt x="181" y="48"/>
                  </a:lnTo>
                  <a:lnTo>
                    <a:pt x="195" y="72"/>
                  </a:lnTo>
                  <a:lnTo>
                    <a:pt x="206" y="97"/>
                  </a:lnTo>
                  <a:lnTo>
                    <a:pt x="216" y="124"/>
                  </a:lnTo>
                  <a:lnTo>
                    <a:pt x="222" y="152"/>
                  </a:lnTo>
                  <a:lnTo>
                    <a:pt x="226" y="180"/>
                  </a:lnTo>
                  <a:lnTo>
                    <a:pt x="227" y="209"/>
                  </a:lnTo>
                  <a:lnTo>
                    <a:pt x="225" y="238"/>
                  </a:lnTo>
                  <a:lnTo>
                    <a:pt x="218" y="267"/>
                  </a:lnTo>
                  <a:lnTo>
                    <a:pt x="215" y="268"/>
                  </a:lnTo>
                  <a:lnTo>
                    <a:pt x="213" y="269"/>
                  </a:lnTo>
                  <a:lnTo>
                    <a:pt x="212" y="269"/>
                  </a:lnTo>
                  <a:lnTo>
                    <a:pt x="210" y="268"/>
                  </a:lnTo>
                  <a:lnTo>
                    <a:pt x="207" y="260"/>
                  </a:lnTo>
                  <a:lnTo>
                    <a:pt x="207" y="252"/>
                  </a:lnTo>
                  <a:lnTo>
                    <a:pt x="208" y="243"/>
                  </a:lnTo>
                  <a:lnTo>
                    <a:pt x="208" y="233"/>
                  </a:lnTo>
                  <a:lnTo>
                    <a:pt x="206" y="210"/>
                  </a:lnTo>
                  <a:lnTo>
                    <a:pt x="202" y="187"/>
                  </a:lnTo>
                  <a:lnTo>
                    <a:pt x="196" y="165"/>
                  </a:lnTo>
                  <a:lnTo>
                    <a:pt x="189" y="144"/>
                  </a:lnTo>
                  <a:lnTo>
                    <a:pt x="180" y="123"/>
                  </a:lnTo>
                  <a:lnTo>
                    <a:pt x="168" y="103"/>
                  </a:lnTo>
                  <a:lnTo>
                    <a:pt x="155" y="84"/>
                  </a:lnTo>
                  <a:lnTo>
                    <a:pt x="139" y="66"/>
                  </a:lnTo>
                  <a:lnTo>
                    <a:pt x="135" y="68"/>
                  </a:lnTo>
                  <a:lnTo>
                    <a:pt x="130" y="69"/>
                  </a:lnTo>
                  <a:lnTo>
                    <a:pt x="125" y="71"/>
                  </a:lnTo>
                  <a:lnTo>
                    <a:pt x="121" y="73"/>
                  </a:lnTo>
                  <a:lnTo>
                    <a:pt x="116" y="74"/>
                  </a:lnTo>
                  <a:lnTo>
                    <a:pt x="112" y="76"/>
                  </a:lnTo>
                  <a:lnTo>
                    <a:pt x="107" y="77"/>
                  </a:lnTo>
                  <a:lnTo>
                    <a:pt x="102" y="77"/>
                  </a:lnTo>
                  <a:lnTo>
                    <a:pt x="90" y="80"/>
                  </a:lnTo>
                  <a:lnTo>
                    <a:pt x="77" y="81"/>
                  </a:lnTo>
                  <a:lnTo>
                    <a:pt x="63" y="83"/>
                  </a:lnTo>
                  <a:lnTo>
                    <a:pt x="51" y="81"/>
                  </a:lnTo>
                  <a:lnTo>
                    <a:pt x="37" y="79"/>
                  </a:lnTo>
                  <a:lnTo>
                    <a:pt x="24" y="76"/>
                  </a:lnTo>
                  <a:lnTo>
                    <a:pt x="13" y="71"/>
                  </a:lnTo>
                  <a:lnTo>
                    <a:pt x="1" y="65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1" y="56"/>
                  </a:lnTo>
                  <a:lnTo>
                    <a:pt x="8" y="55"/>
                  </a:lnTo>
                  <a:lnTo>
                    <a:pt x="15" y="56"/>
                  </a:lnTo>
                  <a:lnTo>
                    <a:pt x="22" y="56"/>
                  </a:lnTo>
                  <a:lnTo>
                    <a:pt x="29" y="57"/>
                  </a:lnTo>
                  <a:lnTo>
                    <a:pt x="36" y="59"/>
                  </a:lnTo>
                  <a:lnTo>
                    <a:pt x="42" y="59"/>
                  </a:lnTo>
                  <a:lnTo>
                    <a:pt x="49" y="61"/>
                  </a:lnTo>
                  <a:lnTo>
                    <a:pt x="56" y="59"/>
                  </a:lnTo>
                  <a:lnTo>
                    <a:pt x="69" y="58"/>
                  </a:lnTo>
                  <a:lnTo>
                    <a:pt x="82" y="55"/>
                  </a:lnTo>
                  <a:lnTo>
                    <a:pt x="94" y="49"/>
                  </a:lnTo>
                  <a:lnTo>
                    <a:pt x="105" y="42"/>
                  </a:lnTo>
                  <a:lnTo>
                    <a:pt x="115" y="33"/>
                  </a:lnTo>
                  <a:lnTo>
                    <a:pt x="124" y="24"/>
                  </a:lnTo>
                  <a:lnTo>
                    <a:pt x="132" y="12"/>
                  </a:lnTo>
                  <a:lnTo>
                    <a:pt x="139" y="1"/>
                  </a:lnTo>
                  <a:lnTo>
                    <a:pt x="144" y="0"/>
                  </a:lnTo>
                  <a:lnTo>
                    <a:pt x="149" y="2"/>
                  </a:lnTo>
                  <a:lnTo>
                    <a:pt x="152" y="6"/>
                  </a:lnTo>
                  <a:lnTo>
                    <a:pt x="15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79" name="Freeform 877"/>
            <p:cNvSpPr>
              <a:spLocks/>
            </p:cNvSpPr>
            <p:nvPr/>
          </p:nvSpPr>
          <p:spPr bwMode="auto">
            <a:xfrm flipH="1">
              <a:off x="8837" y="1905"/>
              <a:ext cx="7" cy="35"/>
            </a:xfrm>
            <a:custGeom>
              <a:avLst/>
              <a:gdLst>
                <a:gd name="T0" fmla="*/ 0 w 83"/>
                <a:gd name="T1" fmla="*/ 0 h 289"/>
                <a:gd name="T2" fmla="*/ 0 w 83"/>
                <a:gd name="T3" fmla="*/ 0 h 289"/>
                <a:gd name="T4" fmla="*/ 0 w 83"/>
                <a:gd name="T5" fmla="*/ 0 h 289"/>
                <a:gd name="T6" fmla="*/ 0 w 83"/>
                <a:gd name="T7" fmla="*/ 0 h 289"/>
                <a:gd name="T8" fmla="*/ 0 w 83"/>
                <a:gd name="T9" fmla="*/ 0 h 289"/>
                <a:gd name="T10" fmla="*/ 0 w 83"/>
                <a:gd name="T11" fmla="*/ 0 h 289"/>
                <a:gd name="T12" fmla="*/ 0 w 83"/>
                <a:gd name="T13" fmla="*/ 0 h 289"/>
                <a:gd name="T14" fmla="*/ 0 w 83"/>
                <a:gd name="T15" fmla="*/ 0 h 289"/>
                <a:gd name="T16" fmla="*/ 0 w 83"/>
                <a:gd name="T17" fmla="*/ 0 h 289"/>
                <a:gd name="T18" fmla="*/ 0 w 83"/>
                <a:gd name="T19" fmla="*/ 0 h 289"/>
                <a:gd name="T20" fmla="*/ 0 w 83"/>
                <a:gd name="T21" fmla="*/ 0 h 289"/>
                <a:gd name="T22" fmla="*/ 0 w 83"/>
                <a:gd name="T23" fmla="*/ 0 h 289"/>
                <a:gd name="T24" fmla="*/ 0 w 83"/>
                <a:gd name="T25" fmla="*/ 0 h 289"/>
                <a:gd name="T26" fmla="*/ 0 w 83"/>
                <a:gd name="T27" fmla="*/ 0 h 289"/>
                <a:gd name="T28" fmla="*/ 0 w 83"/>
                <a:gd name="T29" fmla="*/ 0 h 289"/>
                <a:gd name="T30" fmla="*/ 0 w 83"/>
                <a:gd name="T31" fmla="*/ 0 h 289"/>
                <a:gd name="T32" fmla="*/ 0 w 83"/>
                <a:gd name="T33" fmla="*/ 0 h 289"/>
                <a:gd name="T34" fmla="*/ 0 w 83"/>
                <a:gd name="T35" fmla="*/ 0 h 289"/>
                <a:gd name="T36" fmla="*/ 0 w 83"/>
                <a:gd name="T37" fmla="*/ 0 h 289"/>
                <a:gd name="T38" fmla="*/ 0 w 83"/>
                <a:gd name="T39" fmla="*/ 0 h 289"/>
                <a:gd name="T40" fmla="*/ 0 w 83"/>
                <a:gd name="T41" fmla="*/ 0 h 289"/>
                <a:gd name="T42" fmla="*/ 0 w 83"/>
                <a:gd name="T43" fmla="*/ 0 h 289"/>
                <a:gd name="T44" fmla="*/ 0 w 83"/>
                <a:gd name="T45" fmla="*/ 0 h 289"/>
                <a:gd name="T46" fmla="*/ 0 w 83"/>
                <a:gd name="T47" fmla="*/ 0 h 289"/>
                <a:gd name="T48" fmla="*/ 0 w 83"/>
                <a:gd name="T49" fmla="*/ 0 h 289"/>
                <a:gd name="T50" fmla="*/ 0 w 83"/>
                <a:gd name="T51" fmla="*/ 0 h 289"/>
                <a:gd name="T52" fmla="*/ 0 w 83"/>
                <a:gd name="T53" fmla="*/ 0 h 289"/>
                <a:gd name="T54" fmla="*/ 0 w 83"/>
                <a:gd name="T55" fmla="*/ 0 h 289"/>
                <a:gd name="T56" fmla="*/ 0 w 83"/>
                <a:gd name="T57" fmla="*/ 0 h 289"/>
                <a:gd name="T58" fmla="*/ 0 w 83"/>
                <a:gd name="T59" fmla="*/ 0 h 289"/>
                <a:gd name="T60" fmla="*/ 0 w 83"/>
                <a:gd name="T61" fmla="*/ 0 h 289"/>
                <a:gd name="T62" fmla="*/ 0 w 83"/>
                <a:gd name="T63" fmla="*/ 0 h 289"/>
                <a:gd name="T64" fmla="*/ 0 w 83"/>
                <a:gd name="T65" fmla="*/ 0 h 289"/>
                <a:gd name="T66" fmla="*/ 0 w 83"/>
                <a:gd name="T67" fmla="*/ 0 h 289"/>
                <a:gd name="T68" fmla="*/ 0 w 83"/>
                <a:gd name="T69" fmla="*/ 0 h 289"/>
                <a:gd name="T70" fmla="*/ 0 w 83"/>
                <a:gd name="T71" fmla="*/ 0 h 289"/>
                <a:gd name="T72" fmla="*/ 0 w 83"/>
                <a:gd name="T73" fmla="*/ 0 h 289"/>
                <a:gd name="T74" fmla="*/ 0 w 83"/>
                <a:gd name="T75" fmla="*/ 0 h 289"/>
                <a:gd name="T76" fmla="*/ 0 w 83"/>
                <a:gd name="T77" fmla="*/ 0 h 289"/>
                <a:gd name="T78" fmla="*/ 0 w 83"/>
                <a:gd name="T79" fmla="*/ 0 h 289"/>
                <a:gd name="T80" fmla="*/ 0 w 83"/>
                <a:gd name="T81" fmla="*/ 0 h 289"/>
                <a:gd name="T82" fmla="*/ 0 w 83"/>
                <a:gd name="T83" fmla="*/ 0 h 289"/>
                <a:gd name="T84" fmla="*/ 0 w 83"/>
                <a:gd name="T85" fmla="*/ 0 h 289"/>
                <a:gd name="T86" fmla="*/ 0 w 83"/>
                <a:gd name="T87" fmla="*/ 0 h 289"/>
                <a:gd name="T88" fmla="*/ 0 w 83"/>
                <a:gd name="T89" fmla="*/ 0 h 289"/>
                <a:gd name="T90" fmla="*/ 0 w 83"/>
                <a:gd name="T91" fmla="*/ 0 h 289"/>
                <a:gd name="T92" fmla="*/ 0 w 83"/>
                <a:gd name="T93" fmla="*/ 0 h 289"/>
                <a:gd name="T94" fmla="*/ 0 w 83"/>
                <a:gd name="T95" fmla="*/ 0 h 289"/>
                <a:gd name="T96" fmla="*/ 0 w 83"/>
                <a:gd name="T97" fmla="*/ 0 h 289"/>
                <a:gd name="T98" fmla="*/ 0 w 83"/>
                <a:gd name="T99" fmla="*/ 0 h 289"/>
                <a:gd name="T100" fmla="*/ 0 w 83"/>
                <a:gd name="T101" fmla="*/ 0 h 289"/>
                <a:gd name="T102" fmla="*/ 0 w 83"/>
                <a:gd name="T103" fmla="*/ 0 h 289"/>
                <a:gd name="T104" fmla="*/ 0 w 83"/>
                <a:gd name="T105" fmla="*/ 0 h 289"/>
                <a:gd name="T106" fmla="*/ 0 w 83"/>
                <a:gd name="T107" fmla="*/ 0 h 289"/>
                <a:gd name="T108" fmla="*/ 0 w 83"/>
                <a:gd name="T109" fmla="*/ 0 h 289"/>
                <a:gd name="T110" fmla="*/ 0 w 83"/>
                <a:gd name="T111" fmla="*/ 0 h 289"/>
                <a:gd name="T112" fmla="*/ 0 w 83"/>
                <a:gd name="T113" fmla="*/ 0 h 289"/>
                <a:gd name="T114" fmla="*/ 0 w 83"/>
                <a:gd name="T115" fmla="*/ 0 h 289"/>
                <a:gd name="T116" fmla="*/ 0 w 83"/>
                <a:gd name="T117" fmla="*/ 0 h 289"/>
                <a:gd name="T118" fmla="*/ 0 w 83"/>
                <a:gd name="T119" fmla="*/ 0 h 289"/>
                <a:gd name="T120" fmla="*/ 0 w 83"/>
                <a:gd name="T121" fmla="*/ 0 h 289"/>
                <a:gd name="T122" fmla="*/ 0 w 83"/>
                <a:gd name="T123" fmla="*/ 0 h 289"/>
                <a:gd name="T124" fmla="*/ 0 w 83"/>
                <a:gd name="T125" fmla="*/ 0 h 28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3"/>
                <a:gd name="T190" fmla="*/ 0 h 289"/>
                <a:gd name="T191" fmla="*/ 83 w 83"/>
                <a:gd name="T192" fmla="*/ 289 h 28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3" h="289">
                  <a:moveTo>
                    <a:pt x="35" y="25"/>
                  </a:moveTo>
                  <a:lnTo>
                    <a:pt x="40" y="23"/>
                  </a:lnTo>
                  <a:lnTo>
                    <a:pt x="43" y="22"/>
                  </a:lnTo>
                  <a:lnTo>
                    <a:pt x="48" y="20"/>
                  </a:lnTo>
                  <a:lnTo>
                    <a:pt x="53" y="19"/>
                  </a:lnTo>
                  <a:lnTo>
                    <a:pt x="57" y="18"/>
                  </a:lnTo>
                  <a:lnTo>
                    <a:pt x="62" y="18"/>
                  </a:lnTo>
                  <a:lnTo>
                    <a:pt x="66" y="19"/>
                  </a:lnTo>
                  <a:lnTo>
                    <a:pt x="71" y="20"/>
                  </a:lnTo>
                  <a:lnTo>
                    <a:pt x="78" y="27"/>
                  </a:lnTo>
                  <a:lnTo>
                    <a:pt x="81" y="37"/>
                  </a:lnTo>
                  <a:lnTo>
                    <a:pt x="83" y="46"/>
                  </a:lnTo>
                  <a:lnTo>
                    <a:pt x="83" y="55"/>
                  </a:lnTo>
                  <a:lnTo>
                    <a:pt x="80" y="63"/>
                  </a:lnTo>
                  <a:lnTo>
                    <a:pt x="73" y="68"/>
                  </a:lnTo>
                  <a:lnTo>
                    <a:pt x="66" y="69"/>
                  </a:lnTo>
                  <a:lnTo>
                    <a:pt x="57" y="69"/>
                  </a:lnTo>
                  <a:lnTo>
                    <a:pt x="48" y="68"/>
                  </a:lnTo>
                  <a:lnTo>
                    <a:pt x="40" y="64"/>
                  </a:lnTo>
                  <a:lnTo>
                    <a:pt x="33" y="64"/>
                  </a:lnTo>
                  <a:lnTo>
                    <a:pt x="28" y="74"/>
                  </a:lnTo>
                  <a:lnTo>
                    <a:pt x="30" y="90"/>
                  </a:lnTo>
                  <a:lnTo>
                    <a:pt x="34" y="88"/>
                  </a:lnTo>
                  <a:lnTo>
                    <a:pt x="40" y="86"/>
                  </a:lnTo>
                  <a:lnTo>
                    <a:pt x="46" y="84"/>
                  </a:lnTo>
                  <a:lnTo>
                    <a:pt x="51" y="83"/>
                  </a:lnTo>
                  <a:lnTo>
                    <a:pt x="57" y="83"/>
                  </a:lnTo>
                  <a:lnTo>
                    <a:pt x="63" y="83"/>
                  </a:lnTo>
                  <a:lnTo>
                    <a:pt x="69" y="85"/>
                  </a:lnTo>
                  <a:lnTo>
                    <a:pt x="73" y="88"/>
                  </a:lnTo>
                  <a:lnTo>
                    <a:pt x="79" y="93"/>
                  </a:lnTo>
                  <a:lnTo>
                    <a:pt x="81" y="98"/>
                  </a:lnTo>
                  <a:lnTo>
                    <a:pt x="83" y="105"/>
                  </a:lnTo>
                  <a:lnTo>
                    <a:pt x="81" y="112"/>
                  </a:lnTo>
                  <a:lnTo>
                    <a:pt x="78" y="121"/>
                  </a:lnTo>
                  <a:lnTo>
                    <a:pt x="72" y="128"/>
                  </a:lnTo>
                  <a:lnTo>
                    <a:pt x="65" y="133"/>
                  </a:lnTo>
                  <a:lnTo>
                    <a:pt x="56" y="137"/>
                  </a:lnTo>
                  <a:lnTo>
                    <a:pt x="48" y="136"/>
                  </a:lnTo>
                  <a:lnTo>
                    <a:pt x="41" y="132"/>
                  </a:lnTo>
                  <a:lnTo>
                    <a:pt x="33" y="129"/>
                  </a:lnTo>
                  <a:lnTo>
                    <a:pt x="26" y="125"/>
                  </a:lnTo>
                  <a:lnTo>
                    <a:pt x="24" y="132"/>
                  </a:lnTo>
                  <a:lnTo>
                    <a:pt x="23" y="139"/>
                  </a:lnTo>
                  <a:lnTo>
                    <a:pt x="24" y="146"/>
                  </a:lnTo>
                  <a:lnTo>
                    <a:pt x="26" y="153"/>
                  </a:lnTo>
                  <a:lnTo>
                    <a:pt x="33" y="150"/>
                  </a:lnTo>
                  <a:lnTo>
                    <a:pt x="40" y="146"/>
                  </a:lnTo>
                  <a:lnTo>
                    <a:pt x="48" y="144"/>
                  </a:lnTo>
                  <a:lnTo>
                    <a:pt x="56" y="145"/>
                  </a:lnTo>
                  <a:lnTo>
                    <a:pt x="63" y="148"/>
                  </a:lnTo>
                  <a:lnTo>
                    <a:pt x="69" y="153"/>
                  </a:lnTo>
                  <a:lnTo>
                    <a:pt x="73" y="159"/>
                  </a:lnTo>
                  <a:lnTo>
                    <a:pt x="76" y="167"/>
                  </a:lnTo>
                  <a:lnTo>
                    <a:pt x="74" y="175"/>
                  </a:lnTo>
                  <a:lnTo>
                    <a:pt x="71" y="182"/>
                  </a:lnTo>
                  <a:lnTo>
                    <a:pt x="66" y="188"/>
                  </a:lnTo>
                  <a:lnTo>
                    <a:pt x="58" y="191"/>
                  </a:lnTo>
                  <a:lnTo>
                    <a:pt x="57" y="191"/>
                  </a:lnTo>
                  <a:lnTo>
                    <a:pt x="56" y="191"/>
                  </a:lnTo>
                  <a:lnTo>
                    <a:pt x="56" y="192"/>
                  </a:lnTo>
                  <a:lnTo>
                    <a:pt x="62" y="196"/>
                  </a:lnTo>
                  <a:lnTo>
                    <a:pt x="68" y="200"/>
                  </a:lnTo>
                  <a:lnTo>
                    <a:pt x="72" y="206"/>
                  </a:lnTo>
                  <a:lnTo>
                    <a:pt x="74" y="213"/>
                  </a:lnTo>
                  <a:lnTo>
                    <a:pt x="74" y="220"/>
                  </a:lnTo>
                  <a:lnTo>
                    <a:pt x="73" y="226"/>
                  </a:lnTo>
                  <a:lnTo>
                    <a:pt x="70" y="230"/>
                  </a:lnTo>
                  <a:lnTo>
                    <a:pt x="64" y="236"/>
                  </a:lnTo>
                  <a:lnTo>
                    <a:pt x="59" y="237"/>
                  </a:lnTo>
                  <a:lnTo>
                    <a:pt x="54" y="238"/>
                  </a:lnTo>
                  <a:lnTo>
                    <a:pt x="46" y="237"/>
                  </a:lnTo>
                  <a:lnTo>
                    <a:pt x="38" y="237"/>
                  </a:lnTo>
                  <a:lnTo>
                    <a:pt x="31" y="239"/>
                  </a:lnTo>
                  <a:lnTo>
                    <a:pt x="25" y="242"/>
                  </a:lnTo>
                  <a:lnTo>
                    <a:pt x="23" y="249"/>
                  </a:lnTo>
                  <a:lnTo>
                    <a:pt x="23" y="259"/>
                  </a:lnTo>
                  <a:lnTo>
                    <a:pt x="27" y="264"/>
                  </a:lnTo>
                  <a:lnTo>
                    <a:pt x="34" y="268"/>
                  </a:lnTo>
                  <a:lnTo>
                    <a:pt x="41" y="269"/>
                  </a:lnTo>
                  <a:lnTo>
                    <a:pt x="48" y="267"/>
                  </a:lnTo>
                  <a:lnTo>
                    <a:pt x="50" y="266"/>
                  </a:lnTo>
                  <a:lnTo>
                    <a:pt x="54" y="265"/>
                  </a:lnTo>
                  <a:lnTo>
                    <a:pt x="57" y="264"/>
                  </a:lnTo>
                  <a:lnTo>
                    <a:pt x="61" y="264"/>
                  </a:lnTo>
                  <a:lnTo>
                    <a:pt x="62" y="267"/>
                  </a:lnTo>
                  <a:lnTo>
                    <a:pt x="63" y="271"/>
                  </a:lnTo>
                  <a:lnTo>
                    <a:pt x="63" y="274"/>
                  </a:lnTo>
                  <a:lnTo>
                    <a:pt x="63" y="277"/>
                  </a:lnTo>
                  <a:lnTo>
                    <a:pt x="58" y="282"/>
                  </a:lnTo>
                  <a:lnTo>
                    <a:pt x="53" y="286"/>
                  </a:lnTo>
                  <a:lnTo>
                    <a:pt x="47" y="288"/>
                  </a:lnTo>
                  <a:lnTo>
                    <a:pt x="41" y="289"/>
                  </a:lnTo>
                  <a:lnTo>
                    <a:pt x="35" y="287"/>
                  </a:lnTo>
                  <a:lnTo>
                    <a:pt x="30" y="286"/>
                  </a:lnTo>
                  <a:lnTo>
                    <a:pt x="24" y="283"/>
                  </a:lnTo>
                  <a:lnTo>
                    <a:pt x="18" y="280"/>
                  </a:lnTo>
                  <a:lnTo>
                    <a:pt x="13" y="276"/>
                  </a:lnTo>
                  <a:lnTo>
                    <a:pt x="9" y="273"/>
                  </a:lnTo>
                  <a:lnTo>
                    <a:pt x="5" y="267"/>
                  </a:lnTo>
                  <a:lnTo>
                    <a:pt x="3" y="261"/>
                  </a:lnTo>
                  <a:lnTo>
                    <a:pt x="1" y="245"/>
                  </a:lnTo>
                  <a:lnTo>
                    <a:pt x="3" y="231"/>
                  </a:lnTo>
                  <a:lnTo>
                    <a:pt x="5" y="216"/>
                  </a:lnTo>
                  <a:lnTo>
                    <a:pt x="4" y="203"/>
                  </a:lnTo>
                  <a:lnTo>
                    <a:pt x="4" y="190"/>
                  </a:lnTo>
                  <a:lnTo>
                    <a:pt x="6" y="176"/>
                  </a:lnTo>
                  <a:lnTo>
                    <a:pt x="8" y="162"/>
                  </a:lnTo>
                  <a:lnTo>
                    <a:pt x="1" y="148"/>
                  </a:lnTo>
                  <a:lnTo>
                    <a:pt x="0" y="137"/>
                  </a:lnTo>
                  <a:lnTo>
                    <a:pt x="1" y="128"/>
                  </a:lnTo>
                  <a:lnTo>
                    <a:pt x="3" y="118"/>
                  </a:lnTo>
                  <a:lnTo>
                    <a:pt x="8" y="108"/>
                  </a:lnTo>
                  <a:lnTo>
                    <a:pt x="4" y="94"/>
                  </a:lnTo>
                  <a:lnTo>
                    <a:pt x="6" y="79"/>
                  </a:lnTo>
                  <a:lnTo>
                    <a:pt x="10" y="65"/>
                  </a:lnTo>
                  <a:lnTo>
                    <a:pt x="15" y="52"/>
                  </a:lnTo>
                  <a:lnTo>
                    <a:pt x="10" y="39"/>
                  </a:lnTo>
                  <a:lnTo>
                    <a:pt x="9" y="25"/>
                  </a:lnTo>
                  <a:lnTo>
                    <a:pt x="12" y="11"/>
                  </a:lnTo>
                  <a:lnTo>
                    <a:pt x="19" y="0"/>
                  </a:lnTo>
                  <a:lnTo>
                    <a:pt x="26" y="3"/>
                  </a:lnTo>
                  <a:lnTo>
                    <a:pt x="30" y="10"/>
                  </a:lnTo>
                  <a:lnTo>
                    <a:pt x="31" y="18"/>
                  </a:lnTo>
                  <a:lnTo>
                    <a:pt x="35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80" name="Freeform 878"/>
            <p:cNvSpPr>
              <a:spLocks/>
            </p:cNvSpPr>
            <p:nvPr/>
          </p:nvSpPr>
          <p:spPr bwMode="auto">
            <a:xfrm flipH="1">
              <a:off x="8838" y="1909"/>
              <a:ext cx="3" cy="2"/>
            </a:xfrm>
            <a:custGeom>
              <a:avLst/>
              <a:gdLst>
                <a:gd name="T0" fmla="*/ 0 w 29"/>
                <a:gd name="T1" fmla="*/ 0 h 18"/>
                <a:gd name="T2" fmla="*/ 0 w 29"/>
                <a:gd name="T3" fmla="*/ 0 h 18"/>
                <a:gd name="T4" fmla="*/ 0 w 29"/>
                <a:gd name="T5" fmla="*/ 0 h 18"/>
                <a:gd name="T6" fmla="*/ 0 w 29"/>
                <a:gd name="T7" fmla="*/ 0 h 18"/>
                <a:gd name="T8" fmla="*/ 0 w 29"/>
                <a:gd name="T9" fmla="*/ 0 h 18"/>
                <a:gd name="T10" fmla="*/ 0 w 29"/>
                <a:gd name="T11" fmla="*/ 0 h 18"/>
                <a:gd name="T12" fmla="*/ 0 w 29"/>
                <a:gd name="T13" fmla="*/ 0 h 18"/>
                <a:gd name="T14" fmla="*/ 0 w 29"/>
                <a:gd name="T15" fmla="*/ 0 h 18"/>
                <a:gd name="T16" fmla="*/ 0 w 29"/>
                <a:gd name="T17" fmla="*/ 0 h 18"/>
                <a:gd name="T18" fmla="*/ 0 w 29"/>
                <a:gd name="T19" fmla="*/ 0 h 18"/>
                <a:gd name="T20" fmla="*/ 0 w 29"/>
                <a:gd name="T21" fmla="*/ 0 h 18"/>
                <a:gd name="T22" fmla="*/ 0 w 29"/>
                <a:gd name="T23" fmla="*/ 0 h 18"/>
                <a:gd name="T24" fmla="*/ 0 w 29"/>
                <a:gd name="T25" fmla="*/ 0 h 18"/>
                <a:gd name="T26" fmla="*/ 0 w 2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18"/>
                <a:gd name="T44" fmla="*/ 29 w 29"/>
                <a:gd name="T45" fmla="*/ 18 h 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18">
                  <a:moveTo>
                    <a:pt x="29" y="8"/>
                  </a:moveTo>
                  <a:lnTo>
                    <a:pt x="29" y="12"/>
                  </a:lnTo>
                  <a:lnTo>
                    <a:pt x="28" y="15"/>
                  </a:lnTo>
                  <a:lnTo>
                    <a:pt x="26" y="17"/>
                  </a:lnTo>
                  <a:lnTo>
                    <a:pt x="23" y="18"/>
                  </a:lnTo>
                  <a:lnTo>
                    <a:pt x="12" y="18"/>
                  </a:lnTo>
                  <a:lnTo>
                    <a:pt x="11" y="17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0" y="8"/>
                  </a:lnTo>
                  <a:lnTo>
                    <a:pt x="5" y="3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81" name="Freeform 879"/>
            <p:cNvSpPr>
              <a:spLocks/>
            </p:cNvSpPr>
            <p:nvPr/>
          </p:nvSpPr>
          <p:spPr bwMode="auto">
            <a:xfrm flipH="1">
              <a:off x="8814" y="1917"/>
              <a:ext cx="15" cy="38"/>
            </a:xfrm>
            <a:custGeom>
              <a:avLst/>
              <a:gdLst>
                <a:gd name="T0" fmla="*/ 0 w 174"/>
                <a:gd name="T1" fmla="*/ 0 h 313"/>
                <a:gd name="T2" fmla="*/ 0 w 174"/>
                <a:gd name="T3" fmla="*/ 0 h 313"/>
                <a:gd name="T4" fmla="*/ 0 w 174"/>
                <a:gd name="T5" fmla="*/ 0 h 313"/>
                <a:gd name="T6" fmla="*/ 0 w 174"/>
                <a:gd name="T7" fmla="*/ 0 h 313"/>
                <a:gd name="T8" fmla="*/ 0 w 174"/>
                <a:gd name="T9" fmla="*/ 0 h 313"/>
                <a:gd name="T10" fmla="*/ 0 w 174"/>
                <a:gd name="T11" fmla="*/ 0 h 313"/>
                <a:gd name="T12" fmla="*/ 0 w 174"/>
                <a:gd name="T13" fmla="*/ 0 h 313"/>
                <a:gd name="T14" fmla="*/ 0 w 174"/>
                <a:gd name="T15" fmla="*/ 0 h 313"/>
                <a:gd name="T16" fmla="*/ 0 w 174"/>
                <a:gd name="T17" fmla="*/ 0 h 313"/>
                <a:gd name="T18" fmla="*/ 0 w 174"/>
                <a:gd name="T19" fmla="*/ 0 h 313"/>
                <a:gd name="T20" fmla="*/ 0 w 174"/>
                <a:gd name="T21" fmla="*/ 0 h 313"/>
                <a:gd name="T22" fmla="*/ 0 w 174"/>
                <a:gd name="T23" fmla="*/ 0 h 313"/>
                <a:gd name="T24" fmla="*/ 0 w 174"/>
                <a:gd name="T25" fmla="*/ 0 h 313"/>
                <a:gd name="T26" fmla="*/ 0 w 174"/>
                <a:gd name="T27" fmla="*/ 0 h 313"/>
                <a:gd name="T28" fmla="*/ 0 w 174"/>
                <a:gd name="T29" fmla="*/ 0 h 313"/>
                <a:gd name="T30" fmla="*/ 0 w 174"/>
                <a:gd name="T31" fmla="*/ 0 h 313"/>
                <a:gd name="T32" fmla="*/ 0 w 174"/>
                <a:gd name="T33" fmla="*/ 0 h 313"/>
                <a:gd name="T34" fmla="*/ 0 w 174"/>
                <a:gd name="T35" fmla="*/ 0 h 313"/>
                <a:gd name="T36" fmla="*/ 0 w 174"/>
                <a:gd name="T37" fmla="*/ 0 h 313"/>
                <a:gd name="T38" fmla="*/ 0 w 174"/>
                <a:gd name="T39" fmla="*/ 0 h 313"/>
                <a:gd name="T40" fmla="*/ 0 w 174"/>
                <a:gd name="T41" fmla="*/ 0 h 313"/>
                <a:gd name="T42" fmla="*/ 0 w 174"/>
                <a:gd name="T43" fmla="*/ 0 h 313"/>
                <a:gd name="T44" fmla="*/ 0 w 174"/>
                <a:gd name="T45" fmla="*/ 0 h 313"/>
                <a:gd name="T46" fmla="*/ 0 w 174"/>
                <a:gd name="T47" fmla="*/ 0 h 313"/>
                <a:gd name="T48" fmla="*/ 0 w 174"/>
                <a:gd name="T49" fmla="*/ 0 h 313"/>
                <a:gd name="T50" fmla="*/ 0 w 174"/>
                <a:gd name="T51" fmla="*/ 0 h 313"/>
                <a:gd name="T52" fmla="*/ 0 w 174"/>
                <a:gd name="T53" fmla="*/ 0 h 313"/>
                <a:gd name="T54" fmla="*/ 0 w 174"/>
                <a:gd name="T55" fmla="*/ 0 h 313"/>
                <a:gd name="T56" fmla="*/ 0 w 174"/>
                <a:gd name="T57" fmla="*/ 0 h 313"/>
                <a:gd name="T58" fmla="*/ 0 w 174"/>
                <a:gd name="T59" fmla="*/ 0 h 313"/>
                <a:gd name="T60" fmla="*/ 0 w 174"/>
                <a:gd name="T61" fmla="*/ 0 h 313"/>
                <a:gd name="T62" fmla="*/ 0 w 174"/>
                <a:gd name="T63" fmla="*/ 0 h 313"/>
                <a:gd name="T64" fmla="*/ 0 w 174"/>
                <a:gd name="T65" fmla="*/ 0 h 313"/>
                <a:gd name="T66" fmla="*/ 0 w 174"/>
                <a:gd name="T67" fmla="*/ 0 h 313"/>
                <a:gd name="T68" fmla="*/ 0 w 174"/>
                <a:gd name="T69" fmla="*/ 0 h 313"/>
                <a:gd name="T70" fmla="*/ 0 w 174"/>
                <a:gd name="T71" fmla="*/ 0 h 313"/>
                <a:gd name="T72" fmla="*/ 0 w 174"/>
                <a:gd name="T73" fmla="*/ 0 h 3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4"/>
                <a:gd name="T112" fmla="*/ 0 h 313"/>
                <a:gd name="T113" fmla="*/ 174 w 174"/>
                <a:gd name="T114" fmla="*/ 313 h 3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4" h="313">
                  <a:moveTo>
                    <a:pt x="20" y="51"/>
                  </a:moveTo>
                  <a:lnTo>
                    <a:pt x="32" y="85"/>
                  </a:lnTo>
                  <a:lnTo>
                    <a:pt x="45" y="119"/>
                  </a:lnTo>
                  <a:lnTo>
                    <a:pt x="60" y="152"/>
                  </a:lnTo>
                  <a:lnTo>
                    <a:pt x="78" y="183"/>
                  </a:lnTo>
                  <a:lnTo>
                    <a:pt x="97" y="214"/>
                  </a:lnTo>
                  <a:lnTo>
                    <a:pt x="119" y="244"/>
                  </a:lnTo>
                  <a:lnTo>
                    <a:pt x="143" y="272"/>
                  </a:lnTo>
                  <a:lnTo>
                    <a:pt x="171" y="298"/>
                  </a:lnTo>
                  <a:lnTo>
                    <a:pt x="172" y="301"/>
                  </a:lnTo>
                  <a:lnTo>
                    <a:pt x="174" y="304"/>
                  </a:lnTo>
                  <a:lnTo>
                    <a:pt x="174" y="308"/>
                  </a:lnTo>
                  <a:lnTo>
                    <a:pt x="173" y="311"/>
                  </a:lnTo>
                  <a:lnTo>
                    <a:pt x="166" y="313"/>
                  </a:lnTo>
                  <a:lnTo>
                    <a:pt x="161" y="313"/>
                  </a:lnTo>
                  <a:lnTo>
                    <a:pt x="155" y="312"/>
                  </a:lnTo>
                  <a:lnTo>
                    <a:pt x="149" y="310"/>
                  </a:lnTo>
                  <a:lnTo>
                    <a:pt x="143" y="308"/>
                  </a:lnTo>
                  <a:lnTo>
                    <a:pt x="138" y="304"/>
                  </a:lnTo>
                  <a:lnTo>
                    <a:pt x="132" y="302"/>
                  </a:lnTo>
                  <a:lnTo>
                    <a:pt x="126" y="300"/>
                  </a:lnTo>
                  <a:lnTo>
                    <a:pt x="95" y="274"/>
                  </a:lnTo>
                  <a:lnTo>
                    <a:pt x="70" y="245"/>
                  </a:lnTo>
                  <a:lnTo>
                    <a:pt x="49" y="215"/>
                  </a:lnTo>
                  <a:lnTo>
                    <a:pt x="33" y="182"/>
                  </a:lnTo>
                  <a:lnTo>
                    <a:pt x="20" y="146"/>
                  </a:lnTo>
                  <a:lnTo>
                    <a:pt x="11" y="111"/>
                  </a:lnTo>
                  <a:lnTo>
                    <a:pt x="4" y="73"/>
                  </a:lnTo>
                  <a:lnTo>
                    <a:pt x="0" y="35"/>
                  </a:lnTo>
                  <a:lnTo>
                    <a:pt x="2" y="25"/>
                  </a:lnTo>
                  <a:lnTo>
                    <a:pt x="3" y="16"/>
                  </a:lnTo>
                  <a:lnTo>
                    <a:pt x="5" y="7"/>
                  </a:lnTo>
                  <a:lnTo>
                    <a:pt x="11" y="0"/>
                  </a:lnTo>
                  <a:lnTo>
                    <a:pt x="19" y="10"/>
                  </a:lnTo>
                  <a:lnTo>
                    <a:pt x="19" y="23"/>
                  </a:lnTo>
                  <a:lnTo>
                    <a:pt x="18" y="38"/>
                  </a:lnTo>
                  <a:lnTo>
                    <a:pt x="2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82" name="Freeform 880"/>
            <p:cNvSpPr>
              <a:spLocks/>
            </p:cNvSpPr>
            <p:nvPr/>
          </p:nvSpPr>
          <p:spPr bwMode="auto">
            <a:xfrm flipH="1">
              <a:off x="8838" y="1916"/>
              <a:ext cx="3" cy="3"/>
            </a:xfrm>
            <a:custGeom>
              <a:avLst/>
              <a:gdLst>
                <a:gd name="T0" fmla="*/ 0 w 29"/>
                <a:gd name="T1" fmla="*/ 0 h 19"/>
                <a:gd name="T2" fmla="*/ 0 w 29"/>
                <a:gd name="T3" fmla="*/ 0 h 19"/>
                <a:gd name="T4" fmla="*/ 0 w 29"/>
                <a:gd name="T5" fmla="*/ 0 h 19"/>
                <a:gd name="T6" fmla="*/ 0 w 29"/>
                <a:gd name="T7" fmla="*/ 0 h 19"/>
                <a:gd name="T8" fmla="*/ 0 w 29"/>
                <a:gd name="T9" fmla="*/ 0 h 19"/>
                <a:gd name="T10" fmla="*/ 0 w 29"/>
                <a:gd name="T11" fmla="*/ 0 h 19"/>
                <a:gd name="T12" fmla="*/ 0 w 29"/>
                <a:gd name="T13" fmla="*/ 0 h 19"/>
                <a:gd name="T14" fmla="*/ 0 w 29"/>
                <a:gd name="T15" fmla="*/ 0 h 19"/>
                <a:gd name="T16" fmla="*/ 0 w 29"/>
                <a:gd name="T17" fmla="*/ 0 h 19"/>
                <a:gd name="T18" fmla="*/ 0 w 29"/>
                <a:gd name="T19" fmla="*/ 0 h 19"/>
                <a:gd name="T20" fmla="*/ 0 w 29"/>
                <a:gd name="T21" fmla="*/ 0 h 19"/>
                <a:gd name="T22" fmla="*/ 0 w 29"/>
                <a:gd name="T23" fmla="*/ 0 h 19"/>
                <a:gd name="T24" fmla="*/ 0 w 29"/>
                <a:gd name="T25" fmla="*/ 0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19"/>
                <a:gd name="T41" fmla="*/ 29 w 29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19">
                  <a:moveTo>
                    <a:pt x="29" y="10"/>
                  </a:moveTo>
                  <a:lnTo>
                    <a:pt x="29" y="14"/>
                  </a:lnTo>
                  <a:lnTo>
                    <a:pt x="28" y="15"/>
                  </a:lnTo>
                  <a:lnTo>
                    <a:pt x="24" y="17"/>
                  </a:lnTo>
                  <a:lnTo>
                    <a:pt x="22" y="19"/>
                  </a:lnTo>
                  <a:lnTo>
                    <a:pt x="15" y="18"/>
                  </a:lnTo>
                  <a:lnTo>
                    <a:pt x="8" y="15"/>
                  </a:lnTo>
                  <a:lnTo>
                    <a:pt x="4" y="10"/>
                  </a:lnTo>
                  <a:lnTo>
                    <a:pt x="0" y="7"/>
                  </a:lnTo>
                  <a:lnTo>
                    <a:pt x="7" y="3"/>
                  </a:lnTo>
                  <a:lnTo>
                    <a:pt x="18" y="0"/>
                  </a:lnTo>
                  <a:lnTo>
                    <a:pt x="27" y="2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83" name="Freeform 881"/>
            <p:cNvSpPr>
              <a:spLocks/>
            </p:cNvSpPr>
            <p:nvPr/>
          </p:nvSpPr>
          <p:spPr bwMode="auto">
            <a:xfrm flipH="1">
              <a:off x="8838" y="1924"/>
              <a:ext cx="3" cy="2"/>
            </a:xfrm>
            <a:custGeom>
              <a:avLst/>
              <a:gdLst>
                <a:gd name="T0" fmla="*/ 0 w 27"/>
                <a:gd name="T1" fmla="*/ 0 h 18"/>
                <a:gd name="T2" fmla="*/ 0 w 27"/>
                <a:gd name="T3" fmla="*/ 0 h 18"/>
                <a:gd name="T4" fmla="*/ 0 w 27"/>
                <a:gd name="T5" fmla="*/ 0 h 18"/>
                <a:gd name="T6" fmla="*/ 0 w 27"/>
                <a:gd name="T7" fmla="*/ 0 h 18"/>
                <a:gd name="T8" fmla="*/ 0 w 27"/>
                <a:gd name="T9" fmla="*/ 0 h 18"/>
                <a:gd name="T10" fmla="*/ 0 w 27"/>
                <a:gd name="T11" fmla="*/ 0 h 18"/>
                <a:gd name="T12" fmla="*/ 0 w 27"/>
                <a:gd name="T13" fmla="*/ 0 h 18"/>
                <a:gd name="T14" fmla="*/ 0 w 27"/>
                <a:gd name="T15" fmla="*/ 0 h 18"/>
                <a:gd name="T16" fmla="*/ 0 w 27"/>
                <a:gd name="T17" fmla="*/ 0 h 18"/>
                <a:gd name="T18" fmla="*/ 0 w 27"/>
                <a:gd name="T19" fmla="*/ 0 h 18"/>
                <a:gd name="T20" fmla="*/ 0 w 27"/>
                <a:gd name="T21" fmla="*/ 0 h 18"/>
                <a:gd name="T22" fmla="*/ 0 w 27"/>
                <a:gd name="T23" fmla="*/ 0 h 18"/>
                <a:gd name="T24" fmla="*/ 0 w 27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18"/>
                <a:gd name="T41" fmla="*/ 27 w 27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18">
                  <a:moveTo>
                    <a:pt x="27" y="9"/>
                  </a:moveTo>
                  <a:lnTo>
                    <a:pt x="25" y="16"/>
                  </a:lnTo>
                  <a:lnTo>
                    <a:pt x="19" y="18"/>
                  </a:lnTo>
                  <a:lnTo>
                    <a:pt x="13" y="17"/>
                  </a:lnTo>
                  <a:lnTo>
                    <a:pt x="7" y="13"/>
                  </a:lnTo>
                  <a:lnTo>
                    <a:pt x="3" y="11"/>
                  </a:lnTo>
                  <a:lnTo>
                    <a:pt x="0" y="9"/>
                  </a:lnTo>
                  <a:lnTo>
                    <a:pt x="1" y="5"/>
                  </a:lnTo>
                  <a:lnTo>
                    <a:pt x="10" y="1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5" y="4"/>
                  </a:lnTo>
                  <a:lnTo>
                    <a:pt x="27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84" name="Freeform 882"/>
            <p:cNvSpPr>
              <a:spLocks/>
            </p:cNvSpPr>
            <p:nvPr/>
          </p:nvSpPr>
          <p:spPr bwMode="auto">
            <a:xfrm flipH="1">
              <a:off x="8840" y="1927"/>
              <a:ext cx="1" cy="2"/>
            </a:xfrm>
            <a:custGeom>
              <a:avLst/>
              <a:gdLst>
                <a:gd name="T0" fmla="*/ 0 w 18"/>
                <a:gd name="T1" fmla="*/ 0 h 20"/>
                <a:gd name="T2" fmla="*/ 0 w 18"/>
                <a:gd name="T3" fmla="*/ 0 h 20"/>
                <a:gd name="T4" fmla="*/ 0 w 18"/>
                <a:gd name="T5" fmla="*/ 0 h 20"/>
                <a:gd name="T6" fmla="*/ 0 w 18"/>
                <a:gd name="T7" fmla="*/ 0 h 20"/>
                <a:gd name="T8" fmla="*/ 0 w 18"/>
                <a:gd name="T9" fmla="*/ 0 h 20"/>
                <a:gd name="T10" fmla="*/ 0 w 18"/>
                <a:gd name="T11" fmla="*/ 0 h 20"/>
                <a:gd name="T12" fmla="*/ 0 w 18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0"/>
                <a:gd name="T23" fmla="*/ 18 w 18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0">
                  <a:moveTo>
                    <a:pt x="1" y="20"/>
                  </a:move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3" y="0"/>
                  </a:lnTo>
                  <a:lnTo>
                    <a:pt x="18" y="8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85" name="Freeform 883"/>
            <p:cNvSpPr>
              <a:spLocks/>
            </p:cNvSpPr>
            <p:nvPr/>
          </p:nvSpPr>
          <p:spPr bwMode="auto">
            <a:xfrm flipH="1">
              <a:off x="8838" y="1930"/>
              <a:ext cx="3" cy="2"/>
            </a:xfrm>
            <a:custGeom>
              <a:avLst/>
              <a:gdLst>
                <a:gd name="T0" fmla="*/ 0 w 27"/>
                <a:gd name="T1" fmla="*/ 0 h 16"/>
                <a:gd name="T2" fmla="*/ 0 w 27"/>
                <a:gd name="T3" fmla="*/ 0 h 16"/>
                <a:gd name="T4" fmla="*/ 0 w 27"/>
                <a:gd name="T5" fmla="*/ 0 h 16"/>
                <a:gd name="T6" fmla="*/ 0 w 27"/>
                <a:gd name="T7" fmla="*/ 0 h 16"/>
                <a:gd name="T8" fmla="*/ 0 w 27"/>
                <a:gd name="T9" fmla="*/ 0 h 16"/>
                <a:gd name="T10" fmla="*/ 0 w 27"/>
                <a:gd name="T11" fmla="*/ 0 h 16"/>
                <a:gd name="T12" fmla="*/ 0 w 27"/>
                <a:gd name="T13" fmla="*/ 0 h 16"/>
                <a:gd name="T14" fmla="*/ 0 w 27"/>
                <a:gd name="T15" fmla="*/ 0 h 16"/>
                <a:gd name="T16" fmla="*/ 0 w 27"/>
                <a:gd name="T17" fmla="*/ 0 h 16"/>
                <a:gd name="T18" fmla="*/ 0 w 27"/>
                <a:gd name="T19" fmla="*/ 0 h 16"/>
                <a:gd name="T20" fmla="*/ 0 w 27"/>
                <a:gd name="T21" fmla="*/ 0 h 16"/>
                <a:gd name="T22" fmla="*/ 0 w 27"/>
                <a:gd name="T23" fmla="*/ 0 h 16"/>
                <a:gd name="T24" fmla="*/ 0 w 27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16"/>
                <a:gd name="T41" fmla="*/ 27 w 27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16">
                  <a:moveTo>
                    <a:pt x="27" y="11"/>
                  </a:moveTo>
                  <a:lnTo>
                    <a:pt x="24" y="13"/>
                  </a:lnTo>
                  <a:lnTo>
                    <a:pt x="21" y="15"/>
                  </a:lnTo>
                  <a:lnTo>
                    <a:pt x="17" y="16"/>
                  </a:lnTo>
                  <a:lnTo>
                    <a:pt x="14" y="16"/>
                  </a:lnTo>
                  <a:lnTo>
                    <a:pt x="10" y="15"/>
                  </a:lnTo>
                  <a:lnTo>
                    <a:pt x="7" y="12"/>
                  </a:lnTo>
                  <a:lnTo>
                    <a:pt x="3" y="8"/>
                  </a:lnTo>
                  <a:lnTo>
                    <a:pt x="0" y="6"/>
                  </a:lnTo>
                  <a:lnTo>
                    <a:pt x="7" y="3"/>
                  </a:lnTo>
                  <a:lnTo>
                    <a:pt x="17" y="0"/>
                  </a:lnTo>
                  <a:lnTo>
                    <a:pt x="25" y="1"/>
                  </a:lnTo>
                  <a:lnTo>
                    <a:pt x="27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86" name="Freeform 884"/>
            <p:cNvSpPr>
              <a:spLocks/>
            </p:cNvSpPr>
            <p:nvPr/>
          </p:nvSpPr>
          <p:spPr bwMode="auto">
            <a:xfrm flipH="1">
              <a:off x="8846" y="1887"/>
              <a:ext cx="9" cy="51"/>
            </a:xfrm>
            <a:custGeom>
              <a:avLst/>
              <a:gdLst>
                <a:gd name="T0" fmla="*/ 0 w 98"/>
                <a:gd name="T1" fmla="*/ 0 h 414"/>
                <a:gd name="T2" fmla="*/ 0 w 98"/>
                <a:gd name="T3" fmla="*/ 0 h 414"/>
                <a:gd name="T4" fmla="*/ 0 w 98"/>
                <a:gd name="T5" fmla="*/ 0 h 414"/>
                <a:gd name="T6" fmla="*/ 0 w 98"/>
                <a:gd name="T7" fmla="*/ 0 h 414"/>
                <a:gd name="T8" fmla="*/ 0 w 98"/>
                <a:gd name="T9" fmla="*/ 0 h 414"/>
                <a:gd name="T10" fmla="*/ 0 w 98"/>
                <a:gd name="T11" fmla="*/ 0 h 414"/>
                <a:gd name="T12" fmla="*/ 0 w 98"/>
                <a:gd name="T13" fmla="*/ 0 h 414"/>
                <a:gd name="T14" fmla="*/ 0 w 98"/>
                <a:gd name="T15" fmla="*/ 0 h 414"/>
                <a:gd name="T16" fmla="*/ 0 w 98"/>
                <a:gd name="T17" fmla="*/ 0 h 414"/>
                <a:gd name="T18" fmla="*/ 0 w 98"/>
                <a:gd name="T19" fmla="*/ 0 h 414"/>
                <a:gd name="T20" fmla="*/ 0 w 98"/>
                <a:gd name="T21" fmla="*/ 0 h 414"/>
                <a:gd name="T22" fmla="*/ 0 w 98"/>
                <a:gd name="T23" fmla="*/ 0 h 414"/>
                <a:gd name="T24" fmla="*/ 0 w 98"/>
                <a:gd name="T25" fmla="*/ 0 h 414"/>
                <a:gd name="T26" fmla="*/ 0 w 98"/>
                <a:gd name="T27" fmla="*/ 0 h 414"/>
                <a:gd name="T28" fmla="*/ 0 w 98"/>
                <a:gd name="T29" fmla="*/ 0 h 414"/>
                <a:gd name="T30" fmla="*/ 0 w 98"/>
                <a:gd name="T31" fmla="*/ 0 h 414"/>
                <a:gd name="T32" fmla="*/ 0 w 98"/>
                <a:gd name="T33" fmla="*/ 0 h 414"/>
                <a:gd name="T34" fmla="*/ 0 w 98"/>
                <a:gd name="T35" fmla="*/ 0 h 414"/>
                <a:gd name="T36" fmla="*/ 0 w 98"/>
                <a:gd name="T37" fmla="*/ 0 h 414"/>
                <a:gd name="T38" fmla="*/ 0 w 98"/>
                <a:gd name="T39" fmla="*/ 0 h 414"/>
                <a:gd name="T40" fmla="*/ 0 w 98"/>
                <a:gd name="T41" fmla="*/ 0 h 414"/>
                <a:gd name="T42" fmla="*/ 0 w 98"/>
                <a:gd name="T43" fmla="*/ 0 h 414"/>
                <a:gd name="T44" fmla="*/ 0 w 98"/>
                <a:gd name="T45" fmla="*/ 0 h 414"/>
                <a:gd name="T46" fmla="*/ 0 w 98"/>
                <a:gd name="T47" fmla="*/ 0 h 414"/>
                <a:gd name="T48" fmla="*/ 0 w 98"/>
                <a:gd name="T49" fmla="*/ 0 h 414"/>
                <a:gd name="T50" fmla="*/ 0 w 98"/>
                <a:gd name="T51" fmla="*/ 0 h 414"/>
                <a:gd name="T52" fmla="*/ 0 w 98"/>
                <a:gd name="T53" fmla="*/ 0 h 414"/>
                <a:gd name="T54" fmla="*/ 0 w 98"/>
                <a:gd name="T55" fmla="*/ 0 h 414"/>
                <a:gd name="T56" fmla="*/ 0 w 98"/>
                <a:gd name="T57" fmla="*/ 0 h 414"/>
                <a:gd name="T58" fmla="*/ 0 w 98"/>
                <a:gd name="T59" fmla="*/ 0 h 414"/>
                <a:gd name="T60" fmla="*/ 0 w 98"/>
                <a:gd name="T61" fmla="*/ 0 h 414"/>
                <a:gd name="T62" fmla="*/ 0 w 98"/>
                <a:gd name="T63" fmla="*/ 0 h 414"/>
                <a:gd name="T64" fmla="*/ 0 w 98"/>
                <a:gd name="T65" fmla="*/ 0 h 414"/>
                <a:gd name="T66" fmla="*/ 0 w 98"/>
                <a:gd name="T67" fmla="*/ 0 h 414"/>
                <a:gd name="T68" fmla="*/ 0 w 98"/>
                <a:gd name="T69" fmla="*/ 0 h 414"/>
                <a:gd name="T70" fmla="*/ 0 w 98"/>
                <a:gd name="T71" fmla="*/ 0 h 414"/>
                <a:gd name="T72" fmla="*/ 0 w 98"/>
                <a:gd name="T73" fmla="*/ 0 h 414"/>
                <a:gd name="T74" fmla="*/ 0 w 98"/>
                <a:gd name="T75" fmla="*/ 0 h 414"/>
                <a:gd name="T76" fmla="*/ 0 w 98"/>
                <a:gd name="T77" fmla="*/ 0 h 414"/>
                <a:gd name="T78" fmla="*/ 0 w 98"/>
                <a:gd name="T79" fmla="*/ 0 h 414"/>
                <a:gd name="T80" fmla="*/ 0 w 98"/>
                <a:gd name="T81" fmla="*/ 0 h 414"/>
                <a:gd name="T82" fmla="*/ 0 w 98"/>
                <a:gd name="T83" fmla="*/ 0 h 414"/>
                <a:gd name="T84" fmla="*/ 0 w 98"/>
                <a:gd name="T85" fmla="*/ 0 h 414"/>
                <a:gd name="T86" fmla="*/ 0 w 98"/>
                <a:gd name="T87" fmla="*/ 0 h 414"/>
                <a:gd name="T88" fmla="*/ 0 w 98"/>
                <a:gd name="T89" fmla="*/ 0 h 414"/>
                <a:gd name="T90" fmla="*/ 0 w 98"/>
                <a:gd name="T91" fmla="*/ 0 h 414"/>
                <a:gd name="T92" fmla="*/ 0 w 98"/>
                <a:gd name="T93" fmla="*/ 0 h 414"/>
                <a:gd name="T94" fmla="*/ 0 w 98"/>
                <a:gd name="T95" fmla="*/ 0 h 414"/>
                <a:gd name="T96" fmla="*/ 0 w 98"/>
                <a:gd name="T97" fmla="*/ 0 h 414"/>
                <a:gd name="T98" fmla="*/ 0 w 98"/>
                <a:gd name="T99" fmla="*/ 0 h 414"/>
                <a:gd name="T100" fmla="*/ 0 w 98"/>
                <a:gd name="T101" fmla="*/ 0 h 414"/>
                <a:gd name="T102" fmla="*/ 0 w 98"/>
                <a:gd name="T103" fmla="*/ 0 h 414"/>
                <a:gd name="T104" fmla="*/ 0 w 98"/>
                <a:gd name="T105" fmla="*/ 0 h 414"/>
                <a:gd name="T106" fmla="*/ 0 w 98"/>
                <a:gd name="T107" fmla="*/ 0 h 414"/>
                <a:gd name="T108" fmla="*/ 0 w 98"/>
                <a:gd name="T109" fmla="*/ 0 h 414"/>
                <a:gd name="T110" fmla="*/ 0 w 98"/>
                <a:gd name="T111" fmla="*/ 0 h 414"/>
                <a:gd name="T112" fmla="*/ 0 w 98"/>
                <a:gd name="T113" fmla="*/ 0 h 414"/>
                <a:gd name="T114" fmla="*/ 0 w 98"/>
                <a:gd name="T115" fmla="*/ 0 h 4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8"/>
                <a:gd name="T175" fmla="*/ 0 h 414"/>
                <a:gd name="T176" fmla="*/ 98 w 98"/>
                <a:gd name="T177" fmla="*/ 414 h 4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8" h="414">
                  <a:moveTo>
                    <a:pt x="97" y="6"/>
                  </a:moveTo>
                  <a:lnTo>
                    <a:pt x="98" y="0"/>
                  </a:lnTo>
                  <a:lnTo>
                    <a:pt x="96" y="0"/>
                  </a:lnTo>
                  <a:lnTo>
                    <a:pt x="92" y="2"/>
                  </a:lnTo>
                  <a:lnTo>
                    <a:pt x="91" y="3"/>
                  </a:lnTo>
                  <a:lnTo>
                    <a:pt x="85" y="12"/>
                  </a:lnTo>
                  <a:lnTo>
                    <a:pt x="78" y="18"/>
                  </a:lnTo>
                  <a:lnTo>
                    <a:pt x="72" y="27"/>
                  </a:lnTo>
                  <a:lnTo>
                    <a:pt x="65" y="35"/>
                  </a:lnTo>
                  <a:lnTo>
                    <a:pt x="59" y="43"/>
                  </a:lnTo>
                  <a:lnTo>
                    <a:pt x="54" y="50"/>
                  </a:lnTo>
                  <a:lnTo>
                    <a:pt x="51" y="58"/>
                  </a:lnTo>
                  <a:lnTo>
                    <a:pt x="50" y="65"/>
                  </a:lnTo>
                  <a:lnTo>
                    <a:pt x="47" y="76"/>
                  </a:lnTo>
                  <a:lnTo>
                    <a:pt x="43" y="82"/>
                  </a:lnTo>
                  <a:lnTo>
                    <a:pt x="43" y="88"/>
                  </a:lnTo>
                  <a:lnTo>
                    <a:pt x="50" y="98"/>
                  </a:lnTo>
                  <a:lnTo>
                    <a:pt x="60" y="106"/>
                  </a:lnTo>
                  <a:lnTo>
                    <a:pt x="66" y="108"/>
                  </a:lnTo>
                  <a:lnTo>
                    <a:pt x="68" y="107"/>
                  </a:lnTo>
                  <a:lnTo>
                    <a:pt x="68" y="106"/>
                  </a:lnTo>
                  <a:lnTo>
                    <a:pt x="62" y="115"/>
                  </a:lnTo>
                  <a:lnTo>
                    <a:pt x="59" y="121"/>
                  </a:lnTo>
                  <a:lnTo>
                    <a:pt x="52" y="138"/>
                  </a:lnTo>
                  <a:lnTo>
                    <a:pt x="42" y="164"/>
                  </a:lnTo>
                  <a:lnTo>
                    <a:pt x="29" y="198"/>
                  </a:lnTo>
                  <a:lnTo>
                    <a:pt x="17" y="237"/>
                  </a:lnTo>
                  <a:lnTo>
                    <a:pt x="7" y="282"/>
                  </a:lnTo>
                  <a:lnTo>
                    <a:pt x="1" y="330"/>
                  </a:lnTo>
                  <a:lnTo>
                    <a:pt x="0" y="379"/>
                  </a:lnTo>
                  <a:lnTo>
                    <a:pt x="6" y="384"/>
                  </a:lnTo>
                  <a:lnTo>
                    <a:pt x="13" y="388"/>
                  </a:lnTo>
                  <a:lnTo>
                    <a:pt x="20" y="393"/>
                  </a:lnTo>
                  <a:lnTo>
                    <a:pt x="27" y="398"/>
                  </a:lnTo>
                  <a:lnTo>
                    <a:pt x="33" y="402"/>
                  </a:lnTo>
                  <a:lnTo>
                    <a:pt x="40" y="406"/>
                  </a:lnTo>
                  <a:lnTo>
                    <a:pt x="47" y="409"/>
                  </a:lnTo>
                  <a:lnTo>
                    <a:pt x="53" y="411"/>
                  </a:lnTo>
                  <a:lnTo>
                    <a:pt x="61" y="414"/>
                  </a:lnTo>
                  <a:lnTo>
                    <a:pt x="65" y="411"/>
                  </a:lnTo>
                  <a:lnTo>
                    <a:pt x="63" y="401"/>
                  </a:lnTo>
                  <a:lnTo>
                    <a:pt x="62" y="379"/>
                  </a:lnTo>
                  <a:lnTo>
                    <a:pt x="62" y="326"/>
                  </a:lnTo>
                  <a:lnTo>
                    <a:pt x="66" y="244"/>
                  </a:lnTo>
                  <a:lnTo>
                    <a:pt x="72" y="166"/>
                  </a:lnTo>
                  <a:lnTo>
                    <a:pt x="76" y="123"/>
                  </a:lnTo>
                  <a:lnTo>
                    <a:pt x="80" y="113"/>
                  </a:lnTo>
                  <a:lnTo>
                    <a:pt x="80" y="107"/>
                  </a:lnTo>
                  <a:lnTo>
                    <a:pt x="77" y="101"/>
                  </a:lnTo>
                  <a:lnTo>
                    <a:pt x="70" y="95"/>
                  </a:lnTo>
                  <a:lnTo>
                    <a:pt x="67" y="86"/>
                  </a:lnTo>
                  <a:lnTo>
                    <a:pt x="68" y="77"/>
                  </a:lnTo>
                  <a:lnTo>
                    <a:pt x="72" y="68"/>
                  </a:lnTo>
                  <a:lnTo>
                    <a:pt x="73" y="56"/>
                  </a:lnTo>
                  <a:lnTo>
                    <a:pt x="76" y="47"/>
                  </a:lnTo>
                  <a:lnTo>
                    <a:pt x="83" y="32"/>
                  </a:lnTo>
                  <a:lnTo>
                    <a:pt x="91" y="17"/>
                  </a:lnTo>
                  <a:lnTo>
                    <a:pt x="9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87" name="Freeform 885"/>
            <p:cNvSpPr>
              <a:spLocks/>
            </p:cNvSpPr>
            <p:nvPr/>
          </p:nvSpPr>
          <p:spPr bwMode="auto">
            <a:xfrm flipH="1">
              <a:off x="8742" y="1893"/>
              <a:ext cx="75" cy="84"/>
            </a:xfrm>
            <a:custGeom>
              <a:avLst/>
              <a:gdLst>
                <a:gd name="T0" fmla="*/ 0 w 897"/>
                <a:gd name="T1" fmla="*/ 0 h 675"/>
                <a:gd name="T2" fmla="*/ 0 w 897"/>
                <a:gd name="T3" fmla="*/ 0 h 675"/>
                <a:gd name="T4" fmla="*/ 0 w 897"/>
                <a:gd name="T5" fmla="*/ 0 h 675"/>
                <a:gd name="T6" fmla="*/ 0 w 897"/>
                <a:gd name="T7" fmla="*/ 0 h 675"/>
                <a:gd name="T8" fmla="*/ 0 w 897"/>
                <a:gd name="T9" fmla="*/ 0 h 675"/>
                <a:gd name="T10" fmla="*/ 0 w 897"/>
                <a:gd name="T11" fmla="*/ 0 h 675"/>
                <a:gd name="T12" fmla="*/ 0 w 897"/>
                <a:gd name="T13" fmla="*/ 0 h 675"/>
                <a:gd name="T14" fmla="*/ 0 w 897"/>
                <a:gd name="T15" fmla="*/ 0 h 675"/>
                <a:gd name="T16" fmla="*/ 0 w 897"/>
                <a:gd name="T17" fmla="*/ 0 h 675"/>
                <a:gd name="T18" fmla="*/ 0 w 897"/>
                <a:gd name="T19" fmla="*/ 0 h 675"/>
                <a:gd name="T20" fmla="*/ 0 w 897"/>
                <a:gd name="T21" fmla="*/ 0 h 675"/>
                <a:gd name="T22" fmla="*/ 0 w 897"/>
                <a:gd name="T23" fmla="*/ 0 h 675"/>
                <a:gd name="T24" fmla="*/ 0 w 897"/>
                <a:gd name="T25" fmla="*/ 0 h 675"/>
                <a:gd name="T26" fmla="*/ 0 w 897"/>
                <a:gd name="T27" fmla="*/ 0 h 675"/>
                <a:gd name="T28" fmla="*/ 0 w 897"/>
                <a:gd name="T29" fmla="*/ 0 h 675"/>
                <a:gd name="T30" fmla="*/ 0 w 897"/>
                <a:gd name="T31" fmla="*/ 0 h 675"/>
                <a:gd name="T32" fmla="*/ 0 w 897"/>
                <a:gd name="T33" fmla="*/ 0 h 675"/>
                <a:gd name="T34" fmla="*/ 0 w 897"/>
                <a:gd name="T35" fmla="*/ 0 h 675"/>
                <a:gd name="T36" fmla="*/ 0 w 897"/>
                <a:gd name="T37" fmla="*/ 0 h 675"/>
                <a:gd name="T38" fmla="*/ 0 w 897"/>
                <a:gd name="T39" fmla="*/ 0 h 675"/>
                <a:gd name="T40" fmla="*/ 0 w 897"/>
                <a:gd name="T41" fmla="*/ 0 h 675"/>
                <a:gd name="T42" fmla="*/ 0 w 897"/>
                <a:gd name="T43" fmla="*/ 0 h 675"/>
                <a:gd name="T44" fmla="*/ 0 w 897"/>
                <a:gd name="T45" fmla="*/ 0 h 675"/>
                <a:gd name="T46" fmla="*/ 0 w 897"/>
                <a:gd name="T47" fmla="*/ 0 h 675"/>
                <a:gd name="T48" fmla="*/ 0 w 897"/>
                <a:gd name="T49" fmla="*/ 0 h 675"/>
                <a:gd name="T50" fmla="*/ 0 w 897"/>
                <a:gd name="T51" fmla="*/ 0 h 675"/>
                <a:gd name="T52" fmla="*/ 0 w 897"/>
                <a:gd name="T53" fmla="*/ 0 h 675"/>
                <a:gd name="T54" fmla="*/ 0 w 897"/>
                <a:gd name="T55" fmla="*/ 0 h 675"/>
                <a:gd name="T56" fmla="*/ 0 w 897"/>
                <a:gd name="T57" fmla="*/ 0 h 675"/>
                <a:gd name="T58" fmla="*/ 0 w 897"/>
                <a:gd name="T59" fmla="*/ 0 h 675"/>
                <a:gd name="T60" fmla="*/ 0 w 897"/>
                <a:gd name="T61" fmla="*/ 0 h 675"/>
                <a:gd name="T62" fmla="*/ 0 w 897"/>
                <a:gd name="T63" fmla="*/ 0 h 675"/>
                <a:gd name="T64" fmla="*/ 0 w 897"/>
                <a:gd name="T65" fmla="*/ 0 h 675"/>
                <a:gd name="T66" fmla="*/ 0 w 897"/>
                <a:gd name="T67" fmla="*/ 0 h 675"/>
                <a:gd name="T68" fmla="*/ 0 w 897"/>
                <a:gd name="T69" fmla="*/ 0 h 675"/>
                <a:gd name="T70" fmla="*/ 0 w 897"/>
                <a:gd name="T71" fmla="*/ 0 h 675"/>
                <a:gd name="T72" fmla="*/ 0 w 897"/>
                <a:gd name="T73" fmla="*/ 0 h 675"/>
                <a:gd name="T74" fmla="*/ 0 w 897"/>
                <a:gd name="T75" fmla="*/ 0 h 675"/>
                <a:gd name="T76" fmla="*/ 0 w 897"/>
                <a:gd name="T77" fmla="*/ 0 h 675"/>
                <a:gd name="T78" fmla="*/ 0 w 897"/>
                <a:gd name="T79" fmla="*/ 0 h 675"/>
                <a:gd name="T80" fmla="*/ 0 w 897"/>
                <a:gd name="T81" fmla="*/ 0 h 675"/>
                <a:gd name="T82" fmla="*/ 0 w 897"/>
                <a:gd name="T83" fmla="*/ 0 h 675"/>
                <a:gd name="T84" fmla="*/ 0 w 897"/>
                <a:gd name="T85" fmla="*/ 0 h 675"/>
                <a:gd name="T86" fmla="*/ 0 w 897"/>
                <a:gd name="T87" fmla="*/ 0 h 675"/>
                <a:gd name="T88" fmla="*/ 0 w 897"/>
                <a:gd name="T89" fmla="*/ 0 h 675"/>
                <a:gd name="T90" fmla="*/ 0 w 897"/>
                <a:gd name="T91" fmla="*/ 0 h 675"/>
                <a:gd name="T92" fmla="*/ 0 w 897"/>
                <a:gd name="T93" fmla="*/ 0 h 675"/>
                <a:gd name="T94" fmla="*/ 0 w 897"/>
                <a:gd name="T95" fmla="*/ 0 h 675"/>
                <a:gd name="T96" fmla="*/ 0 w 897"/>
                <a:gd name="T97" fmla="*/ 0 h 675"/>
                <a:gd name="T98" fmla="*/ 0 w 897"/>
                <a:gd name="T99" fmla="*/ 0 h 675"/>
                <a:gd name="T100" fmla="*/ 0 w 897"/>
                <a:gd name="T101" fmla="*/ 0 h 675"/>
                <a:gd name="T102" fmla="*/ 0 w 897"/>
                <a:gd name="T103" fmla="*/ 0 h 675"/>
                <a:gd name="T104" fmla="*/ 0 w 897"/>
                <a:gd name="T105" fmla="*/ 0 h 675"/>
                <a:gd name="T106" fmla="*/ 0 w 897"/>
                <a:gd name="T107" fmla="*/ 0 h 675"/>
                <a:gd name="T108" fmla="*/ 0 w 897"/>
                <a:gd name="T109" fmla="*/ 0 h 675"/>
                <a:gd name="T110" fmla="*/ 0 w 897"/>
                <a:gd name="T111" fmla="*/ 0 h 675"/>
                <a:gd name="T112" fmla="*/ 0 w 897"/>
                <a:gd name="T113" fmla="*/ 0 h 675"/>
                <a:gd name="T114" fmla="*/ 0 w 897"/>
                <a:gd name="T115" fmla="*/ 0 h 6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97"/>
                <a:gd name="T175" fmla="*/ 0 h 675"/>
                <a:gd name="T176" fmla="*/ 897 w 897"/>
                <a:gd name="T177" fmla="*/ 675 h 67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97" h="675">
                  <a:moveTo>
                    <a:pt x="174" y="418"/>
                  </a:moveTo>
                  <a:lnTo>
                    <a:pt x="164" y="427"/>
                  </a:lnTo>
                  <a:lnTo>
                    <a:pt x="155" y="437"/>
                  </a:lnTo>
                  <a:lnTo>
                    <a:pt x="146" y="448"/>
                  </a:lnTo>
                  <a:lnTo>
                    <a:pt x="137" y="456"/>
                  </a:lnTo>
                  <a:lnTo>
                    <a:pt x="126" y="464"/>
                  </a:lnTo>
                  <a:lnTo>
                    <a:pt x="115" y="470"/>
                  </a:lnTo>
                  <a:lnTo>
                    <a:pt x="101" y="472"/>
                  </a:lnTo>
                  <a:lnTo>
                    <a:pt x="87" y="471"/>
                  </a:lnTo>
                  <a:lnTo>
                    <a:pt x="72" y="467"/>
                  </a:lnTo>
                  <a:lnTo>
                    <a:pt x="57" y="463"/>
                  </a:lnTo>
                  <a:lnTo>
                    <a:pt x="42" y="457"/>
                  </a:lnTo>
                  <a:lnTo>
                    <a:pt x="28" y="450"/>
                  </a:lnTo>
                  <a:lnTo>
                    <a:pt x="17" y="443"/>
                  </a:lnTo>
                  <a:lnTo>
                    <a:pt x="8" y="434"/>
                  </a:lnTo>
                  <a:lnTo>
                    <a:pt x="2" y="425"/>
                  </a:lnTo>
                  <a:lnTo>
                    <a:pt x="0" y="413"/>
                  </a:lnTo>
                  <a:lnTo>
                    <a:pt x="1" y="382"/>
                  </a:lnTo>
                  <a:lnTo>
                    <a:pt x="4" y="341"/>
                  </a:lnTo>
                  <a:lnTo>
                    <a:pt x="10" y="298"/>
                  </a:lnTo>
                  <a:lnTo>
                    <a:pt x="19" y="266"/>
                  </a:lnTo>
                  <a:lnTo>
                    <a:pt x="26" y="252"/>
                  </a:lnTo>
                  <a:lnTo>
                    <a:pt x="35" y="236"/>
                  </a:lnTo>
                  <a:lnTo>
                    <a:pt x="47" y="217"/>
                  </a:lnTo>
                  <a:lnTo>
                    <a:pt x="60" y="199"/>
                  </a:lnTo>
                  <a:lnTo>
                    <a:pt x="73" y="182"/>
                  </a:lnTo>
                  <a:lnTo>
                    <a:pt x="87" y="164"/>
                  </a:lnTo>
                  <a:lnTo>
                    <a:pt x="102" y="149"/>
                  </a:lnTo>
                  <a:lnTo>
                    <a:pt x="116" y="138"/>
                  </a:lnTo>
                  <a:lnTo>
                    <a:pt x="126" y="130"/>
                  </a:lnTo>
                  <a:lnTo>
                    <a:pt x="132" y="125"/>
                  </a:lnTo>
                  <a:lnTo>
                    <a:pt x="133" y="124"/>
                  </a:lnTo>
                  <a:lnTo>
                    <a:pt x="131" y="123"/>
                  </a:lnTo>
                  <a:lnTo>
                    <a:pt x="129" y="124"/>
                  </a:lnTo>
                  <a:lnTo>
                    <a:pt x="125" y="123"/>
                  </a:lnTo>
                  <a:lnTo>
                    <a:pt x="124" y="121"/>
                  </a:lnTo>
                  <a:lnTo>
                    <a:pt x="125" y="116"/>
                  </a:lnTo>
                  <a:lnTo>
                    <a:pt x="129" y="109"/>
                  </a:lnTo>
                  <a:lnTo>
                    <a:pt x="133" y="100"/>
                  </a:lnTo>
                  <a:lnTo>
                    <a:pt x="138" y="91"/>
                  </a:lnTo>
                  <a:lnTo>
                    <a:pt x="143" y="81"/>
                  </a:lnTo>
                  <a:lnTo>
                    <a:pt x="148" y="73"/>
                  </a:lnTo>
                  <a:lnTo>
                    <a:pt x="155" y="65"/>
                  </a:lnTo>
                  <a:lnTo>
                    <a:pt x="163" y="58"/>
                  </a:lnTo>
                  <a:lnTo>
                    <a:pt x="171" y="54"/>
                  </a:lnTo>
                  <a:lnTo>
                    <a:pt x="177" y="51"/>
                  </a:lnTo>
                  <a:lnTo>
                    <a:pt x="184" y="49"/>
                  </a:lnTo>
                  <a:lnTo>
                    <a:pt x="194" y="44"/>
                  </a:lnTo>
                  <a:lnTo>
                    <a:pt x="205" y="41"/>
                  </a:lnTo>
                  <a:lnTo>
                    <a:pt x="217" y="35"/>
                  </a:lnTo>
                  <a:lnTo>
                    <a:pt x="231" y="31"/>
                  </a:lnTo>
                  <a:lnTo>
                    <a:pt x="245" y="25"/>
                  </a:lnTo>
                  <a:lnTo>
                    <a:pt x="260" y="20"/>
                  </a:lnTo>
                  <a:lnTo>
                    <a:pt x="274" y="16"/>
                  </a:lnTo>
                  <a:lnTo>
                    <a:pt x="289" y="11"/>
                  </a:lnTo>
                  <a:lnTo>
                    <a:pt x="303" y="6"/>
                  </a:lnTo>
                  <a:lnTo>
                    <a:pt x="317" y="3"/>
                  </a:lnTo>
                  <a:lnTo>
                    <a:pt x="328" y="1"/>
                  </a:lnTo>
                  <a:lnTo>
                    <a:pt x="340" y="0"/>
                  </a:lnTo>
                  <a:lnTo>
                    <a:pt x="349" y="0"/>
                  </a:lnTo>
                  <a:lnTo>
                    <a:pt x="356" y="1"/>
                  </a:lnTo>
                  <a:lnTo>
                    <a:pt x="370" y="5"/>
                  </a:lnTo>
                  <a:lnTo>
                    <a:pt x="384" y="9"/>
                  </a:lnTo>
                  <a:lnTo>
                    <a:pt x="399" y="13"/>
                  </a:lnTo>
                  <a:lnTo>
                    <a:pt x="416" y="17"/>
                  </a:lnTo>
                  <a:lnTo>
                    <a:pt x="428" y="20"/>
                  </a:lnTo>
                  <a:lnTo>
                    <a:pt x="440" y="23"/>
                  </a:lnTo>
                  <a:lnTo>
                    <a:pt x="448" y="25"/>
                  </a:lnTo>
                  <a:lnTo>
                    <a:pt x="450" y="25"/>
                  </a:lnTo>
                  <a:lnTo>
                    <a:pt x="639" y="56"/>
                  </a:lnTo>
                  <a:lnTo>
                    <a:pt x="644" y="53"/>
                  </a:lnTo>
                  <a:lnTo>
                    <a:pt x="655" y="46"/>
                  </a:lnTo>
                  <a:lnTo>
                    <a:pt x="673" y="35"/>
                  </a:lnTo>
                  <a:lnTo>
                    <a:pt x="693" y="24"/>
                  </a:lnTo>
                  <a:lnTo>
                    <a:pt x="714" y="13"/>
                  </a:lnTo>
                  <a:lnTo>
                    <a:pt x="735" y="6"/>
                  </a:lnTo>
                  <a:lnTo>
                    <a:pt x="751" y="3"/>
                  </a:lnTo>
                  <a:lnTo>
                    <a:pt x="761" y="5"/>
                  </a:lnTo>
                  <a:lnTo>
                    <a:pt x="768" y="12"/>
                  </a:lnTo>
                  <a:lnTo>
                    <a:pt x="776" y="19"/>
                  </a:lnTo>
                  <a:lnTo>
                    <a:pt x="784" y="26"/>
                  </a:lnTo>
                  <a:lnTo>
                    <a:pt x="792" y="33"/>
                  </a:lnTo>
                  <a:lnTo>
                    <a:pt x="799" y="39"/>
                  </a:lnTo>
                  <a:lnTo>
                    <a:pt x="805" y="44"/>
                  </a:lnTo>
                  <a:lnTo>
                    <a:pt x="810" y="49"/>
                  </a:lnTo>
                  <a:lnTo>
                    <a:pt x="812" y="51"/>
                  </a:lnTo>
                  <a:lnTo>
                    <a:pt x="817" y="63"/>
                  </a:lnTo>
                  <a:lnTo>
                    <a:pt x="829" y="89"/>
                  </a:lnTo>
                  <a:lnTo>
                    <a:pt x="845" y="129"/>
                  </a:lnTo>
                  <a:lnTo>
                    <a:pt x="863" y="178"/>
                  </a:lnTo>
                  <a:lnTo>
                    <a:pt x="879" y="233"/>
                  </a:lnTo>
                  <a:lnTo>
                    <a:pt x="891" y="295"/>
                  </a:lnTo>
                  <a:lnTo>
                    <a:pt x="897" y="356"/>
                  </a:lnTo>
                  <a:lnTo>
                    <a:pt x="895" y="416"/>
                  </a:lnTo>
                  <a:lnTo>
                    <a:pt x="887" y="467"/>
                  </a:lnTo>
                  <a:lnTo>
                    <a:pt x="878" y="510"/>
                  </a:lnTo>
                  <a:lnTo>
                    <a:pt x="868" y="543"/>
                  </a:lnTo>
                  <a:lnTo>
                    <a:pt x="859" y="568"/>
                  </a:lnTo>
                  <a:lnTo>
                    <a:pt x="850" y="586"/>
                  </a:lnTo>
                  <a:lnTo>
                    <a:pt x="842" y="599"/>
                  </a:lnTo>
                  <a:lnTo>
                    <a:pt x="835" y="608"/>
                  </a:lnTo>
                  <a:lnTo>
                    <a:pt x="829" y="613"/>
                  </a:lnTo>
                  <a:lnTo>
                    <a:pt x="823" y="617"/>
                  </a:lnTo>
                  <a:lnTo>
                    <a:pt x="815" y="623"/>
                  </a:lnTo>
                  <a:lnTo>
                    <a:pt x="807" y="629"/>
                  </a:lnTo>
                  <a:lnTo>
                    <a:pt x="798" y="633"/>
                  </a:lnTo>
                  <a:lnTo>
                    <a:pt x="788" y="637"/>
                  </a:lnTo>
                  <a:lnTo>
                    <a:pt x="780" y="639"/>
                  </a:lnTo>
                  <a:lnTo>
                    <a:pt x="770" y="639"/>
                  </a:lnTo>
                  <a:lnTo>
                    <a:pt x="764" y="637"/>
                  </a:lnTo>
                  <a:lnTo>
                    <a:pt x="751" y="630"/>
                  </a:lnTo>
                  <a:lnTo>
                    <a:pt x="742" y="623"/>
                  </a:lnTo>
                  <a:lnTo>
                    <a:pt x="735" y="618"/>
                  </a:lnTo>
                  <a:lnTo>
                    <a:pt x="732" y="617"/>
                  </a:lnTo>
                  <a:lnTo>
                    <a:pt x="726" y="675"/>
                  </a:lnTo>
                  <a:lnTo>
                    <a:pt x="384" y="530"/>
                  </a:lnTo>
                  <a:lnTo>
                    <a:pt x="174" y="4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88" name="Freeform 886"/>
            <p:cNvSpPr>
              <a:spLocks/>
            </p:cNvSpPr>
            <p:nvPr/>
          </p:nvSpPr>
          <p:spPr bwMode="auto">
            <a:xfrm flipH="1">
              <a:off x="8781" y="1904"/>
              <a:ext cx="9" cy="56"/>
            </a:xfrm>
            <a:custGeom>
              <a:avLst/>
              <a:gdLst>
                <a:gd name="T0" fmla="*/ 0 w 107"/>
                <a:gd name="T1" fmla="*/ 0 h 454"/>
                <a:gd name="T2" fmla="*/ 0 w 107"/>
                <a:gd name="T3" fmla="*/ 0 h 454"/>
                <a:gd name="T4" fmla="*/ 0 w 107"/>
                <a:gd name="T5" fmla="*/ 0 h 454"/>
                <a:gd name="T6" fmla="*/ 0 w 107"/>
                <a:gd name="T7" fmla="*/ 0 h 454"/>
                <a:gd name="T8" fmla="*/ 0 w 107"/>
                <a:gd name="T9" fmla="*/ 0 h 454"/>
                <a:gd name="T10" fmla="*/ 0 w 107"/>
                <a:gd name="T11" fmla="*/ 0 h 454"/>
                <a:gd name="T12" fmla="*/ 0 w 107"/>
                <a:gd name="T13" fmla="*/ 0 h 454"/>
                <a:gd name="T14" fmla="*/ 0 w 107"/>
                <a:gd name="T15" fmla="*/ 0 h 454"/>
                <a:gd name="T16" fmla="*/ 0 w 107"/>
                <a:gd name="T17" fmla="*/ 0 h 454"/>
                <a:gd name="T18" fmla="*/ 0 w 107"/>
                <a:gd name="T19" fmla="*/ 0 h 454"/>
                <a:gd name="T20" fmla="*/ 0 w 107"/>
                <a:gd name="T21" fmla="*/ 0 h 454"/>
                <a:gd name="T22" fmla="*/ 0 w 107"/>
                <a:gd name="T23" fmla="*/ 0 h 454"/>
                <a:gd name="T24" fmla="*/ 0 w 107"/>
                <a:gd name="T25" fmla="*/ 0 h 454"/>
                <a:gd name="T26" fmla="*/ 0 w 107"/>
                <a:gd name="T27" fmla="*/ 0 h 454"/>
                <a:gd name="T28" fmla="*/ 0 w 107"/>
                <a:gd name="T29" fmla="*/ 0 h 454"/>
                <a:gd name="T30" fmla="*/ 0 w 107"/>
                <a:gd name="T31" fmla="*/ 0 h 454"/>
                <a:gd name="T32" fmla="*/ 0 w 107"/>
                <a:gd name="T33" fmla="*/ 0 h 454"/>
                <a:gd name="T34" fmla="*/ 0 w 107"/>
                <a:gd name="T35" fmla="*/ 0 h 454"/>
                <a:gd name="T36" fmla="*/ 0 w 107"/>
                <a:gd name="T37" fmla="*/ 0 h 454"/>
                <a:gd name="T38" fmla="*/ 0 w 107"/>
                <a:gd name="T39" fmla="*/ 0 h 454"/>
                <a:gd name="T40" fmla="*/ 0 w 107"/>
                <a:gd name="T41" fmla="*/ 0 h 454"/>
                <a:gd name="T42" fmla="*/ 0 w 107"/>
                <a:gd name="T43" fmla="*/ 0 h 454"/>
                <a:gd name="T44" fmla="*/ 0 w 107"/>
                <a:gd name="T45" fmla="*/ 0 h 454"/>
                <a:gd name="T46" fmla="*/ 0 w 107"/>
                <a:gd name="T47" fmla="*/ 0 h 454"/>
                <a:gd name="T48" fmla="*/ 0 w 107"/>
                <a:gd name="T49" fmla="*/ 0 h 454"/>
                <a:gd name="T50" fmla="*/ 0 w 107"/>
                <a:gd name="T51" fmla="*/ 0 h 454"/>
                <a:gd name="T52" fmla="*/ 0 w 107"/>
                <a:gd name="T53" fmla="*/ 0 h 454"/>
                <a:gd name="T54" fmla="*/ 0 w 107"/>
                <a:gd name="T55" fmla="*/ 0 h 454"/>
                <a:gd name="T56" fmla="*/ 0 w 107"/>
                <a:gd name="T57" fmla="*/ 0 h 454"/>
                <a:gd name="T58" fmla="*/ 0 w 107"/>
                <a:gd name="T59" fmla="*/ 0 h 454"/>
                <a:gd name="T60" fmla="*/ 0 w 107"/>
                <a:gd name="T61" fmla="*/ 0 h 454"/>
                <a:gd name="T62" fmla="*/ 0 w 107"/>
                <a:gd name="T63" fmla="*/ 0 h 454"/>
                <a:gd name="T64" fmla="*/ 0 w 107"/>
                <a:gd name="T65" fmla="*/ 0 h 454"/>
                <a:gd name="T66" fmla="*/ 0 w 107"/>
                <a:gd name="T67" fmla="*/ 0 h 454"/>
                <a:gd name="T68" fmla="*/ 0 w 107"/>
                <a:gd name="T69" fmla="*/ 0 h 454"/>
                <a:gd name="T70" fmla="*/ 0 w 107"/>
                <a:gd name="T71" fmla="*/ 0 h 454"/>
                <a:gd name="T72" fmla="*/ 0 w 107"/>
                <a:gd name="T73" fmla="*/ 0 h 454"/>
                <a:gd name="T74" fmla="*/ 0 w 107"/>
                <a:gd name="T75" fmla="*/ 0 h 454"/>
                <a:gd name="T76" fmla="*/ 0 w 107"/>
                <a:gd name="T77" fmla="*/ 0 h 454"/>
                <a:gd name="T78" fmla="*/ 0 w 107"/>
                <a:gd name="T79" fmla="*/ 0 h 454"/>
                <a:gd name="T80" fmla="*/ 0 w 107"/>
                <a:gd name="T81" fmla="*/ 0 h 454"/>
                <a:gd name="T82" fmla="*/ 0 w 107"/>
                <a:gd name="T83" fmla="*/ 0 h 454"/>
                <a:gd name="T84" fmla="*/ 0 w 107"/>
                <a:gd name="T85" fmla="*/ 0 h 454"/>
                <a:gd name="T86" fmla="*/ 0 w 107"/>
                <a:gd name="T87" fmla="*/ 0 h 454"/>
                <a:gd name="T88" fmla="*/ 0 w 107"/>
                <a:gd name="T89" fmla="*/ 0 h 454"/>
                <a:gd name="T90" fmla="*/ 0 w 107"/>
                <a:gd name="T91" fmla="*/ 0 h 454"/>
                <a:gd name="T92" fmla="*/ 0 w 107"/>
                <a:gd name="T93" fmla="*/ 0 h 454"/>
                <a:gd name="T94" fmla="*/ 0 w 107"/>
                <a:gd name="T95" fmla="*/ 0 h 454"/>
                <a:gd name="T96" fmla="*/ 0 w 107"/>
                <a:gd name="T97" fmla="*/ 0 h 454"/>
                <a:gd name="T98" fmla="*/ 0 w 107"/>
                <a:gd name="T99" fmla="*/ 0 h 454"/>
                <a:gd name="T100" fmla="*/ 0 w 107"/>
                <a:gd name="T101" fmla="*/ 0 h 454"/>
                <a:gd name="T102" fmla="*/ 0 w 107"/>
                <a:gd name="T103" fmla="*/ 0 h 454"/>
                <a:gd name="T104" fmla="*/ 0 w 107"/>
                <a:gd name="T105" fmla="*/ 0 h 45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7"/>
                <a:gd name="T160" fmla="*/ 0 h 454"/>
                <a:gd name="T161" fmla="*/ 107 w 107"/>
                <a:gd name="T162" fmla="*/ 454 h 45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7" h="454">
                  <a:moveTo>
                    <a:pt x="81" y="454"/>
                  </a:moveTo>
                  <a:lnTo>
                    <a:pt x="84" y="378"/>
                  </a:lnTo>
                  <a:lnTo>
                    <a:pt x="85" y="277"/>
                  </a:lnTo>
                  <a:lnTo>
                    <a:pt x="85" y="184"/>
                  </a:lnTo>
                  <a:lnTo>
                    <a:pt x="84" y="135"/>
                  </a:lnTo>
                  <a:lnTo>
                    <a:pt x="85" y="124"/>
                  </a:lnTo>
                  <a:lnTo>
                    <a:pt x="94" y="116"/>
                  </a:lnTo>
                  <a:lnTo>
                    <a:pt x="102" y="104"/>
                  </a:lnTo>
                  <a:lnTo>
                    <a:pt x="107" y="84"/>
                  </a:lnTo>
                  <a:lnTo>
                    <a:pt x="107" y="63"/>
                  </a:lnTo>
                  <a:lnTo>
                    <a:pt x="104" y="46"/>
                  </a:lnTo>
                  <a:lnTo>
                    <a:pt x="103" y="34"/>
                  </a:lnTo>
                  <a:lnTo>
                    <a:pt x="101" y="25"/>
                  </a:lnTo>
                  <a:lnTo>
                    <a:pt x="100" y="20"/>
                  </a:lnTo>
                  <a:lnTo>
                    <a:pt x="98" y="14"/>
                  </a:lnTo>
                  <a:lnTo>
                    <a:pt x="95" y="7"/>
                  </a:lnTo>
                  <a:lnTo>
                    <a:pt x="92" y="3"/>
                  </a:lnTo>
                  <a:lnTo>
                    <a:pt x="87" y="0"/>
                  </a:lnTo>
                  <a:lnTo>
                    <a:pt x="81" y="2"/>
                  </a:lnTo>
                  <a:lnTo>
                    <a:pt x="74" y="6"/>
                  </a:lnTo>
                  <a:lnTo>
                    <a:pt x="66" y="18"/>
                  </a:lnTo>
                  <a:lnTo>
                    <a:pt x="58" y="31"/>
                  </a:lnTo>
                  <a:lnTo>
                    <a:pt x="50" y="44"/>
                  </a:lnTo>
                  <a:lnTo>
                    <a:pt x="43" y="56"/>
                  </a:lnTo>
                  <a:lnTo>
                    <a:pt x="38" y="66"/>
                  </a:lnTo>
                  <a:lnTo>
                    <a:pt x="34" y="75"/>
                  </a:lnTo>
                  <a:lnTo>
                    <a:pt x="31" y="82"/>
                  </a:lnTo>
                  <a:lnTo>
                    <a:pt x="30" y="89"/>
                  </a:lnTo>
                  <a:lnTo>
                    <a:pt x="30" y="94"/>
                  </a:lnTo>
                  <a:lnTo>
                    <a:pt x="32" y="102"/>
                  </a:lnTo>
                  <a:lnTo>
                    <a:pt x="34" y="110"/>
                  </a:lnTo>
                  <a:lnTo>
                    <a:pt x="36" y="116"/>
                  </a:lnTo>
                  <a:lnTo>
                    <a:pt x="41" y="119"/>
                  </a:lnTo>
                  <a:lnTo>
                    <a:pt x="43" y="120"/>
                  </a:lnTo>
                  <a:lnTo>
                    <a:pt x="45" y="122"/>
                  </a:lnTo>
                  <a:lnTo>
                    <a:pt x="43" y="124"/>
                  </a:lnTo>
                  <a:lnTo>
                    <a:pt x="40" y="141"/>
                  </a:lnTo>
                  <a:lnTo>
                    <a:pt x="34" y="173"/>
                  </a:lnTo>
                  <a:lnTo>
                    <a:pt x="26" y="216"/>
                  </a:lnTo>
                  <a:lnTo>
                    <a:pt x="17" y="264"/>
                  </a:lnTo>
                  <a:lnTo>
                    <a:pt x="9" y="313"/>
                  </a:lnTo>
                  <a:lnTo>
                    <a:pt x="3" y="356"/>
                  </a:lnTo>
                  <a:lnTo>
                    <a:pt x="0" y="391"/>
                  </a:lnTo>
                  <a:lnTo>
                    <a:pt x="1" y="412"/>
                  </a:lnTo>
                  <a:lnTo>
                    <a:pt x="6" y="422"/>
                  </a:lnTo>
                  <a:lnTo>
                    <a:pt x="13" y="431"/>
                  </a:lnTo>
                  <a:lnTo>
                    <a:pt x="23" y="438"/>
                  </a:lnTo>
                  <a:lnTo>
                    <a:pt x="34" y="443"/>
                  </a:lnTo>
                  <a:lnTo>
                    <a:pt x="46" y="446"/>
                  </a:lnTo>
                  <a:lnTo>
                    <a:pt x="57" y="450"/>
                  </a:lnTo>
                  <a:lnTo>
                    <a:pt x="70" y="452"/>
                  </a:lnTo>
                  <a:lnTo>
                    <a:pt x="81" y="4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89" name="Freeform 887"/>
            <p:cNvSpPr>
              <a:spLocks/>
            </p:cNvSpPr>
            <p:nvPr/>
          </p:nvSpPr>
          <p:spPr bwMode="auto">
            <a:xfrm flipH="1">
              <a:off x="8753" y="1831"/>
              <a:ext cx="51" cy="89"/>
            </a:xfrm>
            <a:custGeom>
              <a:avLst/>
              <a:gdLst>
                <a:gd name="T0" fmla="*/ 0 w 605"/>
                <a:gd name="T1" fmla="*/ 0 h 721"/>
                <a:gd name="T2" fmla="*/ 0 w 605"/>
                <a:gd name="T3" fmla="*/ 0 h 721"/>
                <a:gd name="T4" fmla="*/ 0 w 605"/>
                <a:gd name="T5" fmla="*/ 0 h 721"/>
                <a:gd name="T6" fmla="*/ 0 w 605"/>
                <a:gd name="T7" fmla="*/ 0 h 721"/>
                <a:gd name="T8" fmla="*/ 0 w 605"/>
                <a:gd name="T9" fmla="*/ 0 h 721"/>
                <a:gd name="T10" fmla="*/ 0 w 605"/>
                <a:gd name="T11" fmla="*/ 0 h 721"/>
                <a:gd name="T12" fmla="*/ 0 w 605"/>
                <a:gd name="T13" fmla="*/ 0 h 721"/>
                <a:gd name="T14" fmla="*/ 0 w 605"/>
                <a:gd name="T15" fmla="*/ 0 h 721"/>
                <a:gd name="T16" fmla="*/ 0 w 605"/>
                <a:gd name="T17" fmla="*/ 0 h 721"/>
                <a:gd name="T18" fmla="*/ 0 w 605"/>
                <a:gd name="T19" fmla="*/ 0 h 721"/>
                <a:gd name="T20" fmla="*/ 0 w 605"/>
                <a:gd name="T21" fmla="*/ 0 h 721"/>
                <a:gd name="T22" fmla="*/ 0 w 605"/>
                <a:gd name="T23" fmla="*/ 0 h 721"/>
                <a:gd name="T24" fmla="*/ 0 w 605"/>
                <a:gd name="T25" fmla="*/ 0 h 721"/>
                <a:gd name="T26" fmla="*/ 0 w 605"/>
                <a:gd name="T27" fmla="*/ 0 h 721"/>
                <a:gd name="T28" fmla="*/ 0 w 605"/>
                <a:gd name="T29" fmla="*/ 0 h 721"/>
                <a:gd name="T30" fmla="*/ 0 w 605"/>
                <a:gd name="T31" fmla="*/ 0 h 721"/>
                <a:gd name="T32" fmla="*/ 0 w 605"/>
                <a:gd name="T33" fmla="*/ 0 h 721"/>
                <a:gd name="T34" fmla="*/ 0 w 605"/>
                <a:gd name="T35" fmla="*/ 0 h 721"/>
                <a:gd name="T36" fmla="*/ 0 w 605"/>
                <a:gd name="T37" fmla="*/ 0 h 721"/>
                <a:gd name="T38" fmla="*/ 0 w 605"/>
                <a:gd name="T39" fmla="*/ 0 h 721"/>
                <a:gd name="T40" fmla="*/ 0 w 605"/>
                <a:gd name="T41" fmla="*/ 0 h 721"/>
                <a:gd name="T42" fmla="*/ 0 w 605"/>
                <a:gd name="T43" fmla="*/ 0 h 721"/>
                <a:gd name="T44" fmla="*/ 0 w 605"/>
                <a:gd name="T45" fmla="*/ 0 h 721"/>
                <a:gd name="T46" fmla="*/ 0 w 605"/>
                <a:gd name="T47" fmla="*/ 0 h 721"/>
                <a:gd name="T48" fmla="*/ 0 w 605"/>
                <a:gd name="T49" fmla="*/ 0 h 721"/>
                <a:gd name="T50" fmla="*/ 0 w 605"/>
                <a:gd name="T51" fmla="*/ 0 h 721"/>
                <a:gd name="T52" fmla="*/ 0 w 605"/>
                <a:gd name="T53" fmla="*/ 0 h 721"/>
                <a:gd name="T54" fmla="*/ 0 w 605"/>
                <a:gd name="T55" fmla="*/ 0 h 721"/>
                <a:gd name="T56" fmla="*/ 0 w 605"/>
                <a:gd name="T57" fmla="*/ 0 h 721"/>
                <a:gd name="T58" fmla="*/ 0 w 605"/>
                <a:gd name="T59" fmla="*/ 0 h 721"/>
                <a:gd name="T60" fmla="*/ 0 w 605"/>
                <a:gd name="T61" fmla="*/ 0 h 721"/>
                <a:gd name="T62" fmla="*/ 0 w 605"/>
                <a:gd name="T63" fmla="*/ 0 h 721"/>
                <a:gd name="T64" fmla="*/ 0 w 605"/>
                <a:gd name="T65" fmla="*/ 0 h 721"/>
                <a:gd name="T66" fmla="*/ 0 w 605"/>
                <a:gd name="T67" fmla="*/ 0 h 721"/>
                <a:gd name="T68" fmla="*/ 0 w 605"/>
                <a:gd name="T69" fmla="*/ 0 h 721"/>
                <a:gd name="T70" fmla="*/ 0 w 605"/>
                <a:gd name="T71" fmla="*/ 0 h 721"/>
                <a:gd name="T72" fmla="*/ 0 w 605"/>
                <a:gd name="T73" fmla="*/ 0 h 721"/>
                <a:gd name="T74" fmla="*/ 0 w 605"/>
                <a:gd name="T75" fmla="*/ 0 h 721"/>
                <a:gd name="T76" fmla="*/ 0 w 605"/>
                <a:gd name="T77" fmla="*/ 0 h 721"/>
                <a:gd name="T78" fmla="*/ 0 w 605"/>
                <a:gd name="T79" fmla="*/ 0 h 721"/>
                <a:gd name="T80" fmla="*/ 0 w 605"/>
                <a:gd name="T81" fmla="*/ 0 h 721"/>
                <a:gd name="T82" fmla="*/ 0 w 605"/>
                <a:gd name="T83" fmla="*/ 0 h 721"/>
                <a:gd name="T84" fmla="*/ 0 w 605"/>
                <a:gd name="T85" fmla="*/ 0 h 721"/>
                <a:gd name="T86" fmla="*/ 0 w 605"/>
                <a:gd name="T87" fmla="*/ 0 h 721"/>
                <a:gd name="T88" fmla="*/ 0 w 605"/>
                <a:gd name="T89" fmla="*/ 0 h 721"/>
                <a:gd name="T90" fmla="*/ 0 w 605"/>
                <a:gd name="T91" fmla="*/ 0 h 721"/>
                <a:gd name="T92" fmla="*/ 0 w 605"/>
                <a:gd name="T93" fmla="*/ 0 h 721"/>
                <a:gd name="T94" fmla="*/ 0 w 605"/>
                <a:gd name="T95" fmla="*/ 0 h 721"/>
                <a:gd name="T96" fmla="*/ 0 w 605"/>
                <a:gd name="T97" fmla="*/ 0 h 721"/>
                <a:gd name="T98" fmla="*/ 0 w 605"/>
                <a:gd name="T99" fmla="*/ 0 h 721"/>
                <a:gd name="T100" fmla="*/ 0 w 605"/>
                <a:gd name="T101" fmla="*/ 0 h 721"/>
                <a:gd name="T102" fmla="*/ 0 w 605"/>
                <a:gd name="T103" fmla="*/ 0 h 721"/>
                <a:gd name="T104" fmla="*/ 0 w 605"/>
                <a:gd name="T105" fmla="*/ 0 h 721"/>
                <a:gd name="T106" fmla="*/ 0 w 605"/>
                <a:gd name="T107" fmla="*/ 0 h 721"/>
                <a:gd name="T108" fmla="*/ 0 w 605"/>
                <a:gd name="T109" fmla="*/ 0 h 721"/>
                <a:gd name="T110" fmla="*/ 0 w 605"/>
                <a:gd name="T111" fmla="*/ 0 h 721"/>
                <a:gd name="T112" fmla="*/ 0 w 605"/>
                <a:gd name="T113" fmla="*/ 0 h 721"/>
                <a:gd name="T114" fmla="*/ 0 w 605"/>
                <a:gd name="T115" fmla="*/ 0 h 721"/>
                <a:gd name="T116" fmla="*/ 0 w 605"/>
                <a:gd name="T117" fmla="*/ 0 h 721"/>
                <a:gd name="T118" fmla="*/ 0 w 605"/>
                <a:gd name="T119" fmla="*/ 0 h 72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05"/>
                <a:gd name="T181" fmla="*/ 0 h 721"/>
                <a:gd name="T182" fmla="*/ 605 w 605"/>
                <a:gd name="T183" fmla="*/ 721 h 72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05" h="721">
                  <a:moveTo>
                    <a:pt x="282" y="548"/>
                  </a:moveTo>
                  <a:lnTo>
                    <a:pt x="282" y="548"/>
                  </a:lnTo>
                  <a:lnTo>
                    <a:pt x="279" y="548"/>
                  </a:lnTo>
                  <a:lnTo>
                    <a:pt x="277" y="548"/>
                  </a:lnTo>
                  <a:lnTo>
                    <a:pt x="274" y="548"/>
                  </a:lnTo>
                  <a:lnTo>
                    <a:pt x="268" y="548"/>
                  </a:lnTo>
                  <a:lnTo>
                    <a:pt x="262" y="547"/>
                  </a:lnTo>
                  <a:lnTo>
                    <a:pt x="255" y="547"/>
                  </a:lnTo>
                  <a:lnTo>
                    <a:pt x="247" y="546"/>
                  </a:lnTo>
                  <a:lnTo>
                    <a:pt x="238" y="544"/>
                  </a:lnTo>
                  <a:lnTo>
                    <a:pt x="230" y="541"/>
                  </a:lnTo>
                  <a:lnTo>
                    <a:pt x="223" y="538"/>
                  </a:lnTo>
                  <a:lnTo>
                    <a:pt x="216" y="534"/>
                  </a:lnTo>
                  <a:lnTo>
                    <a:pt x="209" y="530"/>
                  </a:lnTo>
                  <a:lnTo>
                    <a:pt x="202" y="525"/>
                  </a:lnTo>
                  <a:lnTo>
                    <a:pt x="196" y="521"/>
                  </a:lnTo>
                  <a:lnTo>
                    <a:pt x="191" y="516"/>
                  </a:lnTo>
                  <a:lnTo>
                    <a:pt x="186" y="526"/>
                  </a:lnTo>
                  <a:lnTo>
                    <a:pt x="183" y="539"/>
                  </a:lnTo>
                  <a:lnTo>
                    <a:pt x="176" y="551"/>
                  </a:lnTo>
                  <a:lnTo>
                    <a:pt x="164" y="557"/>
                  </a:lnTo>
                  <a:lnTo>
                    <a:pt x="156" y="557"/>
                  </a:lnTo>
                  <a:lnTo>
                    <a:pt x="146" y="557"/>
                  </a:lnTo>
                  <a:lnTo>
                    <a:pt x="135" y="555"/>
                  </a:lnTo>
                  <a:lnTo>
                    <a:pt x="125" y="553"/>
                  </a:lnTo>
                  <a:lnTo>
                    <a:pt x="115" y="551"/>
                  </a:lnTo>
                  <a:lnTo>
                    <a:pt x="107" y="548"/>
                  </a:lnTo>
                  <a:lnTo>
                    <a:pt x="102" y="547"/>
                  </a:lnTo>
                  <a:lnTo>
                    <a:pt x="100" y="546"/>
                  </a:lnTo>
                  <a:lnTo>
                    <a:pt x="103" y="545"/>
                  </a:lnTo>
                  <a:lnTo>
                    <a:pt x="109" y="545"/>
                  </a:lnTo>
                  <a:lnTo>
                    <a:pt x="116" y="551"/>
                  </a:lnTo>
                  <a:lnTo>
                    <a:pt x="118" y="567"/>
                  </a:lnTo>
                  <a:lnTo>
                    <a:pt x="119" y="586"/>
                  </a:lnTo>
                  <a:lnTo>
                    <a:pt x="120" y="600"/>
                  </a:lnTo>
                  <a:lnTo>
                    <a:pt x="118" y="609"/>
                  </a:lnTo>
                  <a:lnTo>
                    <a:pt x="105" y="613"/>
                  </a:lnTo>
                  <a:lnTo>
                    <a:pt x="97" y="614"/>
                  </a:lnTo>
                  <a:lnTo>
                    <a:pt x="90" y="615"/>
                  </a:lnTo>
                  <a:lnTo>
                    <a:pt x="85" y="616"/>
                  </a:lnTo>
                  <a:lnTo>
                    <a:pt x="79" y="616"/>
                  </a:lnTo>
                  <a:lnTo>
                    <a:pt x="74" y="616"/>
                  </a:lnTo>
                  <a:lnTo>
                    <a:pt x="67" y="613"/>
                  </a:lnTo>
                  <a:lnTo>
                    <a:pt x="60" y="608"/>
                  </a:lnTo>
                  <a:lnTo>
                    <a:pt x="52" y="599"/>
                  </a:lnTo>
                  <a:lnTo>
                    <a:pt x="44" y="589"/>
                  </a:lnTo>
                  <a:lnTo>
                    <a:pt x="35" y="579"/>
                  </a:lnTo>
                  <a:lnTo>
                    <a:pt x="28" y="570"/>
                  </a:lnTo>
                  <a:lnTo>
                    <a:pt x="21" y="562"/>
                  </a:lnTo>
                  <a:lnTo>
                    <a:pt x="15" y="554"/>
                  </a:lnTo>
                  <a:lnTo>
                    <a:pt x="11" y="546"/>
                  </a:lnTo>
                  <a:lnTo>
                    <a:pt x="9" y="538"/>
                  </a:lnTo>
                  <a:lnTo>
                    <a:pt x="7" y="529"/>
                  </a:lnTo>
                  <a:lnTo>
                    <a:pt x="5" y="504"/>
                  </a:lnTo>
                  <a:lnTo>
                    <a:pt x="0" y="476"/>
                  </a:lnTo>
                  <a:lnTo>
                    <a:pt x="2" y="446"/>
                  </a:lnTo>
                  <a:lnTo>
                    <a:pt x="15" y="419"/>
                  </a:lnTo>
                  <a:lnTo>
                    <a:pt x="26" y="409"/>
                  </a:lnTo>
                  <a:lnTo>
                    <a:pt x="35" y="401"/>
                  </a:lnTo>
                  <a:lnTo>
                    <a:pt x="43" y="394"/>
                  </a:lnTo>
                  <a:lnTo>
                    <a:pt x="50" y="389"/>
                  </a:lnTo>
                  <a:lnTo>
                    <a:pt x="57" y="385"/>
                  </a:lnTo>
                  <a:lnTo>
                    <a:pt x="63" y="381"/>
                  </a:lnTo>
                  <a:lnTo>
                    <a:pt x="67" y="379"/>
                  </a:lnTo>
                  <a:lnTo>
                    <a:pt x="71" y="378"/>
                  </a:lnTo>
                  <a:lnTo>
                    <a:pt x="75" y="377"/>
                  </a:lnTo>
                  <a:lnTo>
                    <a:pt x="81" y="377"/>
                  </a:lnTo>
                  <a:lnTo>
                    <a:pt x="88" y="375"/>
                  </a:lnTo>
                  <a:lnTo>
                    <a:pt x="96" y="375"/>
                  </a:lnTo>
                  <a:lnTo>
                    <a:pt x="103" y="375"/>
                  </a:lnTo>
                  <a:lnTo>
                    <a:pt x="109" y="375"/>
                  </a:lnTo>
                  <a:lnTo>
                    <a:pt x="113" y="375"/>
                  </a:lnTo>
                  <a:lnTo>
                    <a:pt x="115" y="375"/>
                  </a:lnTo>
                  <a:lnTo>
                    <a:pt x="102" y="330"/>
                  </a:lnTo>
                  <a:lnTo>
                    <a:pt x="93" y="288"/>
                  </a:lnTo>
                  <a:lnTo>
                    <a:pt x="87" y="253"/>
                  </a:lnTo>
                  <a:lnTo>
                    <a:pt x="86" y="235"/>
                  </a:lnTo>
                  <a:lnTo>
                    <a:pt x="82" y="223"/>
                  </a:lnTo>
                  <a:lnTo>
                    <a:pt x="75" y="208"/>
                  </a:lnTo>
                  <a:lnTo>
                    <a:pt x="70" y="195"/>
                  </a:lnTo>
                  <a:lnTo>
                    <a:pt x="67" y="182"/>
                  </a:lnTo>
                  <a:lnTo>
                    <a:pt x="70" y="169"/>
                  </a:lnTo>
                  <a:lnTo>
                    <a:pt x="70" y="154"/>
                  </a:lnTo>
                  <a:lnTo>
                    <a:pt x="67" y="137"/>
                  </a:lnTo>
                  <a:lnTo>
                    <a:pt x="62" y="120"/>
                  </a:lnTo>
                  <a:lnTo>
                    <a:pt x="62" y="115"/>
                  </a:lnTo>
                  <a:lnTo>
                    <a:pt x="66" y="108"/>
                  </a:lnTo>
                  <a:lnTo>
                    <a:pt x="73" y="100"/>
                  </a:lnTo>
                  <a:lnTo>
                    <a:pt x="82" y="91"/>
                  </a:lnTo>
                  <a:lnTo>
                    <a:pt x="95" y="82"/>
                  </a:lnTo>
                  <a:lnTo>
                    <a:pt x="110" y="71"/>
                  </a:lnTo>
                  <a:lnTo>
                    <a:pt x="125" y="61"/>
                  </a:lnTo>
                  <a:lnTo>
                    <a:pt x="143" y="50"/>
                  </a:lnTo>
                  <a:lnTo>
                    <a:pt x="161" y="41"/>
                  </a:lnTo>
                  <a:lnTo>
                    <a:pt x="179" y="32"/>
                  </a:lnTo>
                  <a:lnTo>
                    <a:pt x="199" y="23"/>
                  </a:lnTo>
                  <a:lnTo>
                    <a:pt x="217" y="15"/>
                  </a:lnTo>
                  <a:lnTo>
                    <a:pt x="234" y="9"/>
                  </a:lnTo>
                  <a:lnTo>
                    <a:pt x="251" y="4"/>
                  </a:lnTo>
                  <a:lnTo>
                    <a:pt x="267" y="1"/>
                  </a:lnTo>
                  <a:lnTo>
                    <a:pt x="279" y="0"/>
                  </a:lnTo>
                  <a:lnTo>
                    <a:pt x="304" y="2"/>
                  </a:lnTo>
                  <a:lnTo>
                    <a:pt x="327" y="7"/>
                  </a:lnTo>
                  <a:lnTo>
                    <a:pt x="350" y="15"/>
                  </a:lnTo>
                  <a:lnTo>
                    <a:pt x="372" y="25"/>
                  </a:lnTo>
                  <a:lnTo>
                    <a:pt x="393" y="38"/>
                  </a:lnTo>
                  <a:lnTo>
                    <a:pt x="413" y="53"/>
                  </a:lnTo>
                  <a:lnTo>
                    <a:pt x="433" y="68"/>
                  </a:lnTo>
                  <a:lnTo>
                    <a:pt x="450" y="84"/>
                  </a:lnTo>
                  <a:lnTo>
                    <a:pt x="465" y="100"/>
                  </a:lnTo>
                  <a:lnTo>
                    <a:pt x="478" y="116"/>
                  </a:lnTo>
                  <a:lnTo>
                    <a:pt x="488" y="130"/>
                  </a:lnTo>
                  <a:lnTo>
                    <a:pt x="496" y="143"/>
                  </a:lnTo>
                  <a:lnTo>
                    <a:pt x="502" y="155"/>
                  </a:lnTo>
                  <a:lnTo>
                    <a:pt x="506" y="166"/>
                  </a:lnTo>
                  <a:lnTo>
                    <a:pt x="510" y="176"/>
                  </a:lnTo>
                  <a:lnTo>
                    <a:pt x="511" y="184"/>
                  </a:lnTo>
                  <a:lnTo>
                    <a:pt x="510" y="193"/>
                  </a:lnTo>
                  <a:lnTo>
                    <a:pt x="505" y="204"/>
                  </a:lnTo>
                  <a:lnTo>
                    <a:pt x="497" y="216"/>
                  </a:lnTo>
                  <a:lnTo>
                    <a:pt x="489" y="229"/>
                  </a:lnTo>
                  <a:lnTo>
                    <a:pt x="480" y="242"/>
                  </a:lnTo>
                  <a:lnTo>
                    <a:pt x="474" y="254"/>
                  </a:lnTo>
                  <a:lnTo>
                    <a:pt x="469" y="266"/>
                  </a:lnTo>
                  <a:lnTo>
                    <a:pt x="471" y="275"/>
                  </a:lnTo>
                  <a:lnTo>
                    <a:pt x="479" y="299"/>
                  </a:lnTo>
                  <a:lnTo>
                    <a:pt x="487" y="330"/>
                  </a:lnTo>
                  <a:lnTo>
                    <a:pt x="494" y="359"/>
                  </a:lnTo>
                  <a:lnTo>
                    <a:pt x="497" y="375"/>
                  </a:lnTo>
                  <a:lnTo>
                    <a:pt x="499" y="389"/>
                  </a:lnTo>
                  <a:lnTo>
                    <a:pt x="504" y="409"/>
                  </a:lnTo>
                  <a:lnTo>
                    <a:pt x="509" y="428"/>
                  </a:lnTo>
                  <a:lnTo>
                    <a:pt x="511" y="436"/>
                  </a:lnTo>
                  <a:lnTo>
                    <a:pt x="558" y="463"/>
                  </a:lnTo>
                  <a:lnTo>
                    <a:pt x="596" y="440"/>
                  </a:lnTo>
                  <a:lnTo>
                    <a:pt x="597" y="443"/>
                  </a:lnTo>
                  <a:lnTo>
                    <a:pt x="600" y="454"/>
                  </a:lnTo>
                  <a:lnTo>
                    <a:pt x="602" y="471"/>
                  </a:lnTo>
                  <a:lnTo>
                    <a:pt x="605" y="493"/>
                  </a:lnTo>
                  <a:lnTo>
                    <a:pt x="604" y="508"/>
                  </a:lnTo>
                  <a:lnTo>
                    <a:pt x="601" y="526"/>
                  </a:lnTo>
                  <a:lnTo>
                    <a:pt x="595" y="547"/>
                  </a:lnTo>
                  <a:lnTo>
                    <a:pt x="588" y="569"/>
                  </a:lnTo>
                  <a:lnTo>
                    <a:pt x="581" y="590"/>
                  </a:lnTo>
                  <a:lnTo>
                    <a:pt x="575" y="609"/>
                  </a:lnTo>
                  <a:lnTo>
                    <a:pt x="571" y="624"/>
                  </a:lnTo>
                  <a:lnTo>
                    <a:pt x="570" y="634"/>
                  </a:lnTo>
                  <a:lnTo>
                    <a:pt x="570" y="647"/>
                  </a:lnTo>
                  <a:lnTo>
                    <a:pt x="569" y="661"/>
                  </a:lnTo>
                  <a:lnTo>
                    <a:pt x="566" y="676"/>
                  </a:lnTo>
                  <a:lnTo>
                    <a:pt x="564" y="690"/>
                  </a:lnTo>
                  <a:lnTo>
                    <a:pt x="559" y="697"/>
                  </a:lnTo>
                  <a:lnTo>
                    <a:pt x="547" y="703"/>
                  </a:lnTo>
                  <a:lnTo>
                    <a:pt x="529" y="710"/>
                  </a:lnTo>
                  <a:lnTo>
                    <a:pt x="511" y="714"/>
                  </a:lnTo>
                  <a:lnTo>
                    <a:pt x="490" y="719"/>
                  </a:lnTo>
                  <a:lnTo>
                    <a:pt x="472" y="721"/>
                  </a:lnTo>
                  <a:lnTo>
                    <a:pt x="458" y="721"/>
                  </a:lnTo>
                  <a:lnTo>
                    <a:pt x="450" y="719"/>
                  </a:lnTo>
                  <a:lnTo>
                    <a:pt x="454" y="699"/>
                  </a:lnTo>
                  <a:lnTo>
                    <a:pt x="458" y="680"/>
                  </a:lnTo>
                  <a:lnTo>
                    <a:pt x="460" y="662"/>
                  </a:lnTo>
                  <a:lnTo>
                    <a:pt x="461" y="646"/>
                  </a:lnTo>
                  <a:lnTo>
                    <a:pt x="460" y="638"/>
                  </a:lnTo>
                  <a:lnTo>
                    <a:pt x="458" y="630"/>
                  </a:lnTo>
                  <a:lnTo>
                    <a:pt x="454" y="620"/>
                  </a:lnTo>
                  <a:lnTo>
                    <a:pt x="449" y="610"/>
                  </a:lnTo>
                  <a:lnTo>
                    <a:pt x="443" y="600"/>
                  </a:lnTo>
                  <a:lnTo>
                    <a:pt x="436" y="589"/>
                  </a:lnTo>
                  <a:lnTo>
                    <a:pt x="430" y="576"/>
                  </a:lnTo>
                  <a:lnTo>
                    <a:pt x="423" y="563"/>
                  </a:lnTo>
                  <a:lnTo>
                    <a:pt x="419" y="559"/>
                  </a:lnTo>
                  <a:lnTo>
                    <a:pt x="412" y="553"/>
                  </a:lnTo>
                  <a:lnTo>
                    <a:pt x="405" y="548"/>
                  </a:lnTo>
                  <a:lnTo>
                    <a:pt x="398" y="542"/>
                  </a:lnTo>
                  <a:lnTo>
                    <a:pt x="392" y="538"/>
                  </a:lnTo>
                  <a:lnTo>
                    <a:pt x="386" y="534"/>
                  </a:lnTo>
                  <a:lnTo>
                    <a:pt x="383" y="532"/>
                  </a:lnTo>
                  <a:lnTo>
                    <a:pt x="382" y="531"/>
                  </a:lnTo>
                  <a:lnTo>
                    <a:pt x="373" y="508"/>
                  </a:lnTo>
                  <a:lnTo>
                    <a:pt x="282" y="548"/>
                  </a:lnTo>
                  <a:close/>
                </a:path>
              </a:pathLst>
            </a:custGeom>
            <a:solidFill>
              <a:srgbClr val="E5A599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90" name="Freeform 888"/>
            <p:cNvSpPr>
              <a:spLocks/>
            </p:cNvSpPr>
            <p:nvPr/>
          </p:nvSpPr>
          <p:spPr bwMode="auto">
            <a:xfrm flipH="1">
              <a:off x="8759" y="1818"/>
              <a:ext cx="48" cy="39"/>
            </a:xfrm>
            <a:custGeom>
              <a:avLst/>
              <a:gdLst>
                <a:gd name="T0" fmla="*/ 0 w 569"/>
                <a:gd name="T1" fmla="*/ 0 h 316"/>
                <a:gd name="T2" fmla="*/ 0 w 569"/>
                <a:gd name="T3" fmla="*/ 0 h 316"/>
                <a:gd name="T4" fmla="*/ 0 w 569"/>
                <a:gd name="T5" fmla="*/ 0 h 316"/>
                <a:gd name="T6" fmla="*/ 0 w 569"/>
                <a:gd name="T7" fmla="*/ 0 h 316"/>
                <a:gd name="T8" fmla="*/ 0 w 569"/>
                <a:gd name="T9" fmla="*/ 0 h 316"/>
                <a:gd name="T10" fmla="*/ 0 w 569"/>
                <a:gd name="T11" fmla="*/ 0 h 316"/>
                <a:gd name="T12" fmla="*/ 0 w 569"/>
                <a:gd name="T13" fmla="*/ 0 h 316"/>
                <a:gd name="T14" fmla="*/ 0 w 569"/>
                <a:gd name="T15" fmla="*/ 0 h 316"/>
                <a:gd name="T16" fmla="*/ 0 w 569"/>
                <a:gd name="T17" fmla="*/ 0 h 316"/>
                <a:gd name="T18" fmla="*/ 0 w 569"/>
                <a:gd name="T19" fmla="*/ 0 h 316"/>
                <a:gd name="T20" fmla="*/ 0 w 569"/>
                <a:gd name="T21" fmla="*/ 0 h 316"/>
                <a:gd name="T22" fmla="*/ 0 w 569"/>
                <a:gd name="T23" fmla="*/ 0 h 316"/>
                <a:gd name="T24" fmla="*/ 0 w 569"/>
                <a:gd name="T25" fmla="*/ 0 h 316"/>
                <a:gd name="T26" fmla="*/ 0 w 569"/>
                <a:gd name="T27" fmla="*/ 0 h 316"/>
                <a:gd name="T28" fmla="*/ 0 w 569"/>
                <a:gd name="T29" fmla="*/ 0 h 316"/>
                <a:gd name="T30" fmla="*/ 0 w 569"/>
                <a:gd name="T31" fmla="*/ 0 h 316"/>
                <a:gd name="T32" fmla="*/ 0 w 569"/>
                <a:gd name="T33" fmla="*/ 0 h 316"/>
                <a:gd name="T34" fmla="*/ 0 w 569"/>
                <a:gd name="T35" fmla="*/ 0 h 316"/>
                <a:gd name="T36" fmla="*/ 0 w 569"/>
                <a:gd name="T37" fmla="*/ 0 h 316"/>
                <a:gd name="T38" fmla="*/ 0 w 569"/>
                <a:gd name="T39" fmla="*/ 0 h 316"/>
                <a:gd name="T40" fmla="*/ 0 w 569"/>
                <a:gd name="T41" fmla="*/ 0 h 316"/>
                <a:gd name="T42" fmla="*/ 0 w 569"/>
                <a:gd name="T43" fmla="*/ 0 h 316"/>
                <a:gd name="T44" fmla="*/ 0 w 569"/>
                <a:gd name="T45" fmla="*/ 0 h 316"/>
                <a:gd name="T46" fmla="*/ 0 w 569"/>
                <a:gd name="T47" fmla="*/ 0 h 316"/>
                <a:gd name="T48" fmla="*/ 0 w 569"/>
                <a:gd name="T49" fmla="*/ 0 h 316"/>
                <a:gd name="T50" fmla="*/ 0 w 569"/>
                <a:gd name="T51" fmla="*/ 0 h 316"/>
                <a:gd name="T52" fmla="*/ 0 w 569"/>
                <a:gd name="T53" fmla="*/ 0 h 316"/>
                <a:gd name="T54" fmla="*/ 0 w 569"/>
                <a:gd name="T55" fmla="*/ 0 h 316"/>
                <a:gd name="T56" fmla="*/ 0 w 569"/>
                <a:gd name="T57" fmla="*/ 0 h 316"/>
                <a:gd name="T58" fmla="*/ 0 w 569"/>
                <a:gd name="T59" fmla="*/ 0 h 316"/>
                <a:gd name="T60" fmla="*/ 0 w 569"/>
                <a:gd name="T61" fmla="*/ 0 h 316"/>
                <a:gd name="T62" fmla="*/ 0 w 569"/>
                <a:gd name="T63" fmla="*/ 0 h 316"/>
                <a:gd name="T64" fmla="*/ 0 w 569"/>
                <a:gd name="T65" fmla="*/ 0 h 316"/>
                <a:gd name="T66" fmla="*/ 0 w 569"/>
                <a:gd name="T67" fmla="*/ 0 h 316"/>
                <a:gd name="T68" fmla="*/ 0 w 569"/>
                <a:gd name="T69" fmla="*/ 0 h 316"/>
                <a:gd name="T70" fmla="*/ 0 w 569"/>
                <a:gd name="T71" fmla="*/ 0 h 316"/>
                <a:gd name="T72" fmla="*/ 0 w 569"/>
                <a:gd name="T73" fmla="*/ 0 h 316"/>
                <a:gd name="T74" fmla="*/ 0 w 569"/>
                <a:gd name="T75" fmla="*/ 0 h 316"/>
                <a:gd name="T76" fmla="*/ 0 w 569"/>
                <a:gd name="T77" fmla="*/ 0 h 316"/>
                <a:gd name="T78" fmla="*/ 0 w 569"/>
                <a:gd name="T79" fmla="*/ 0 h 316"/>
                <a:gd name="T80" fmla="*/ 0 w 569"/>
                <a:gd name="T81" fmla="*/ 0 h 316"/>
                <a:gd name="T82" fmla="*/ 0 w 569"/>
                <a:gd name="T83" fmla="*/ 0 h 316"/>
                <a:gd name="T84" fmla="*/ 0 w 569"/>
                <a:gd name="T85" fmla="*/ 0 h 316"/>
                <a:gd name="T86" fmla="*/ 0 w 569"/>
                <a:gd name="T87" fmla="*/ 0 h 316"/>
                <a:gd name="T88" fmla="*/ 0 w 569"/>
                <a:gd name="T89" fmla="*/ 0 h 316"/>
                <a:gd name="T90" fmla="*/ 0 w 569"/>
                <a:gd name="T91" fmla="*/ 0 h 316"/>
                <a:gd name="T92" fmla="*/ 0 w 569"/>
                <a:gd name="T93" fmla="*/ 0 h 316"/>
                <a:gd name="T94" fmla="*/ 0 w 569"/>
                <a:gd name="T95" fmla="*/ 0 h 3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69"/>
                <a:gd name="T145" fmla="*/ 0 h 316"/>
                <a:gd name="T146" fmla="*/ 569 w 569"/>
                <a:gd name="T147" fmla="*/ 316 h 3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69" h="316">
                  <a:moveTo>
                    <a:pt x="141" y="164"/>
                  </a:moveTo>
                  <a:lnTo>
                    <a:pt x="139" y="172"/>
                  </a:lnTo>
                  <a:lnTo>
                    <a:pt x="136" y="181"/>
                  </a:lnTo>
                  <a:lnTo>
                    <a:pt x="134" y="191"/>
                  </a:lnTo>
                  <a:lnTo>
                    <a:pt x="130" y="200"/>
                  </a:lnTo>
                  <a:lnTo>
                    <a:pt x="126" y="210"/>
                  </a:lnTo>
                  <a:lnTo>
                    <a:pt x="118" y="217"/>
                  </a:lnTo>
                  <a:lnTo>
                    <a:pt x="107" y="222"/>
                  </a:lnTo>
                  <a:lnTo>
                    <a:pt x="94" y="225"/>
                  </a:lnTo>
                  <a:lnTo>
                    <a:pt x="77" y="226"/>
                  </a:lnTo>
                  <a:lnTo>
                    <a:pt x="61" y="226"/>
                  </a:lnTo>
                  <a:lnTo>
                    <a:pt x="46" y="223"/>
                  </a:lnTo>
                  <a:lnTo>
                    <a:pt x="32" y="221"/>
                  </a:lnTo>
                  <a:lnTo>
                    <a:pt x="20" y="218"/>
                  </a:lnTo>
                  <a:lnTo>
                    <a:pt x="11" y="212"/>
                  </a:lnTo>
                  <a:lnTo>
                    <a:pt x="4" y="205"/>
                  </a:lnTo>
                  <a:lnTo>
                    <a:pt x="1" y="196"/>
                  </a:lnTo>
                  <a:lnTo>
                    <a:pt x="0" y="172"/>
                  </a:lnTo>
                  <a:lnTo>
                    <a:pt x="3" y="142"/>
                  </a:lnTo>
                  <a:lnTo>
                    <a:pt x="12" y="115"/>
                  </a:lnTo>
                  <a:lnTo>
                    <a:pt x="30" y="98"/>
                  </a:lnTo>
                  <a:lnTo>
                    <a:pt x="45" y="91"/>
                  </a:lnTo>
                  <a:lnTo>
                    <a:pt x="64" y="82"/>
                  </a:lnTo>
                  <a:lnTo>
                    <a:pt x="87" y="70"/>
                  </a:lnTo>
                  <a:lnTo>
                    <a:pt x="111" y="58"/>
                  </a:lnTo>
                  <a:lnTo>
                    <a:pt x="135" y="45"/>
                  </a:lnTo>
                  <a:lnTo>
                    <a:pt x="158" y="34"/>
                  </a:lnTo>
                  <a:lnTo>
                    <a:pt x="179" y="28"/>
                  </a:lnTo>
                  <a:lnTo>
                    <a:pt x="196" y="25"/>
                  </a:lnTo>
                  <a:lnTo>
                    <a:pt x="212" y="25"/>
                  </a:lnTo>
                  <a:lnTo>
                    <a:pt x="231" y="24"/>
                  </a:lnTo>
                  <a:lnTo>
                    <a:pt x="251" y="23"/>
                  </a:lnTo>
                  <a:lnTo>
                    <a:pt x="271" y="21"/>
                  </a:lnTo>
                  <a:lnTo>
                    <a:pt x="291" y="20"/>
                  </a:lnTo>
                  <a:lnTo>
                    <a:pt x="307" y="20"/>
                  </a:lnTo>
                  <a:lnTo>
                    <a:pt x="321" y="18"/>
                  </a:lnTo>
                  <a:lnTo>
                    <a:pt x="329" y="20"/>
                  </a:lnTo>
                  <a:lnTo>
                    <a:pt x="334" y="20"/>
                  </a:lnTo>
                  <a:lnTo>
                    <a:pt x="341" y="16"/>
                  </a:lnTo>
                  <a:lnTo>
                    <a:pt x="348" y="13"/>
                  </a:lnTo>
                  <a:lnTo>
                    <a:pt x="356" y="8"/>
                  </a:lnTo>
                  <a:lnTo>
                    <a:pt x="367" y="5"/>
                  </a:lnTo>
                  <a:lnTo>
                    <a:pt x="379" y="1"/>
                  </a:lnTo>
                  <a:lnTo>
                    <a:pt x="394" y="0"/>
                  </a:lnTo>
                  <a:lnTo>
                    <a:pt x="412" y="1"/>
                  </a:lnTo>
                  <a:lnTo>
                    <a:pt x="418" y="2"/>
                  </a:lnTo>
                  <a:lnTo>
                    <a:pt x="428" y="3"/>
                  </a:lnTo>
                  <a:lnTo>
                    <a:pt x="438" y="6"/>
                  </a:lnTo>
                  <a:lnTo>
                    <a:pt x="450" y="8"/>
                  </a:lnTo>
                  <a:lnTo>
                    <a:pt x="461" y="11"/>
                  </a:lnTo>
                  <a:lnTo>
                    <a:pt x="473" y="15"/>
                  </a:lnTo>
                  <a:lnTo>
                    <a:pt x="482" y="21"/>
                  </a:lnTo>
                  <a:lnTo>
                    <a:pt x="490" y="28"/>
                  </a:lnTo>
                  <a:lnTo>
                    <a:pt x="498" y="37"/>
                  </a:lnTo>
                  <a:lnTo>
                    <a:pt x="508" y="47"/>
                  </a:lnTo>
                  <a:lnTo>
                    <a:pt x="519" y="59"/>
                  </a:lnTo>
                  <a:lnTo>
                    <a:pt x="529" y="71"/>
                  </a:lnTo>
                  <a:lnTo>
                    <a:pt x="539" y="84"/>
                  </a:lnTo>
                  <a:lnTo>
                    <a:pt x="549" y="96"/>
                  </a:lnTo>
                  <a:lnTo>
                    <a:pt x="554" y="105"/>
                  </a:lnTo>
                  <a:lnTo>
                    <a:pt x="558" y="113"/>
                  </a:lnTo>
                  <a:lnTo>
                    <a:pt x="561" y="126"/>
                  </a:lnTo>
                  <a:lnTo>
                    <a:pt x="566" y="138"/>
                  </a:lnTo>
                  <a:lnTo>
                    <a:pt x="569" y="159"/>
                  </a:lnTo>
                  <a:lnTo>
                    <a:pt x="569" y="189"/>
                  </a:lnTo>
                  <a:lnTo>
                    <a:pt x="568" y="223"/>
                  </a:lnTo>
                  <a:lnTo>
                    <a:pt x="567" y="250"/>
                  </a:lnTo>
                  <a:lnTo>
                    <a:pt x="567" y="272"/>
                  </a:lnTo>
                  <a:lnTo>
                    <a:pt x="567" y="289"/>
                  </a:lnTo>
                  <a:lnTo>
                    <a:pt x="566" y="295"/>
                  </a:lnTo>
                  <a:lnTo>
                    <a:pt x="563" y="298"/>
                  </a:lnTo>
                  <a:lnTo>
                    <a:pt x="557" y="300"/>
                  </a:lnTo>
                  <a:lnTo>
                    <a:pt x="551" y="301"/>
                  </a:lnTo>
                  <a:lnTo>
                    <a:pt x="545" y="301"/>
                  </a:lnTo>
                  <a:lnTo>
                    <a:pt x="538" y="303"/>
                  </a:lnTo>
                  <a:lnTo>
                    <a:pt x="533" y="308"/>
                  </a:lnTo>
                  <a:lnTo>
                    <a:pt x="529" y="316"/>
                  </a:lnTo>
                  <a:lnTo>
                    <a:pt x="528" y="304"/>
                  </a:lnTo>
                  <a:lnTo>
                    <a:pt x="526" y="294"/>
                  </a:lnTo>
                  <a:lnTo>
                    <a:pt x="522" y="285"/>
                  </a:lnTo>
                  <a:lnTo>
                    <a:pt x="518" y="276"/>
                  </a:lnTo>
                  <a:lnTo>
                    <a:pt x="512" y="271"/>
                  </a:lnTo>
                  <a:lnTo>
                    <a:pt x="504" y="267"/>
                  </a:lnTo>
                  <a:lnTo>
                    <a:pt x="496" y="265"/>
                  </a:lnTo>
                  <a:lnTo>
                    <a:pt x="484" y="266"/>
                  </a:lnTo>
                  <a:lnTo>
                    <a:pt x="474" y="268"/>
                  </a:lnTo>
                  <a:lnTo>
                    <a:pt x="466" y="272"/>
                  </a:lnTo>
                  <a:lnTo>
                    <a:pt x="459" y="275"/>
                  </a:lnTo>
                  <a:lnTo>
                    <a:pt x="455" y="279"/>
                  </a:lnTo>
                  <a:lnTo>
                    <a:pt x="452" y="282"/>
                  </a:lnTo>
                  <a:lnTo>
                    <a:pt x="451" y="285"/>
                  </a:lnTo>
                  <a:lnTo>
                    <a:pt x="450" y="286"/>
                  </a:lnTo>
                  <a:lnTo>
                    <a:pt x="450" y="287"/>
                  </a:lnTo>
                  <a:lnTo>
                    <a:pt x="448" y="259"/>
                  </a:lnTo>
                  <a:lnTo>
                    <a:pt x="444" y="238"/>
                  </a:lnTo>
                  <a:lnTo>
                    <a:pt x="438" y="221"/>
                  </a:lnTo>
                  <a:lnTo>
                    <a:pt x="431" y="207"/>
                  </a:lnTo>
                  <a:lnTo>
                    <a:pt x="424" y="199"/>
                  </a:lnTo>
                  <a:lnTo>
                    <a:pt x="416" y="198"/>
                  </a:lnTo>
                  <a:lnTo>
                    <a:pt x="410" y="202"/>
                  </a:lnTo>
                  <a:lnTo>
                    <a:pt x="408" y="204"/>
                  </a:lnTo>
                  <a:lnTo>
                    <a:pt x="410" y="200"/>
                  </a:lnTo>
                  <a:lnTo>
                    <a:pt x="415" y="193"/>
                  </a:lnTo>
                  <a:lnTo>
                    <a:pt x="423" y="184"/>
                  </a:lnTo>
                  <a:lnTo>
                    <a:pt x="431" y="175"/>
                  </a:lnTo>
                  <a:lnTo>
                    <a:pt x="433" y="169"/>
                  </a:lnTo>
                  <a:lnTo>
                    <a:pt x="431" y="162"/>
                  </a:lnTo>
                  <a:lnTo>
                    <a:pt x="425" y="155"/>
                  </a:lnTo>
                  <a:lnTo>
                    <a:pt x="416" y="149"/>
                  </a:lnTo>
                  <a:lnTo>
                    <a:pt x="408" y="142"/>
                  </a:lnTo>
                  <a:lnTo>
                    <a:pt x="399" y="137"/>
                  </a:lnTo>
                  <a:lnTo>
                    <a:pt x="393" y="134"/>
                  </a:lnTo>
                  <a:lnTo>
                    <a:pt x="391" y="132"/>
                  </a:lnTo>
                  <a:lnTo>
                    <a:pt x="390" y="132"/>
                  </a:lnTo>
                  <a:lnTo>
                    <a:pt x="386" y="132"/>
                  </a:lnTo>
                  <a:lnTo>
                    <a:pt x="383" y="131"/>
                  </a:lnTo>
                  <a:lnTo>
                    <a:pt x="377" y="131"/>
                  </a:lnTo>
                  <a:lnTo>
                    <a:pt x="370" y="131"/>
                  </a:lnTo>
                  <a:lnTo>
                    <a:pt x="363" y="130"/>
                  </a:lnTo>
                  <a:lnTo>
                    <a:pt x="356" y="130"/>
                  </a:lnTo>
                  <a:lnTo>
                    <a:pt x="349" y="130"/>
                  </a:lnTo>
                  <a:lnTo>
                    <a:pt x="344" y="130"/>
                  </a:lnTo>
                  <a:lnTo>
                    <a:pt x="339" y="131"/>
                  </a:lnTo>
                  <a:lnTo>
                    <a:pt x="334" y="134"/>
                  </a:lnTo>
                  <a:lnTo>
                    <a:pt x="331" y="136"/>
                  </a:lnTo>
                  <a:lnTo>
                    <a:pt x="326" y="139"/>
                  </a:lnTo>
                  <a:lnTo>
                    <a:pt x="322" y="143"/>
                  </a:lnTo>
                  <a:lnTo>
                    <a:pt x="315" y="146"/>
                  </a:lnTo>
                  <a:lnTo>
                    <a:pt x="306" y="151"/>
                  </a:lnTo>
                  <a:lnTo>
                    <a:pt x="295" y="155"/>
                  </a:lnTo>
                  <a:lnTo>
                    <a:pt x="283" y="159"/>
                  </a:lnTo>
                  <a:lnTo>
                    <a:pt x="270" y="164"/>
                  </a:lnTo>
                  <a:lnTo>
                    <a:pt x="257" y="166"/>
                  </a:lnTo>
                  <a:lnTo>
                    <a:pt x="245" y="168"/>
                  </a:lnTo>
                  <a:lnTo>
                    <a:pt x="233" y="170"/>
                  </a:lnTo>
                  <a:lnTo>
                    <a:pt x="224" y="172"/>
                  </a:lnTo>
                  <a:lnTo>
                    <a:pt x="217" y="172"/>
                  </a:lnTo>
                  <a:lnTo>
                    <a:pt x="209" y="172"/>
                  </a:lnTo>
                  <a:lnTo>
                    <a:pt x="198" y="170"/>
                  </a:lnTo>
                  <a:lnTo>
                    <a:pt x="186" y="169"/>
                  </a:lnTo>
                  <a:lnTo>
                    <a:pt x="173" y="167"/>
                  </a:lnTo>
                  <a:lnTo>
                    <a:pt x="160" y="166"/>
                  </a:lnTo>
                  <a:lnTo>
                    <a:pt x="150" y="165"/>
                  </a:lnTo>
                  <a:lnTo>
                    <a:pt x="143" y="164"/>
                  </a:lnTo>
                  <a:lnTo>
                    <a:pt x="141" y="164"/>
                  </a:lnTo>
                  <a:close/>
                </a:path>
              </a:pathLst>
            </a:custGeom>
            <a:solidFill>
              <a:srgbClr val="FF4C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91" name="Freeform 889"/>
            <p:cNvSpPr>
              <a:spLocks/>
            </p:cNvSpPr>
            <p:nvPr/>
          </p:nvSpPr>
          <p:spPr bwMode="auto">
            <a:xfrm flipH="1">
              <a:off x="8757" y="1817"/>
              <a:ext cx="15" cy="29"/>
            </a:xfrm>
            <a:custGeom>
              <a:avLst/>
              <a:gdLst>
                <a:gd name="T0" fmla="*/ 0 w 189"/>
                <a:gd name="T1" fmla="*/ 0 h 235"/>
                <a:gd name="T2" fmla="*/ 0 w 189"/>
                <a:gd name="T3" fmla="*/ 0 h 235"/>
                <a:gd name="T4" fmla="*/ 0 w 189"/>
                <a:gd name="T5" fmla="*/ 0 h 235"/>
                <a:gd name="T6" fmla="*/ 0 w 189"/>
                <a:gd name="T7" fmla="*/ 0 h 235"/>
                <a:gd name="T8" fmla="*/ 0 w 189"/>
                <a:gd name="T9" fmla="*/ 0 h 235"/>
                <a:gd name="T10" fmla="*/ 0 w 189"/>
                <a:gd name="T11" fmla="*/ 0 h 235"/>
                <a:gd name="T12" fmla="*/ 0 w 189"/>
                <a:gd name="T13" fmla="*/ 0 h 235"/>
                <a:gd name="T14" fmla="*/ 0 w 189"/>
                <a:gd name="T15" fmla="*/ 0 h 235"/>
                <a:gd name="T16" fmla="*/ 0 w 189"/>
                <a:gd name="T17" fmla="*/ 0 h 235"/>
                <a:gd name="T18" fmla="*/ 0 w 189"/>
                <a:gd name="T19" fmla="*/ 0 h 235"/>
                <a:gd name="T20" fmla="*/ 0 w 189"/>
                <a:gd name="T21" fmla="*/ 0 h 235"/>
                <a:gd name="T22" fmla="*/ 0 w 189"/>
                <a:gd name="T23" fmla="*/ 0 h 235"/>
                <a:gd name="T24" fmla="*/ 0 w 189"/>
                <a:gd name="T25" fmla="*/ 0 h 235"/>
                <a:gd name="T26" fmla="*/ 0 w 189"/>
                <a:gd name="T27" fmla="*/ 0 h 235"/>
                <a:gd name="T28" fmla="*/ 0 w 189"/>
                <a:gd name="T29" fmla="*/ 0 h 235"/>
                <a:gd name="T30" fmla="*/ 0 w 189"/>
                <a:gd name="T31" fmla="*/ 0 h 235"/>
                <a:gd name="T32" fmla="*/ 0 w 189"/>
                <a:gd name="T33" fmla="*/ 0 h 235"/>
                <a:gd name="T34" fmla="*/ 0 w 189"/>
                <a:gd name="T35" fmla="*/ 0 h 235"/>
                <a:gd name="T36" fmla="*/ 0 w 189"/>
                <a:gd name="T37" fmla="*/ 0 h 235"/>
                <a:gd name="T38" fmla="*/ 0 w 189"/>
                <a:gd name="T39" fmla="*/ 0 h 235"/>
                <a:gd name="T40" fmla="*/ 0 w 189"/>
                <a:gd name="T41" fmla="*/ 0 h 235"/>
                <a:gd name="T42" fmla="*/ 0 w 189"/>
                <a:gd name="T43" fmla="*/ 0 h 235"/>
                <a:gd name="T44" fmla="*/ 0 w 189"/>
                <a:gd name="T45" fmla="*/ 0 h 235"/>
                <a:gd name="T46" fmla="*/ 0 w 189"/>
                <a:gd name="T47" fmla="*/ 0 h 235"/>
                <a:gd name="T48" fmla="*/ 0 w 189"/>
                <a:gd name="T49" fmla="*/ 0 h 235"/>
                <a:gd name="T50" fmla="*/ 0 w 189"/>
                <a:gd name="T51" fmla="*/ 0 h 235"/>
                <a:gd name="T52" fmla="*/ 0 w 189"/>
                <a:gd name="T53" fmla="*/ 0 h 235"/>
                <a:gd name="T54" fmla="*/ 0 w 189"/>
                <a:gd name="T55" fmla="*/ 0 h 235"/>
                <a:gd name="T56" fmla="*/ 0 w 189"/>
                <a:gd name="T57" fmla="*/ 0 h 235"/>
                <a:gd name="T58" fmla="*/ 0 w 189"/>
                <a:gd name="T59" fmla="*/ 0 h 235"/>
                <a:gd name="T60" fmla="*/ 0 w 189"/>
                <a:gd name="T61" fmla="*/ 0 h 235"/>
                <a:gd name="T62" fmla="*/ 0 w 189"/>
                <a:gd name="T63" fmla="*/ 0 h 235"/>
                <a:gd name="T64" fmla="*/ 0 w 189"/>
                <a:gd name="T65" fmla="*/ 0 h 235"/>
                <a:gd name="T66" fmla="*/ 0 w 189"/>
                <a:gd name="T67" fmla="*/ 0 h 235"/>
                <a:gd name="T68" fmla="*/ 0 w 189"/>
                <a:gd name="T69" fmla="*/ 0 h 235"/>
                <a:gd name="T70" fmla="*/ 0 w 189"/>
                <a:gd name="T71" fmla="*/ 0 h 235"/>
                <a:gd name="T72" fmla="*/ 0 w 189"/>
                <a:gd name="T73" fmla="*/ 0 h 235"/>
                <a:gd name="T74" fmla="*/ 0 w 189"/>
                <a:gd name="T75" fmla="*/ 0 h 235"/>
                <a:gd name="T76" fmla="*/ 0 w 189"/>
                <a:gd name="T77" fmla="*/ 0 h 235"/>
                <a:gd name="T78" fmla="*/ 0 w 189"/>
                <a:gd name="T79" fmla="*/ 0 h 235"/>
                <a:gd name="T80" fmla="*/ 0 w 189"/>
                <a:gd name="T81" fmla="*/ 0 h 2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9"/>
                <a:gd name="T124" fmla="*/ 0 h 235"/>
                <a:gd name="T125" fmla="*/ 189 w 189"/>
                <a:gd name="T126" fmla="*/ 235 h 2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9" h="235">
                  <a:moveTo>
                    <a:pt x="161" y="95"/>
                  </a:moveTo>
                  <a:lnTo>
                    <a:pt x="168" y="108"/>
                  </a:lnTo>
                  <a:lnTo>
                    <a:pt x="175" y="123"/>
                  </a:lnTo>
                  <a:lnTo>
                    <a:pt x="180" y="140"/>
                  </a:lnTo>
                  <a:lnTo>
                    <a:pt x="184" y="156"/>
                  </a:lnTo>
                  <a:lnTo>
                    <a:pt x="188" y="172"/>
                  </a:lnTo>
                  <a:lnTo>
                    <a:pt x="189" y="188"/>
                  </a:lnTo>
                  <a:lnTo>
                    <a:pt x="188" y="205"/>
                  </a:lnTo>
                  <a:lnTo>
                    <a:pt x="183" y="221"/>
                  </a:lnTo>
                  <a:lnTo>
                    <a:pt x="176" y="227"/>
                  </a:lnTo>
                  <a:lnTo>
                    <a:pt x="168" y="232"/>
                  </a:lnTo>
                  <a:lnTo>
                    <a:pt x="160" y="235"/>
                  </a:lnTo>
                  <a:lnTo>
                    <a:pt x="152" y="235"/>
                  </a:lnTo>
                  <a:lnTo>
                    <a:pt x="150" y="227"/>
                  </a:lnTo>
                  <a:lnTo>
                    <a:pt x="151" y="219"/>
                  </a:lnTo>
                  <a:lnTo>
                    <a:pt x="153" y="210"/>
                  </a:lnTo>
                  <a:lnTo>
                    <a:pt x="154" y="202"/>
                  </a:lnTo>
                  <a:lnTo>
                    <a:pt x="148" y="174"/>
                  </a:lnTo>
                  <a:lnTo>
                    <a:pt x="140" y="146"/>
                  </a:lnTo>
                  <a:lnTo>
                    <a:pt x="128" y="120"/>
                  </a:lnTo>
                  <a:lnTo>
                    <a:pt x="113" y="95"/>
                  </a:lnTo>
                  <a:lnTo>
                    <a:pt x="94" y="72"/>
                  </a:lnTo>
                  <a:lnTo>
                    <a:pt x="74" y="51"/>
                  </a:lnTo>
                  <a:lnTo>
                    <a:pt x="51" y="34"/>
                  </a:lnTo>
                  <a:lnTo>
                    <a:pt x="25" y="19"/>
                  </a:lnTo>
                  <a:lnTo>
                    <a:pt x="17" y="15"/>
                  </a:lnTo>
                  <a:lnTo>
                    <a:pt x="8" y="14"/>
                  </a:lnTo>
                  <a:lnTo>
                    <a:pt x="0" y="12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1"/>
                  </a:lnTo>
                  <a:lnTo>
                    <a:pt x="7" y="1"/>
                  </a:lnTo>
                  <a:lnTo>
                    <a:pt x="9" y="0"/>
                  </a:lnTo>
                  <a:lnTo>
                    <a:pt x="32" y="2"/>
                  </a:lnTo>
                  <a:lnTo>
                    <a:pt x="54" y="8"/>
                  </a:lnTo>
                  <a:lnTo>
                    <a:pt x="75" y="17"/>
                  </a:lnTo>
                  <a:lnTo>
                    <a:pt x="94" y="29"/>
                  </a:lnTo>
                  <a:lnTo>
                    <a:pt x="113" y="43"/>
                  </a:lnTo>
                  <a:lnTo>
                    <a:pt x="130" y="59"/>
                  </a:lnTo>
                  <a:lnTo>
                    <a:pt x="146" y="76"/>
                  </a:lnTo>
                  <a:lnTo>
                    <a:pt x="161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92" name="Freeform 890"/>
            <p:cNvSpPr>
              <a:spLocks/>
            </p:cNvSpPr>
            <p:nvPr/>
          </p:nvSpPr>
          <p:spPr bwMode="auto">
            <a:xfrm flipH="1">
              <a:off x="8783" y="1819"/>
              <a:ext cx="25" cy="29"/>
            </a:xfrm>
            <a:custGeom>
              <a:avLst/>
              <a:gdLst>
                <a:gd name="T0" fmla="*/ 0 w 306"/>
                <a:gd name="T1" fmla="*/ 0 h 227"/>
                <a:gd name="T2" fmla="*/ 0 w 306"/>
                <a:gd name="T3" fmla="*/ 0 h 227"/>
                <a:gd name="T4" fmla="*/ 0 w 306"/>
                <a:gd name="T5" fmla="*/ 0 h 227"/>
                <a:gd name="T6" fmla="*/ 0 w 306"/>
                <a:gd name="T7" fmla="*/ 0 h 227"/>
                <a:gd name="T8" fmla="*/ 0 w 306"/>
                <a:gd name="T9" fmla="*/ 0 h 227"/>
                <a:gd name="T10" fmla="*/ 0 w 306"/>
                <a:gd name="T11" fmla="*/ 0 h 227"/>
                <a:gd name="T12" fmla="*/ 0 w 306"/>
                <a:gd name="T13" fmla="*/ 0 h 227"/>
                <a:gd name="T14" fmla="*/ 0 w 306"/>
                <a:gd name="T15" fmla="*/ 0 h 227"/>
                <a:gd name="T16" fmla="*/ 0 w 306"/>
                <a:gd name="T17" fmla="*/ 0 h 227"/>
                <a:gd name="T18" fmla="*/ 0 w 306"/>
                <a:gd name="T19" fmla="*/ 0 h 227"/>
                <a:gd name="T20" fmla="*/ 0 w 306"/>
                <a:gd name="T21" fmla="*/ 0 h 227"/>
                <a:gd name="T22" fmla="*/ 0 w 306"/>
                <a:gd name="T23" fmla="*/ 0 h 227"/>
                <a:gd name="T24" fmla="*/ 0 w 306"/>
                <a:gd name="T25" fmla="*/ 0 h 227"/>
                <a:gd name="T26" fmla="*/ 0 w 306"/>
                <a:gd name="T27" fmla="*/ 0 h 227"/>
                <a:gd name="T28" fmla="*/ 0 w 306"/>
                <a:gd name="T29" fmla="*/ 0 h 227"/>
                <a:gd name="T30" fmla="*/ 0 w 306"/>
                <a:gd name="T31" fmla="*/ 0 h 227"/>
                <a:gd name="T32" fmla="*/ 0 w 306"/>
                <a:gd name="T33" fmla="*/ 0 h 227"/>
                <a:gd name="T34" fmla="*/ 0 w 306"/>
                <a:gd name="T35" fmla="*/ 0 h 227"/>
                <a:gd name="T36" fmla="*/ 0 w 306"/>
                <a:gd name="T37" fmla="*/ 0 h 227"/>
                <a:gd name="T38" fmla="*/ 0 w 306"/>
                <a:gd name="T39" fmla="*/ 0 h 227"/>
                <a:gd name="T40" fmla="*/ 0 w 306"/>
                <a:gd name="T41" fmla="*/ 0 h 227"/>
                <a:gd name="T42" fmla="*/ 0 w 306"/>
                <a:gd name="T43" fmla="*/ 0 h 227"/>
                <a:gd name="T44" fmla="*/ 0 w 306"/>
                <a:gd name="T45" fmla="*/ 0 h 227"/>
                <a:gd name="T46" fmla="*/ 0 w 306"/>
                <a:gd name="T47" fmla="*/ 0 h 227"/>
                <a:gd name="T48" fmla="*/ 0 w 306"/>
                <a:gd name="T49" fmla="*/ 0 h 227"/>
                <a:gd name="T50" fmla="*/ 0 w 306"/>
                <a:gd name="T51" fmla="*/ 0 h 227"/>
                <a:gd name="T52" fmla="*/ 0 w 306"/>
                <a:gd name="T53" fmla="*/ 0 h 227"/>
                <a:gd name="T54" fmla="*/ 0 w 306"/>
                <a:gd name="T55" fmla="*/ 0 h 227"/>
                <a:gd name="T56" fmla="*/ 0 w 306"/>
                <a:gd name="T57" fmla="*/ 0 h 227"/>
                <a:gd name="T58" fmla="*/ 0 w 306"/>
                <a:gd name="T59" fmla="*/ 0 h 227"/>
                <a:gd name="T60" fmla="*/ 0 w 306"/>
                <a:gd name="T61" fmla="*/ 0 h 227"/>
                <a:gd name="T62" fmla="*/ 0 w 306"/>
                <a:gd name="T63" fmla="*/ 0 h 227"/>
                <a:gd name="T64" fmla="*/ 0 w 306"/>
                <a:gd name="T65" fmla="*/ 0 h 227"/>
                <a:gd name="T66" fmla="*/ 0 w 306"/>
                <a:gd name="T67" fmla="*/ 0 h 227"/>
                <a:gd name="T68" fmla="*/ 0 w 306"/>
                <a:gd name="T69" fmla="*/ 0 h 227"/>
                <a:gd name="T70" fmla="*/ 0 w 306"/>
                <a:gd name="T71" fmla="*/ 0 h 227"/>
                <a:gd name="T72" fmla="*/ 0 w 306"/>
                <a:gd name="T73" fmla="*/ 0 h 227"/>
                <a:gd name="T74" fmla="*/ 0 w 306"/>
                <a:gd name="T75" fmla="*/ 0 h 22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6"/>
                <a:gd name="T115" fmla="*/ 0 h 227"/>
                <a:gd name="T116" fmla="*/ 306 w 306"/>
                <a:gd name="T117" fmla="*/ 227 h 22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6" h="227">
                  <a:moveTo>
                    <a:pt x="306" y="7"/>
                  </a:moveTo>
                  <a:lnTo>
                    <a:pt x="306" y="11"/>
                  </a:lnTo>
                  <a:lnTo>
                    <a:pt x="302" y="14"/>
                  </a:lnTo>
                  <a:lnTo>
                    <a:pt x="298" y="15"/>
                  </a:lnTo>
                  <a:lnTo>
                    <a:pt x="293" y="17"/>
                  </a:lnTo>
                  <a:lnTo>
                    <a:pt x="272" y="19"/>
                  </a:lnTo>
                  <a:lnTo>
                    <a:pt x="253" y="24"/>
                  </a:lnTo>
                  <a:lnTo>
                    <a:pt x="233" y="30"/>
                  </a:lnTo>
                  <a:lnTo>
                    <a:pt x="215" y="37"/>
                  </a:lnTo>
                  <a:lnTo>
                    <a:pt x="196" y="45"/>
                  </a:lnTo>
                  <a:lnTo>
                    <a:pt x="178" y="53"/>
                  </a:lnTo>
                  <a:lnTo>
                    <a:pt x="159" y="61"/>
                  </a:lnTo>
                  <a:lnTo>
                    <a:pt x="141" y="67"/>
                  </a:lnTo>
                  <a:lnTo>
                    <a:pt x="127" y="76"/>
                  </a:lnTo>
                  <a:lnTo>
                    <a:pt x="111" y="86"/>
                  </a:lnTo>
                  <a:lnTo>
                    <a:pt x="96" y="97"/>
                  </a:lnTo>
                  <a:lnTo>
                    <a:pt x="81" y="107"/>
                  </a:lnTo>
                  <a:lnTo>
                    <a:pt x="67" y="120"/>
                  </a:lnTo>
                  <a:lnTo>
                    <a:pt x="57" y="133"/>
                  </a:lnTo>
                  <a:lnTo>
                    <a:pt x="51" y="150"/>
                  </a:lnTo>
                  <a:lnTo>
                    <a:pt x="51" y="168"/>
                  </a:lnTo>
                  <a:lnTo>
                    <a:pt x="57" y="176"/>
                  </a:lnTo>
                  <a:lnTo>
                    <a:pt x="63" y="184"/>
                  </a:lnTo>
                  <a:lnTo>
                    <a:pt x="69" y="191"/>
                  </a:lnTo>
                  <a:lnTo>
                    <a:pt x="78" y="196"/>
                  </a:lnTo>
                  <a:lnTo>
                    <a:pt x="86" y="200"/>
                  </a:lnTo>
                  <a:lnTo>
                    <a:pt x="95" y="203"/>
                  </a:lnTo>
                  <a:lnTo>
                    <a:pt x="104" y="205"/>
                  </a:lnTo>
                  <a:lnTo>
                    <a:pt x="114" y="205"/>
                  </a:lnTo>
                  <a:lnTo>
                    <a:pt x="117" y="205"/>
                  </a:lnTo>
                  <a:lnTo>
                    <a:pt x="120" y="204"/>
                  </a:lnTo>
                  <a:lnTo>
                    <a:pt x="122" y="204"/>
                  </a:lnTo>
                  <a:lnTo>
                    <a:pt x="126" y="204"/>
                  </a:lnTo>
                  <a:lnTo>
                    <a:pt x="128" y="205"/>
                  </a:lnTo>
                  <a:lnTo>
                    <a:pt x="128" y="207"/>
                  </a:lnTo>
                  <a:lnTo>
                    <a:pt x="128" y="211"/>
                  </a:lnTo>
                  <a:lnTo>
                    <a:pt x="127" y="213"/>
                  </a:lnTo>
                  <a:lnTo>
                    <a:pt x="119" y="219"/>
                  </a:lnTo>
                  <a:lnTo>
                    <a:pt x="111" y="222"/>
                  </a:lnTo>
                  <a:lnTo>
                    <a:pt x="102" y="226"/>
                  </a:lnTo>
                  <a:lnTo>
                    <a:pt x="93" y="227"/>
                  </a:lnTo>
                  <a:lnTo>
                    <a:pt x="82" y="227"/>
                  </a:lnTo>
                  <a:lnTo>
                    <a:pt x="72" y="227"/>
                  </a:lnTo>
                  <a:lnTo>
                    <a:pt x="63" y="226"/>
                  </a:lnTo>
                  <a:lnTo>
                    <a:pt x="53" y="224"/>
                  </a:lnTo>
                  <a:lnTo>
                    <a:pt x="45" y="220"/>
                  </a:lnTo>
                  <a:lnTo>
                    <a:pt x="36" y="215"/>
                  </a:lnTo>
                  <a:lnTo>
                    <a:pt x="26" y="209"/>
                  </a:lnTo>
                  <a:lnTo>
                    <a:pt x="18" y="203"/>
                  </a:lnTo>
                  <a:lnTo>
                    <a:pt x="10" y="196"/>
                  </a:lnTo>
                  <a:lnTo>
                    <a:pt x="4" y="186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1" y="150"/>
                  </a:lnTo>
                  <a:lnTo>
                    <a:pt x="5" y="133"/>
                  </a:lnTo>
                  <a:lnTo>
                    <a:pt x="10" y="117"/>
                  </a:lnTo>
                  <a:lnTo>
                    <a:pt x="16" y="102"/>
                  </a:lnTo>
                  <a:lnTo>
                    <a:pt x="26" y="90"/>
                  </a:lnTo>
                  <a:lnTo>
                    <a:pt x="37" y="77"/>
                  </a:lnTo>
                  <a:lnTo>
                    <a:pt x="50" y="65"/>
                  </a:lnTo>
                  <a:lnTo>
                    <a:pt x="64" y="56"/>
                  </a:lnTo>
                  <a:lnTo>
                    <a:pt x="84" y="45"/>
                  </a:lnTo>
                  <a:lnTo>
                    <a:pt x="106" y="35"/>
                  </a:lnTo>
                  <a:lnTo>
                    <a:pt x="128" y="26"/>
                  </a:lnTo>
                  <a:lnTo>
                    <a:pt x="151" y="19"/>
                  </a:lnTo>
                  <a:lnTo>
                    <a:pt x="174" y="12"/>
                  </a:lnTo>
                  <a:lnTo>
                    <a:pt x="197" y="7"/>
                  </a:lnTo>
                  <a:lnTo>
                    <a:pt x="222" y="3"/>
                  </a:lnTo>
                  <a:lnTo>
                    <a:pt x="246" y="0"/>
                  </a:lnTo>
                  <a:lnTo>
                    <a:pt x="254" y="0"/>
                  </a:lnTo>
                  <a:lnTo>
                    <a:pt x="262" y="1"/>
                  </a:lnTo>
                  <a:lnTo>
                    <a:pt x="269" y="0"/>
                  </a:lnTo>
                  <a:lnTo>
                    <a:pt x="277" y="0"/>
                  </a:lnTo>
                  <a:lnTo>
                    <a:pt x="285" y="1"/>
                  </a:lnTo>
                  <a:lnTo>
                    <a:pt x="292" y="2"/>
                  </a:lnTo>
                  <a:lnTo>
                    <a:pt x="299" y="3"/>
                  </a:lnTo>
                  <a:lnTo>
                    <a:pt x="30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93" name="Freeform 891"/>
            <p:cNvSpPr>
              <a:spLocks/>
            </p:cNvSpPr>
            <p:nvPr/>
          </p:nvSpPr>
          <p:spPr bwMode="auto">
            <a:xfrm flipH="1">
              <a:off x="8773" y="1832"/>
              <a:ext cx="27" cy="10"/>
            </a:xfrm>
            <a:custGeom>
              <a:avLst/>
              <a:gdLst>
                <a:gd name="T0" fmla="*/ 0 w 316"/>
                <a:gd name="T1" fmla="*/ 0 h 84"/>
                <a:gd name="T2" fmla="*/ 0 w 316"/>
                <a:gd name="T3" fmla="*/ 0 h 84"/>
                <a:gd name="T4" fmla="*/ 0 w 316"/>
                <a:gd name="T5" fmla="*/ 0 h 84"/>
                <a:gd name="T6" fmla="*/ 0 w 316"/>
                <a:gd name="T7" fmla="*/ 0 h 84"/>
                <a:gd name="T8" fmla="*/ 0 w 316"/>
                <a:gd name="T9" fmla="*/ 0 h 84"/>
                <a:gd name="T10" fmla="*/ 0 w 316"/>
                <a:gd name="T11" fmla="*/ 0 h 84"/>
                <a:gd name="T12" fmla="*/ 0 w 316"/>
                <a:gd name="T13" fmla="*/ 0 h 84"/>
                <a:gd name="T14" fmla="*/ 0 w 316"/>
                <a:gd name="T15" fmla="*/ 0 h 84"/>
                <a:gd name="T16" fmla="*/ 0 w 316"/>
                <a:gd name="T17" fmla="*/ 0 h 84"/>
                <a:gd name="T18" fmla="*/ 0 w 316"/>
                <a:gd name="T19" fmla="*/ 0 h 84"/>
                <a:gd name="T20" fmla="*/ 0 w 316"/>
                <a:gd name="T21" fmla="*/ 0 h 84"/>
                <a:gd name="T22" fmla="*/ 0 w 316"/>
                <a:gd name="T23" fmla="*/ 0 h 84"/>
                <a:gd name="T24" fmla="*/ 0 w 316"/>
                <a:gd name="T25" fmla="*/ 0 h 84"/>
                <a:gd name="T26" fmla="*/ 0 w 316"/>
                <a:gd name="T27" fmla="*/ 0 h 84"/>
                <a:gd name="T28" fmla="*/ 0 w 316"/>
                <a:gd name="T29" fmla="*/ 0 h 84"/>
                <a:gd name="T30" fmla="*/ 0 w 316"/>
                <a:gd name="T31" fmla="*/ 0 h 84"/>
                <a:gd name="T32" fmla="*/ 0 w 316"/>
                <a:gd name="T33" fmla="*/ 0 h 84"/>
                <a:gd name="T34" fmla="*/ 0 w 316"/>
                <a:gd name="T35" fmla="*/ 0 h 84"/>
                <a:gd name="T36" fmla="*/ 0 w 316"/>
                <a:gd name="T37" fmla="*/ 0 h 84"/>
                <a:gd name="T38" fmla="*/ 0 w 316"/>
                <a:gd name="T39" fmla="*/ 0 h 84"/>
                <a:gd name="T40" fmla="*/ 0 w 316"/>
                <a:gd name="T41" fmla="*/ 0 h 84"/>
                <a:gd name="T42" fmla="*/ 0 w 316"/>
                <a:gd name="T43" fmla="*/ 0 h 84"/>
                <a:gd name="T44" fmla="*/ 0 w 316"/>
                <a:gd name="T45" fmla="*/ 0 h 84"/>
                <a:gd name="T46" fmla="*/ 0 w 316"/>
                <a:gd name="T47" fmla="*/ 0 h 84"/>
                <a:gd name="T48" fmla="*/ 0 w 316"/>
                <a:gd name="T49" fmla="*/ 0 h 84"/>
                <a:gd name="T50" fmla="*/ 0 w 316"/>
                <a:gd name="T51" fmla="*/ 0 h 84"/>
                <a:gd name="T52" fmla="*/ 0 w 316"/>
                <a:gd name="T53" fmla="*/ 0 h 84"/>
                <a:gd name="T54" fmla="*/ 0 w 316"/>
                <a:gd name="T55" fmla="*/ 0 h 84"/>
                <a:gd name="T56" fmla="*/ 0 w 316"/>
                <a:gd name="T57" fmla="*/ 0 h 84"/>
                <a:gd name="T58" fmla="*/ 0 w 316"/>
                <a:gd name="T59" fmla="*/ 0 h 84"/>
                <a:gd name="T60" fmla="*/ 0 w 316"/>
                <a:gd name="T61" fmla="*/ 0 h 84"/>
                <a:gd name="T62" fmla="*/ 0 w 316"/>
                <a:gd name="T63" fmla="*/ 0 h 84"/>
                <a:gd name="T64" fmla="*/ 0 w 316"/>
                <a:gd name="T65" fmla="*/ 0 h 84"/>
                <a:gd name="T66" fmla="*/ 0 w 316"/>
                <a:gd name="T67" fmla="*/ 0 h 84"/>
                <a:gd name="T68" fmla="*/ 0 w 316"/>
                <a:gd name="T69" fmla="*/ 0 h 84"/>
                <a:gd name="T70" fmla="*/ 0 w 316"/>
                <a:gd name="T71" fmla="*/ 0 h 84"/>
                <a:gd name="T72" fmla="*/ 0 w 316"/>
                <a:gd name="T73" fmla="*/ 0 h 84"/>
                <a:gd name="T74" fmla="*/ 0 w 316"/>
                <a:gd name="T75" fmla="*/ 0 h 84"/>
                <a:gd name="T76" fmla="*/ 0 w 316"/>
                <a:gd name="T77" fmla="*/ 0 h 84"/>
                <a:gd name="T78" fmla="*/ 0 w 316"/>
                <a:gd name="T79" fmla="*/ 0 h 84"/>
                <a:gd name="T80" fmla="*/ 0 w 316"/>
                <a:gd name="T81" fmla="*/ 0 h 84"/>
                <a:gd name="T82" fmla="*/ 0 w 316"/>
                <a:gd name="T83" fmla="*/ 0 h 84"/>
                <a:gd name="T84" fmla="*/ 0 w 316"/>
                <a:gd name="T85" fmla="*/ 0 h 84"/>
                <a:gd name="T86" fmla="*/ 0 w 316"/>
                <a:gd name="T87" fmla="*/ 0 h 84"/>
                <a:gd name="T88" fmla="*/ 0 w 316"/>
                <a:gd name="T89" fmla="*/ 0 h 84"/>
                <a:gd name="T90" fmla="*/ 0 w 316"/>
                <a:gd name="T91" fmla="*/ 0 h 84"/>
                <a:gd name="T92" fmla="*/ 0 w 316"/>
                <a:gd name="T93" fmla="*/ 0 h 84"/>
                <a:gd name="T94" fmla="*/ 0 w 316"/>
                <a:gd name="T95" fmla="*/ 0 h 84"/>
                <a:gd name="T96" fmla="*/ 0 w 316"/>
                <a:gd name="T97" fmla="*/ 0 h 84"/>
                <a:gd name="T98" fmla="*/ 0 w 316"/>
                <a:gd name="T99" fmla="*/ 0 h 84"/>
                <a:gd name="T100" fmla="*/ 0 w 316"/>
                <a:gd name="T101" fmla="*/ 0 h 84"/>
                <a:gd name="T102" fmla="*/ 0 w 316"/>
                <a:gd name="T103" fmla="*/ 0 h 84"/>
                <a:gd name="T104" fmla="*/ 0 w 316"/>
                <a:gd name="T105" fmla="*/ 0 h 84"/>
                <a:gd name="T106" fmla="*/ 0 w 316"/>
                <a:gd name="T107" fmla="*/ 0 h 84"/>
                <a:gd name="T108" fmla="*/ 0 w 316"/>
                <a:gd name="T109" fmla="*/ 0 h 84"/>
                <a:gd name="T110" fmla="*/ 0 w 316"/>
                <a:gd name="T111" fmla="*/ 0 h 84"/>
                <a:gd name="T112" fmla="*/ 0 w 316"/>
                <a:gd name="T113" fmla="*/ 0 h 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16"/>
                <a:gd name="T172" fmla="*/ 0 h 84"/>
                <a:gd name="T173" fmla="*/ 316 w 316"/>
                <a:gd name="T174" fmla="*/ 84 h 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16" h="84">
                  <a:moveTo>
                    <a:pt x="115" y="38"/>
                  </a:moveTo>
                  <a:lnTo>
                    <a:pt x="123" y="39"/>
                  </a:lnTo>
                  <a:lnTo>
                    <a:pt x="129" y="39"/>
                  </a:lnTo>
                  <a:lnTo>
                    <a:pt x="138" y="39"/>
                  </a:lnTo>
                  <a:lnTo>
                    <a:pt x="144" y="39"/>
                  </a:lnTo>
                  <a:lnTo>
                    <a:pt x="151" y="38"/>
                  </a:lnTo>
                  <a:lnTo>
                    <a:pt x="158" y="38"/>
                  </a:lnTo>
                  <a:lnTo>
                    <a:pt x="166" y="37"/>
                  </a:lnTo>
                  <a:lnTo>
                    <a:pt x="173" y="36"/>
                  </a:lnTo>
                  <a:lnTo>
                    <a:pt x="189" y="30"/>
                  </a:lnTo>
                  <a:lnTo>
                    <a:pt x="207" y="24"/>
                  </a:lnTo>
                  <a:lnTo>
                    <a:pt x="225" y="20"/>
                  </a:lnTo>
                  <a:lnTo>
                    <a:pt x="242" y="16"/>
                  </a:lnTo>
                  <a:lnTo>
                    <a:pt x="261" y="13"/>
                  </a:lnTo>
                  <a:lnTo>
                    <a:pt x="279" y="12"/>
                  </a:lnTo>
                  <a:lnTo>
                    <a:pt x="298" y="12"/>
                  </a:lnTo>
                  <a:lnTo>
                    <a:pt x="316" y="14"/>
                  </a:lnTo>
                  <a:lnTo>
                    <a:pt x="312" y="23"/>
                  </a:lnTo>
                  <a:lnTo>
                    <a:pt x="303" y="26"/>
                  </a:lnTo>
                  <a:lnTo>
                    <a:pt x="293" y="29"/>
                  </a:lnTo>
                  <a:lnTo>
                    <a:pt x="285" y="33"/>
                  </a:lnTo>
                  <a:lnTo>
                    <a:pt x="274" y="39"/>
                  </a:lnTo>
                  <a:lnTo>
                    <a:pt x="261" y="44"/>
                  </a:lnTo>
                  <a:lnTo>
                    <a:pt x="249" y="48"/>
                  </a:lnTo>
                  <a:lnTo>
                    <a:pt x="238" y="52"/>
                  </a:lnTo>
                  <a:lnTo>
                    <a:pt x="225" y="56"/>
                  </a:lnTo>
                  <a:lnTo>
                    <a:pt x="214" y="61"/>
                  </a:lnTo>
                  <a:lnTo>
                    <a:pt x="202" y="66"/>
                  </a:lnTo>
                  <a:lnTo>
                    <a:pt x="191" y="71"/>
                  </a:lnTo>
                  <a:lnTo>
                    <a:pt x="173" y="76"/>
                  </a:lnTo>
                  <a:lnTo>
                    <a:pt x="156" y="79"/>
                  </a:lnTo>
                  <a:lnTo>
                    <a:pt x="138" y="83"/>
                  </a:lnTo>
                  <a:lnTo>
                    <a:pt x="119" y="84"/>
                  </a:lnTo>
                  <a:lnTo>
                    <a:pt x="101" y="83"/>
                  </a:lnTo>
                  <a:lnTo>
                    <a:pt x="82" y="79"/>
                  </a:lnTo>
                  <a:lnTo>
                    <a:pt x="66" y="73"/>
                  </a:lnTo>
                  <a:lnTo>
                    <a:pt x="51" y="62"/>
                  </a:lnTo>
                  <a:lnTo>
                    <a:pt x="44" y="59"/>
                  </a:lnTo>
                  <a:lnTo>
                    <a:pt x="37" y="54"/>
                  </a:lnTo>
                  <a:lnTo>
                    <a:pt x="30" y="50"/>
                  </a:lnTo>
                  <a:lnTo>
                    <a:pt x="25" y="45"/>
                  </a:lnTo>
                  <a:lnTo>
                    <a:pt x="18" y="39"/>
                  </a:lnTo>
                  <a:lnTo>
                    <a:pt x="12" y="35"/>
                  </a:lnTo>
                  <a:lnTo>
                    <a:pt x="6" y="29"/>
                  </a:lnTo>
                  <a:lnTo>
                    <a:pt x="0" y="23"/>
                  </a:lnTo>
                  <a:lnTo>
                    <a:pt x="4" y="14"/>
                  </a:lnTo>
                  <a:lnTo>
                    <a:pt x="11" y="8"/>
                  </a:lnTo>
                  <a:lnTo>
                    <a:pt x="21" y="3"/>
                  </a:lnTo>
                  <a:lnTo>
                    <a:pt x="30" y="0"/>
                  </a:lnTo>
                  <a:lnTo>
                    <a:pt x="42" y="1"/>
                  </a:lnTo>
                  <a:lnTo>
                    <a:pt x="53" y="6"/>
                  </a:lnTo>
                  <a:lnTo>
                    <a:pt x="63" y="12"/>
                  </a:lnTo>
                  <a:lnTo>
                    <a:pt x="73" y="18"/>
                  </a:lnTo>
                  <a:lnTo>
                    <a:pt x="82" y="25"/>
                  </a:lnTo>
                  <a:lnTo>
                    <a:pt x="91" y="31"/>
                  </a:lnTo>
                  <a:lnTo>
                    <a:pt x="103" y="36"/>
                  </a:lnTo>
                  <a:lnTo>
                    <a:pt x="115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94" name="Freeform 892"/>
            <p:cNvSpPr>
              <a:spLocks/>
            </p:cNvSpPr>
            <p:nvPr/>
          </p:nvSpPr>
          <p:spPr bwMode="auto">
            <a:xfrm flipH="1">
              <a:off x="8762" y="1836"/>
              <a:ext cx="11" cy="20"/>
            </a:xfrm>
            <a:custGeom>
              <a:avLst/>
              <a:gdLst>
                <a:gd name="T0" fmla="*/ 0 w 127"/>
                <a:gd name="T1" fmla="*/ 0 h 167"/>
                <a:gd name="T2" fmla="*/ 0 w 127"/>
                <a:gd name="T3" fmla="*/ 0 h 167"/>
                <a:gd name="T4" fmla="*/ 0 w 127"/>
                <a:gd name="T5" fmla="*/ 0 h 167"/>
                <a:gd name="T6" fmla="*/ 0 w 127"/>
                <a:gd name="T7" fmla="*/ 0 h 167"/>
                <a:gd name="T8" fmla="*/ 0 w 127"/>
                <a:gd name="T9" fmla="*/ 0 h 167"/>
                <a:gd name="T10" fmla="*/ 0 w 127"/>
                <a:gd name="T11" fmla="*/ 0 h 167"/>
                <a:gd name="T12" fmla="*/ 0 w 127"/>
                <a:gd name="T13" fmla="*/ 0 h 167"/>
                <a:gd name="T14" fmla="*/ 0 w 127"/>
                <a:gd name="T15" fmla="*/ 0 h 167"/>
                <a:gd name="T16" fmla="*/ 0 w 127"/>
                <a:gd name="T17" fmla="*/ 0 h 167"/>
                <a:gd name="T18" fmla="*/ 0 w 127"/>
                <a:gd name="T19" fmla="*/ 0 h 167"/>
                <a:gd name="T20" fmla="*/ 0 w 127"/>
                <a:gd name="T21" fmla="*/ 0 h 167"/>
                <a:gd name="T22" fmla="*/ 0 w 127"/>
                <a:gd name="T23" fmla="*/ 0 h 167"/>
                <a:gd name="T24" fmla="*/ 0 w 127"/>
                <a:gd name="T25" fmla="*/ 0 h 167"/>
                <a:gd name="T26" fmla="*/ 0 w 127"/>
                <a:gd name="T27" fmla="*/ 0 h 167"/>
                <a:gd name="T28" fmla="*/ 0 w 127"/>
                <a:gd name="T29" fmla="*/ 0 h 167"/>
                <a:gd name="T30" fmla="*/ 0 w 127"/>
                <a:gd name="T31" fmla="*/ 0 h 167"/>
                <a:gd name="T32" fmla="*/ 0 w 127"/>
                <a:gd name="T33" fmla="*/ 0 h 167"/>
                <a:gd name="T34" fmla="*/ 0 w 127"/>
                <a:gd name="T35" fmla="*/ 0 h 167"/>
                <a:gd name="T36" fmla="*/ 0 w 127"/>
                <a:gd name="T37" fmla="*/ 0 h 167"/>
                <a:gd name="T38" fmla="*/ 0 w 127"/>
                <a:gd name="T39" fmla="*/ 0 h 167"/>
                <a:gd name="T40" fmla="*/ 0 w 127"/>
                <a:gd name="T41" fmla="*/ 0 h 167"/>
                <a:gd name="T42" fmla="*/ 0 w 127"/>
                <a:gd name="T43" fmla="*/ 0 h 167"/>
                <a:gd name="T44" fmla="*/ 0 w 127"/>
                <a:gd name="T45" fmla="*/ 0 h 167"/>
                <a:gd name="T46" fmla="*/ 0 w 127"/>
                <a:gd name="T47" fmla="*/ 0 h 167"/>
                <a:gd name="T48" fmla="*/ 0 w 127"/>
                <a:gd name="T49" fmla="*/ 0 h 167"/>
                <a:gd name="T50" fmla="*/ 0 w 127"/>
                <a:gd name="T51" fmla="*/ 0 h 167"/>
                <a:gd name="T52" fmla="*/ 0 w 127"/>
                <a:gd name="T53" fmla="*/ 0 h 167"/>
                <a:gd name="T54" fmla="*/ 0 w 127"/>
                <a:gd name="T55" fmla="*/ 0 h 167"/>
                <a:gd name="T56" fmla="*/ 0 w 127"/>
                <a:gd name="T57" fmla="*/ 0 h 167"/>
                <a:gd name="T58" fmla="*/ 0 w 127"/>
                <a:gd name="T59" fmla="*/ 0 h 167"/>
                <a:gd name="T60" fmla="*/ 0 w 127"/>
                <a:gd name="T61" fmla="*/ 0 h 167"/>
                <a:gd name="T62" fmla="*/ 0 w 127"/>
                <a:gd name="T63" fmla="*/ 0 h 167"/>
                <a:gd name="T64" fmla="*/ 0 w 127"/>
                <a:gd name="T65" fmla="*/ 0 h 167"/>
                <a:gd name="T66" fmla="*/ 0 w 127"/>
                <a:gd name="T67" fmla="*/ 0 h 167"/>
                <a:gd name="T68" fmla="*/ 0 w 127"/>
                <a:gd name="T69" fmla="*/ 0 h 167"/>
                <a:gd name="T70" fmla="*/ 0 w 127"/>
                <a:gd name="T71" fmla="*/ 0 h 167"/>
                <a:gd name="T72" fmla="*/ 0 w 127"/>
                <a:gd name="T73" fmla="*/ 0 h 167"/>
                <a:gd name="T74" fmla="*/ 0 w 127"/>
                <a:gd name="T75" fmla="*/ 0 h 167"/>
                <a:gd name="T76" fmla="*/ 0 w 127"/>
                <a:gd name="T77" fmla="*/ 0 h 167"/>
                <a:gd name="T78" fmla="*/ 0 w 127"/>
                <a:gd name="T79" fmla="*/ 0 h 167"/>
                <a:gd name="T80" fmla="*/ 0 w 127"/>
                <a:gd name="T81" fmla="*/ 0 h 167"/>
                <a:gd name="T82" fmla="*/ 0 w 127"/>
                <a:gd name="T83" fmla="*/ 0 h 167"/>
                <a:gd name="T84" fmla="*/ 0 w 127"/>
                <a:gd name="T85" fmla="*/ 0 h 167"/>
                <a:gd name="T86" fmla="*/ 0 w 127"/>
                <a:gd name="T87" fmla="*/ 0 h 167"/>
                <a:gd name="T88" fmla="*/ 0 w 127"/>
                <a:gd name="T89" fmla="*/ 0 h 167"/>
                <a:gd name="T90" fmla="*/ 0 w 127"/>
                <a:gd name="T91" fmla="*/ 0 h 167"/>
                <a:gd name="T92" fmla="*/ 0 w 127"/>
                <a:gd name="T93" fmla="*/ 0 h 167"/>
                <a:gd name="T94" fmla="*/ 0 w 127"/>
                <a:gd name="T95" fmla="*/ 0 h 167"/>
                <a:gd name="T96" fmla="*/ 0 w 127"/>
                <a:gd name="T97" fmla="*/ 0 h 167"/>
                <a:gd name="T98" fmla="*/ 0 w 127"/>
                <a:gd name="T99" fmla="*/ 0 h 167"/>
                <a:gd name="T100" fmla="*/ 0 w 127"/>
                <a:gd name="T101" fmla="*/ 0 h 167"/>
                <a:gd name="T102" fmla="*/ 0 w 127"/>
                <a:gd name="T103" fmla="*/ 0 h 167"/>
                <a:gd name="T104" fmla="*/ 0 w 127"/>
                <a:gd name="T105" fmla="*/ 0 h 16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7"/>
                <a:gd name="T160" fmla="*/ 0 h 167"/>
                <a:gd name="T161" fmla="*/ 127 w 127"/>
                <a:gd name="T162" fmla="*/ 167 h 16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7" h="167">
                  <a:moveTo>
                    <a:pt x="56" y="45"/>
                  </a:moveTo>
                  <a:lnTo>
                    <a:pt x="57" y="59"/>
                  </a:lnTo>
                  <a:lnTo>
                    <a:pt x="57" y="74"/>
                  </a:lnTo>
                  <a:lnTo>
                    <a:pt x="60" y="88"/>
                  </a:lnTo>
                  <a:lnTo>
                    <a:pt x="69" y="97"/>
                  </a:lnTo>
                  <a:lnTo>
                    <a:pt x="75" y="92"/>
                  </a:lnTo>
                  <a:lnTo>
                    <a:pt x="81" y="89"/>
                  </a:lnTo>
                  <a:lnTo>
                    <a:pt x="88" y="86"/>
                  </a:lnTo>
                  <a:lnTo>
                    <a:pt x="96" y="85"/>
                  </a:lnTo>
                  <a:lnTo>
                    <a:pt x="105" y="86"/>
                  </a:lnTo>
                  <a:lnTo>
                    <a:pt x="113" y="90"/>
                  </a:lnTo>
                  <a:lnTo>
                    <a:pt x="121" y="94"/>
                  </a:lnTo>
                  <a:lnTo>
                    <a:pt x="127" y="101"/>
                  </a:lnTo>
                  <a:lnTo>
                    <a:pt x="126" y="108"/>
                  </a:lnTo>
                  <a:lnTo>
                    <a:pt x="121" y="111"/>
                  </a:lnTo>
                  <a:lnTo>
                    <a:pt x="114" y="112"/>
                  </a:lnTo>
                  <a:lnTo>
                    <a:pt x="109" y="114"/>
                  </a:lnTo>
                  <a:lnTo>
                    <a:pt x="100" y="113"/>
                  </a:lnTo>
                  <a:lnTo>
                    <a:pt x="94" y="115"/>
                  </a:lnTo>
                  <a:lnTo>
                    <a:pt x="88" y="120"/>
                  </a:lnTo>
                  <a:lnTo>
                    <a:pt x="82" y="124"/>
                  </a:lnTo>
                  <a:lnTo>
                    <a:pt x="74" y="134"/>
                  </a:lnTo>
                  <a:lnTo>
                    <a:pt x="70" y="144"/>
                  </a:lnTo>
                  <a:lnTo>
                    <a:pt x="68" y="156"/>
                  </a:lnTo>
                  <a:lnTo>
                    <a:pt x="66" y="167"/>
                  </a:lnTo>
                  <a:lnTo>
                    <a:pt x="57" y="167"/>
                  </a:lnTo>
                  <a:lnTo>
                    <a:pt x="50" y="161"/>
                  </a:lnTo>
                  <a:lnTo>
                    <a:pt x="44" y="153"/>
                  </a:lnTo>
                  <a:lnTo>
                    <a:pt x="39" y="146"/>
                  </a:lnTo>
                  <a:lnTo>
                    <a:pt x="35" y="132"/>
                  </a:lnTo>
                  <a:lnTo>
                    <a:pt x="35" y="117"/>
                  </a:lnTo>
                  <a:lnTo>
                    <a:pt x="32" y="104"/>
                  </a:lnTo>
                  <a:lnTo>
                    <a:pt x="26" y="91"/>
                  </a:lnTo>
                  <a:lnTo>
                    <a:pt x="19" y="85"/>
                  </a:lnTo>
                  <a:lnTo>
                    <a:pt x="11" y="81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1" y="55"/>
                  </a:lnTo>
                  <a:lnTo>
                    <a:pt x="7" y="45"/>
                  </a:lnTo>
                  <a:lnTo>
                    <a:pt x="13" y="36"/>
                  </a:lnTo>
                  <a:lnTo>
                    <a:pt x="11" y="23"/>
                  </a:lnTo>
                  <a:lnTo>
                    <a:pt x="8" y="18"/>
                  </a:lnTo>
                  <a:lnTo>
                    <a:pt x="6" y="14"/>
                  </a:lnTo>
                  <a:lnTo>
                    <a:pt x="5" y="9"/>
                  </a:lnTo>
                  <a:lnTo>
                    <a:pt x="6" y="5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4" y="3"/>
                  </a:lnTo>
                  <a:lnTo>
                    <a:pt x="35" y="13"/>
                  </a:lnTo>
                  <a:lnTo>
                    <a:pt x="42" y="22"/>
                  </a:lnTo>
                  <a:lnTo>
                    <a:pt x="49" y="33"/>
                  </a:lnTo>
                  <a:lnTo>
                    <a:pt x="56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95" name="Freeform 893"/>
            <p:cNvSpPr>
              <a:spLocks/>
            </p:cNvSpPr>
            <p:nvPr/>
          </p:nvSpPr>
          <p:spPr bwMode="auto">
            <a:xfrm flipH="1">
              <a:off x="8777" y="1845"/>
              <a:ext cx="8" cy="6"/>
            </a:xfrm>
            <a:custGeom>
              <a:avLst/>
              <a:gdLst>
                <a:gd name="T0" fmla="*/ 0 w 102"/>
                <a:gd name="T1" fmla="*/ 0 h 53"/>
                <a:gd name="T2" fmla="*/ 0 w 102"/>
                <a:gd name="T3" fmla="*/ 0 h 53"/>
                <a:gd name="T4" fmla="*/ 0 w 102"/>
                <a:gd name="T5" fmla="*/ 0 h 53"/>
                <a:gd name="T6" fmla="*/ 0 w 102"/>
                <a:gd name="T7" fmla="*/ 0 h 53"/>
                <a:gd name="T8" fmla="*/ 0 w 102"/>
                <a:gd name="T9" fmla="*/ 0 h 53"/>
                <a:gd name="T10" fmla="*/ 0 w 102"/>
                <a:gd name="T11" fmla="*/ 0 h 53"/>
                <a:gd name="T12" fmla="*/ 0 w 102"/>
                <a:gd name="T13" fmla="*/ 0 h 53"/>
                <a:gd name="T14" fmla="*/ 0 w 102"/>
                <a:gd name="T15" fmla="*/ 0 h 53"/>
                <a:gd name="T16" fmla="*/ 0 w 102"/>
                <a:gd name="T17" fmla="*/ 0 h 53"/>
                <a:gd name="T18" fmla="*/ 0 w 102"/>
                <a:gd name="T19" fmla="*/ 0 h 53"/>
                <a:gd name="T20" fmla="*/ 0 w 102"/>
                <a:gd name="T21" fmla="*/ 0 h 53"/>
                <a:gd name="T22" fmla="*/ 0 w 102"/>
                <a:gd name="T23" fmla="*/ 0 h 53"/>
                <a:gd name="T24" fmla="*/ 0 w 102"/>
                <a:gd name="T25" fmla="*/ 0 h 53"/>
                <a:gd name="T26" fmla="*/ 0 w 102"/>
                <a:gd name="T27" fmla="*/ 0 h 53"/>
                <a:gd name="T28" fmla="*/ 0 w 102"/>
                <a:gd name="T29" fmla="*/ 0 h 53"/>
                <a:gd name="T30" fmla="*/ 0 w 102"/>
                <a:gd name="T31" fmla="*/ 0 h 53"/>
                <a:gd name="T32" fmla="*/ 0 w 102"/>
                <a:gd name="T33" fmla="*/ 0 h 53"/>
                <a:gd name="T34" fmla="*/ 0 w 102"/>
                <a:gd name="T35" fmla="*/ 0 h 53"/>
                <a:gd name="T36" fmla="*/ 0 w 102"/>
                <a:gd name="T37" fmla="*/ 0 h 53"/>
                <a:gd name="T38" fmla="*/ 0 w 102"/>
                <a:gd name="T39" fmla="*/ 0 h 53"/>
                <a:gd name="T40" fmla="*/ 0 w 102"/>
                <a:gd name="T41" fmla="*/ 0 h 53"/>
                <a:gd name="T42" fmla="*/ 0 w 102"/>
                <a:gd name="T43" fmla="*/ 0 h 53"/>
                <a:gd name="T44" fmla="*/ 0 w 102"/>
                <a:gd name="T45" fmla="*/ 0 h 53"/>
                <a:gd name="T46" fmla="*/ 0 w 102"/>
                <a:gd name="T47" fmla="*/ 0 h 53"/>
                <a:gd name="T48" fmla="*/ 0 w 102"/>
                <a:gd name="T49" fmla="*/ 0 h 53"/>
                <a:gd name="T50" fmla="*/ 0 w 102"/>
                <a:gd name="T51" fmla="*/ 0 h 53"/>
                <a:gd name="T52" fmla="*/ 0 w 102"/>
                <a:gd name="T53" fmla="*/ 0 h 53"/>
                <a:gd name="T54" fmla="*/ 0 w 102"/>
                <a:gd name="T55" fmla="*/ 0 h 53"/>
                <a:gd name="T56" fmla="*/ 0 w 102"/>
                <a:gd name="T57" fmla="*/ 0 h 53"/>
                <a:gd name="T58" fmla="*/ 0 w 102"/>
                <a:gd name="T59" fmla="*/ 0 h 53"/>
                <a:gd name="T60" fmla="*/ 0 w 102"/>
                <a:gd name="T61" fmla="*/ 0 h 53"/>
                <a:gd name="T62" fmla="*/ 0 w 102"/>
                <a:gd name="T63" fmla="*/ 0 h 53"/>
                <a:gd name="T64" fmla="*/ 0 w 102"/>
                <a:gd name="T65" fmla="*/ 0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"/>
                <a:gd name="T100" fmla="*/ 0 h 53"/>
                <a:gd name="T101" fmla="*/ 102 w 102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" h="53">
                  <a:moveTo>
                    <a:pt x="101" y="39"/>
                  </a:moveTo>
                  <a:lnTo>
                    <a:pt x="102" y="43"/>
                  </a:lnTo>
                  <a:lnTo>
                    <a:pt x="102" y="46"/>
                  </a:lnTo>
                  <a:lnTo>
                    <a:pt x="101" y="50"/>
                  </a:lnTo>
                  <a:lnTo>
                    <a:pt x="98" y="53"/>
                  </a:lnTo>
                  <a:lnTo>
                    <a:pt x="92" y="50"/>
                  </a:lnTo>
                  <a:lnTo>
                    <a:pt x="87" y="44"/>
                  </a:lnTo>
                  <a:lnTo>
                    <a:pt x="82" y="38"/>
                  </a:lnTo>
                  <a:lnTo>
                    <a:pt x="75" y="35"/>
                  </a:lnTo>
                  <a:lnTo>
                    <a:pt x="67" y="32"/>
                  </a:lnTo>
                  <a:lnTo>
                    <a:pt x="59" y="30"/>
                  </a:lnTo>
                  <a:lnTo>
                    <a:pt x="51" y="29"/>
                  </a:lnTo>
                  <a:lnTo>
                    <a:pt x="42" y="27"/>
                  </a:lnTo>
                  <a:lnTo>
                    <a:pt x="34" y="27"/>
                  </a:lnTo>
                  <a:lnTo>
                    <a:pt x="26" y="28"/>
                  </a:lnTo>
                  <a:lnTo>
                    <a:pt x="18" y="30"/>
                  </a:lnTo>
                  <a:lnTo>
                    <a:pt x="11" y="35"/>
                  </a:lnTo>
                  <a:lnTo>
                    <a:pt x="7" y="34"/>
                  </a:lnTo>
                  <a:lnTo>
                    <a:pt x="4" y="30"/>
                  </a:lnTo>
                  <a:lnTo>
                    <a:pt x="3" y="27"/>
                  </a:lnTo>
                  <a:lnTo>
                    <a:pt x="0" y="23"/>
                  </a:lnTo>
                  <a:lnTo>
                    <a:pt x="3" y="15"/>
                  </a:lnTo>
                  <a:lnTo>
                    <a:pt x="6" y="8"/>
                  </a:lnTo>
                  <a:lnTo>
                    <a:pt x="12" y="4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43" y="1"/>
                  </a:lnTo>
                  <a:lnTo>
                    <a:pt x="54" y="4"/>
                  </a:lnTo>
                  <a:lnTo>
                    <a:pt x="66" y="7"/>
                  </a:lnTo>
                  <a:lnTo>
                    <a:pt x="76" y="13"/>
                  </a:lnTo>
                  <a:lnTo>
                    <a:pt x="86" y="20"/>
                  </a:lnTo>
                  <a:lnTo>
                    <a:pt x="94" y="29"/>
                  </a:lnTo>
                  <a:lnTo>
                    <a:pt x="101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96" name="Freeform 894"/>
            <p:cNvSpPr>
              <a:spLocks/>
            </p:cNvSpPr>
            <p:nvPr/>
          </p:nvSpPr>
          <p:spPr bwMode="auto">
            <a:xfrm flipH="1">
              <a:off x="8781" y="1848"/>
              <a:ext cx="11" cy="26"/>
            </a:xfrm>
            <a:custGeom>
              <a:avLst/>
              <a:gdLst>
                <a:gd name="T0" fmla="*/ 0 w 133"/>
                <a:gd name="T1" fmla="*/ 0 h 219"/>
                <a:gd name="T2" fmla="*/ 0 w 133"/>
                <a:gd name="T3" fmla="*/ 0 h 219"/>
                <a:gd name="T4" fmla="*/ 0 w 133"/>
                <a:gd name="T5" fmla="*/ 0 h 219"/>
                <a:gd name="T6" fmla="*/ 0 w 133"/>
                <a:gd name="T7" fmla="*/ 0 h 219"/>
                <a:gd name="T8" fmla="*/ 0 w 133"/>
                <a:gd name="T9" fmla="*/ 0 h 219"/>
                <a:gd name="T10" fmla="*/ 0 w 133"/>
                <a:gd name="T11" fmla="*/ 0 h 219"/>
                <a:gd name="T12" fmla="*/ 0 w 133"/>
                <a:gd name="T13" fmla="*/ 0 h 219"/>
                <a:gd name="T14" fmla="*/ 0 w 133"/>
                <a:gd name="T15" fmla="*/ 0 h 219"/>
                <a:gd name="T16" fmla="*/ 0 w 133"/>
                <a:gd name="T17" fmla="*/ 0 h 219"/>
                <a:gd name="T18" fmla="*/ 0 w 133"/>
                <a:gd name="T19" fmla="*/ 0 h 219"/>
                <a:gd name="T20" fmla="*/ 0 w 133"/>
                <a:gd name="T21" fmla="*/ 0 h 219"/>
                <a:gd name="T22" fmla="*/ 0 w 133"/>
                <a:gd name="T23" fmla="*/ 0 h 219"/>
                <a:gd name="T24" fmla="*/ 0 w 133"/>
                <a:gd name="T25" fmla="*/ 0 h 219"/>
                <a:gd name="T26" fmla="*/ 0 w 133"/>
                <a:gd name="T27" fmla="*/ 0 h 219"/>
                <a:gd name="T28" fmla="*/ 0 w 133"/>
                <a:gd name="T29" fmla="*/ 0 h 219"/>
                <a:gd name="T30" fmla="*/ 0 w 133"/>
                <a:gd name="T31" fmla="*/ 0 h 219"/>
                <a:gd name="T32" fmla="*/ 0 w 133"/>
                <a:gd name="T33" fmla="*/ 0 h 219"/>
                <a:gd name="T34" fmla="*/ 0 w 133"/>
                <a:gd name="T35" fmla="*/ 0 h 219"/>
                <a:gd name="T36" fmla="*/ 0 w 133"/>
                <a:gd name="T37" fmla="*/ 0 h 219"/>
                <a:gd name="T38" fmla="*/ 0 w 133"/>
                <a:gd name="T39" fmla="*/ 0 h 219"/>
                <a:gd name="T40" fmla="*/ 0 w 133"/>
                <a:gd name="T41" fmla="*/ 0 h 219"/>
                <a:gd name="T42" fmla="*/ 0 w 133"/>
                <a:gd name="T43" fmla="*/ 0 h 219"/>
                <a:gd name="T44" fmla="*/ 0 w 133"/>
                <a:gd name="T45" fmla="*/ 0 h 219"/>
                <a:gd name="T46" fmla="*/ 0 w 133"/>
                <a:gd name="T47" fmla="*/ 0 h 219"/>
                <a:gd name="T48" fmla="*/ 0 w 133"/>
                <a:gd name="T49" fmla="*/ 0 h 219"/>
                <a:gd name="T50" fmla="*/ 0 w 133"/>
                <a:gd name="T51" fmla="*/ 0 h 219"/>
                <a:gd name="T52" fmla="*/ 0 w 133"/>
                <a:gd name="T53" fmla="*/ 0 h 219"/>
                <a:gd name="T54" fmla="*/ 0 w 133"/>
                <a:gd name="T55" fmla="*/ 0 h 219"/>
                <a:gd name="T56" fmla="*/ 0 w 133"/>
                <a:gd name="T57" fmla="*/ 0 h 219"/>
                <a:gd name="T58" fmla="*/ 0 w 133"/>
                <a:gd name="T59" fmla="*/ 0 h 219"/>
                <a:gd name="T60" fmla="*/ 0 w 133"/>
                <a:gd name="T61" fmla="*/ 0 h 219"/>
                <a:gd name="T62" fmla="*/ 0 w 133"/>
                <a:gd name="T63" fmla="*/ 0 h 219"/>
                <a:gd name="T64" fmla="*/ 0 w 133"/>
                <a:gd name="T65" fmla="*/ 0 h 219"/>
                <a:gd name="T66" fmla="*/ 0 w 133"/>
                <a:gd name="T67" fmla="*/ 0 h 219"/>
                <a:gd name="T68" fmla="*/ 0 w 133"/>
                <a:gd name="T69" fmla="*/ 0 h 219"/>
                <a:gd name="T70" fmla="*/ 0 w 133"/>
                <a:gd name="T71" fmla="*/ 0 h 219"/>
                <a:gd name="T72" fmla="*/ 0 w 133"/>
                <a:gd name="T73" fmla="*/ 0 h 219"/>
                <a:gd name="T74" fmla="*/ 0 w 133"/>
                <a:gd name="T75" fmla="*/ 0 h 219"/>
                <a:gd name="T76" fmla="*/ 0 w 133"/>
                <a:gd name="T77" fmla="*/ 0 h 219"/>
                <a:gd name="T78" fmla="*/ 0 w 133"/>
                <a:gd name="T79" fmla="*/ 0 h 219"/>
                <a:gd name="T80" fmla="*/ 0 w 133"/>
                <a:gd name="T81" fmla="*/ 0 h 2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3"/>
                <a:gd name="T124" fmla="*/ 0 h 219"/>
                <a:gd name="T125" fmla="*/ 133 w 133"/>
                <a:gd name="T126" fmla="*/ 219 h 2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3" h="219">
                  <a:moveTo>
                    <a:pt x="20" y="30"/>
                  </a:moveTo>
                  <a:lnTo>
                    <a:pt x="28" y="65"/>
                  </a:lnTo>
                  <a:lnTo>
                    <a:pt x="33" y="102"/>
                  </a:lnTo>
                  <a:lnTo>
                    <a:pt x="40" y="139"/>
                  </a:lnTo>
                  <a:lnTo>
                    <a:pt x="51" y="174"/>
                  </a:lnTo>
                  <a:lnTo>
                    <a:pt x="60" y="181"/>
                  </a:lnTo>
                  <a:lnTo>
                    <a:pt x="69" y="184"/>
                  </a:lnTo>
                  <a:lnTo>
                    <a:pt x="80" y="185"/>
                  </a:lnTo>
                  <a:lnTo>
                    <a:pt x="91" y="183"/>
                  </a:lnTo>
                  <a:lnTo>
                    <a:pt x="101" y="181"/>
                  </a:lnTo>
                  <a:lnTo>
                    <a:pt x="112" y="178"/>
                  </a:lnTo>
                  <a:lnTo>
                    <a:pt x="121" y="175"/>
                  </a:lnTo>
                  <a:lnTo>
                    <a:pt x="130" y="173"/>
                  </a:lnTo>
                  <a:lnTo>
                    <a:pt x="133" y="176"/>
                  </a:lnTo>
                  <a:lnTo>
                    <a:pt x="133" y="179"/>
                  </a:lnTo>
                  <a:lnTo>
                    <a:pt x="130" y="183"/>
                  </a:lnTo>
                  <a:lnTo>
                    <a:pt x="128" y="186"/>
                  </a:lnTo>
                  <a:lnTo>
                    <a:pt x="120" y="194"/>
                  </a:lnTo>
                  <a:lnTo>
                    <a:pt x="112" y="201"/>
                  </a:lnTo>
                  <a:lnTo>
                    <a:pt x="103" y="206"/>
                  </a:lnTo>
                  <a:lnTo>
                    <a:pt x="93" y="211"/>
                  </a:lnTo>
                  <a:lnTo>
                    <a:pt x="83" y="215"/>
                  </a:lnTo>
                  <a:lnTo>
                    <a:pt x="73" y="218"/>
                  </a:lnTo>
                  <a:lnTo>
                    <a:pt x="61" y="219"/>
                  </a:lnTo>
                  <a:lnTo>
                    <a:pt x="50" y="219"/>
                  </a:lnTo>
                  <a:lnTo>
                    <a:pt x="35" y="212"/>
                  </a:lnTo>
                  <a:lnTo>
                    <a:pt x="24" y="201"/>
                  </a:lnTo>
                  <a:lnTo>
                    <a:pt x="18" y="189"/>
                  </a:lnTo>
                  <a:lnTo>
                    <a:pt x="14" y="174"/>
                  </a:lnTo>
                  <a:lnTo>
                    <a:pt x="12" y="159"/>
                  </a:lnTo>
                  <a:lnTo>
                    <a:pt x="10" y="143"/>
                  </a:lnTo>
                  <a:lnTo>
                    <a:pt x="9" y="128"/>
                  </a:lnTo>
                  <a:lnTo>
                    <a:pt x="6" y="114"/>
                  </a:lnTo>
                  <a:lnTo>
                    <a:pt x="6" y="86"/>
                  </a:lnTo>
                  <a:lnTo>
                    <a:pt x="5" y="59"/>
                  </a:lnTo>
                  <a:lnTo>
                    <a:pt x="2" y="32"/>
                  </a:lnTo>
                  <a:lnTo>
                    <a:pt x="0" y="4"/>
                  </a:lnTo>
                  <a:lnTo>
                    <a:pt x="9" y="0"/>
                  </a:lnTo>
                  <a:lnTo>
                    <a:pt x="14" y="7"/>
                  </a:lnTo>
                  <a:lnTo>
                    <a:pt x="16" y="19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97" name="Freeform 895"/>
            <p:cNvSpPr>
              <a:spLocks/>
            </p:cNvSpPr>
            <p:nvPr/>
          </p:nvSpPr>
          <p:spPr bwMode="auto">
            <a:xfrm flipH="1">
              <a:off x="8795" y="1848"/>
              <a:ext cx="4" cy="7"/>
            </a:xfrm>
            <a:custGeom>
              <a:avLst/>
              <a:gdLst>
                <a:gd name="T0" fmla="*/ 0 w 51"/>
                <a:gd name="T1" fmla="*/ 0 h 61"/>
                <a:gd name="T2" fmla="*/ 0 w 51"/>
                <a:gd name="T3" fmla="*/ 0 h 61"/>
                <a:gd name="T4" fmla="*/ 0 w 51"/>
                <a:gd name="T5" fmla="*/ 0 h 61"/>
                <a:gd name="T6" fmla="*/ 0 w 51"/>
                <a:gd name="T7" fmla="*/ 0 h 61"/>
                <a:gd name="T8" fmla="*/ 0 w 51"/>
                <a:gd name="T9" fmla="*/ 0 h 61"/>
                <a:gd name="T10" fmla="*/ 0 w 51"/>
                <a:gd name="T11" fmla="*/ 0 h 61"/>
                <a:gd name="T12" fmla="*/ 0 w 51"/>
                <a:gd name="T13" fmla="*/ 0 h 61"/>
                <a:gd name="T14" fmla="*/ 0 w 51"/>
                <a:gd name="T15" fmla="*/ 0 h 61"/>
                <a:gd name="T16" fmla="*/ 0 w 51"/>
                <a:gd name="T17" fmla="*/ 0 h 61"/>
                <a:gd name="T18" fmla="*/ 0 w 51"/>
                <a:gd name="T19" fmla="*/ 0 h 61"/>
                <a:gd name="T20" fmla="*/ 0 w 51"/>
                <a:gd name="T21" fmla="*/ 0 h 61"/>
                <a:gd name="T22" fmla="*/ 0 w 51"/>
                <a:gd name="T23" fmla="*/ 0 h 61"/>
                <a:gd name="T24" fmla="*/ 0 w 51"/>
                <a:gd name="T25" fmla="*/ 0 h 61"/>
                <a:gd name="T26" fmla="*/ 0 w 51"/>
                <a:gd name="T27" fmla="*/ 0 h 61"/>
                <a:gd name="T28" fmla="*/ 0 w 51"/>
                <a:gd name="T29" fmla="*/ 0 h 61"/>
                <a:gd name="T30" fmla="*/ 0 w 51"/>
                <a:gd name="T31" fmla="*/ 0 h 61"/>
                <a:gd name="T32" fmla="*/ 0 w 51"/>
                <a:gd name="T33" fmla="*/ 0 h 61"/>
                <a:gd name="T34" fmla="*/ 0 w 51"/>
                <a:gd name="T35" fmla="*/ 0 h 61"/>
                <a:gd name="T36" fmla="*/ 0 w 51"/>
                <a:gd name="T37" fmla="*/ 0 h 61"/>
                <a:gd name="T38" fmla="*/ 0 w 51"/>
                <a:gd name="T39" fmla="*/ 0 h 61"/>
                <a:gd name="T40" fmla="*/ 0 w 51"/>
                <a:gd name="T41" fmla="*/ 0 h 61"/>
                <a:gd name="T42" fmla="*/ 0 w 51"/>
                <a:gd name="T43" fmla="*/ 0 h 61"/>
                <a:gd name="T44" fmla="*/ 0 w 51"/>
                <a:gd name="T45" fmla="*/ 0 h 61"/>
                <a:gd name="T46" fmla="*/ 0 w 51"/>
                <a:gd name="T47" fmla="*/ 0 h 61"/>
                <a:gd name="T48" fmla="*/ 0 w 51"/>
                <a:gd name="T49" fmla="*/ 0 h 61"/>
                <a:gd name="T50" fmla="*/ 0 w 51"/>
                <a:gd name="T51" fmla="*/ 0 h 61"/>
                <a:gd name="T52" fmla="*/ 0 w 51"/>
                <a:gd name="T53" fmla="*/ 0 h 61"/>
                <a:gd name="T54" fmla="*/ 0 w 51"/>
                <a:gd name="T55" fmla="*/ 0 h 61"/>
                <a:gd name="T56" fmla="*/ 0 w 51"/>
                <a:gd name="T57" fmla="*/ 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61"/>
                <a:gd name="T89" fmla="*/ 51 w 51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61">
                  <a:moveTo>
                    <a:pt x="51" y="6"/>
                  </a:moveTo>
                  <a:lnTo>
                    <a:pt x="49" y="13"/>
                  </a:lnTo>
                  <a:lnTo>
                    <a:pt x="44" y="18"/>
                  </a:lnTo>
                  <a:lnTo>
                    <a:pt x="38" y="21"/>
                  </a:lnTo>
                  <a:lnTo>
                    <a:pt x="32" y="25"/>
                  </a:lnTo>
                  <a:lnTo>
                    <a:pt x="26" y="33"/>
                  </a:lnTo>
                  <a:lnTo>
                    <a:pt x="24" y="41"/>
                  </a:lnTo>
                  <a:lnTo>
                    <a:pt x="23" y="50"/>
                  </a:lnTo>
                  <a:lnTo>
                    <a:pt x="23" y="59"/>
                  </a:lnTo>
                  <a:lnTo>
                    <a:pt x="19" y="61"/>
                  </a:lnTo>
                  <a:lnTo>
                    <a:pt x="16" y="61"/>
                  </a:lnTo>
                  <a:lnTo>
                    <a:pt x="12" y="61"/>
                  </a:lnTo>
                  <a:lnTo>
                    <a:pt x="9" y="60"/>
                  </a:lnTo>
                  <a:lnTo>
                    <a:pt x="4" y="53"/>
                  </a:lnTo>
                  <a:lnTo>
                    <a:pt x="2" y="45"/>
                  </a:lnTo>
                  <a:lnTo>
                    <a:pt x="0" y="37"/>
                  </a:lnTo>
                  <a:lnTo>
                    <a:pt x="1" y="29"/>
                  </a:lnTo>
                  <a:lnTo>
                    <a:pt x="3" y="23"/>
                  </a:lnTo>
                  <a:lnTo>
                    <a:pt x="7" y="19"/>
                  </a:lnTo>
                  <a:lnTo>
                    <a:pt x="11" y="14"/>
                  </a:lnTo>
                  <a:lnTo>
                    <a:pt x="16" y="10"/>
                  </a:lnTo>
                  <a:lnTo>
                    <a:pt x="21" y="6"/>
                  </a:lnTo>
                  <a:lnTo>
                    <a:pt x="26" y="3"/>
                  </a:lnTo>
                  <a:lnTo>
                    <a:pt x="32" y="2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5" y="2"/>
                  </a:lnTo>
                  <a:lnTo>
                    <a:pt x="48" y="4"/>
                  </a:lnTo>
                  <a:lnTo>
                    <a:pt x="5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98" name="Freeform 896"/>
            <p:cNvSpPr>
              <a:spLocks/>
            </p:cNvSpPr>
            <p:nvPr/>
          </p:nvSpPr>
          <p:spPr bwMode="auto">
            <a:xfrm flipH="1">
              <a:off x="8779" y="1853"/>
              <a:ext cx="6" cy="4"/>
            </a:xfrm>
            <a:custGeom>
              <a:avLst/>
              <a:gdLst>
                <a:gd name="T0" fmla="*/ 0 w 69"/>
                <a:gd name="T1" fmla="*/ 0 h 34"/>
                <a:gd name="T2" fmla="*/ 0 w 69"/>
                <a:gd name="T3" fmla="*/ 0 h 34"/>
                <a:gd name="T4" fmla="*/ 0 w 69"/>
                <a:gd name="T5" fmla="*/ 0 h 34"/>
                <a:gd name="T6" fmla="*/ 0 w 69"/>
                <a:gd name="T7" fmla="*/ 0 h 34"/>
                <a:gd name="T8" fmla="*/ 0 w 69"/>
                <a:gd name="T9" fmla="*/ 0 h 34"/>
                <a:gd name="T10" fmla="*/ 0 w 69"/>
                <a:gd name="T11" fmla="*/ 0 h 34"/>
                <a:gd name="T12" fmla="*/ 0 w 69"/>
                <a:gd name="T13" fmla="*/ 0 h 34"/>
                <a:gd name="T14" fmla="*/ 0 w 69"/>
                <a:gd name="T15" fmla="*/ 0 h 34"/>
                <a:gd name="T16" fmla="*/ 0 w 69"/>
                <a:gd name="T17" fmla="*/ 0 h 34"/>
                <a:gd name="T18" fmla="*/ 0 w 69"/>
                <a:gd name="T19" fmla="*/ 0 h 34"/>
                <a:gd name="T20" fmla="*/ 0 w 69"/>
                <a:gd name="T21" fmla="*/ 0 h 34"/>
                <a:gd name="T22" fmla="*/ 0 w 69"/>
                <a:gd name="T23" fmla="*/ 0 h 34"/>
                <a:gd name="T24" fmla="*/ 0 w 69"/>
                <a:gd name="T25" fmla="*/ 0 h 34"/>
                <a:gd name="T26" fmla="*/ 0 w 69"/>
                <a:gd name="T27" fmla="*/ 0 h 34"/>
                <a:gd name="T28" fmla="*/ 0 w 69"/>
                <a:gd name="T29" fmla="*/ 0 h 34"/>
                <a:gd name="T30" fmla="*/ 0 w 69"/>
                <a:gd name="T31" fmla="*/ 0 h 34"/>
                <a:gd name="T32" fmla="*/ 0 w 69"/>
                <a:gd name="T33" fmla="*/ 0 h 34"/>
                <a:gd name="T34" fmla="*/ 0 w 69"/>
                <a:gd name="T35" fmla="*/ 0 h 34"/>
                <a:gd name="T36" fmla="*/ 0 w 69"/>
                <a:gd name="T37" fmla="*/ 0 h 34"/>
                <a:gd name="T38" fmla="*/ 0 w 69"/>
                <a:gd name="T39" fmla="*/ 0 h 34"/>
                <a:gd name="T40" fmla="*/ 0 w 69"/>
                <a:gd name="T41" fmla="*/ 0 h 34"/>
                <a:gd name="T42" fmla="*/ 0 w 69"/>
                <a:gd name="T43" fmla="*/ 0 h 34"/>
                <a:gd name="T44" fmla="*/ 0 w 69"/>
                <a:gd name="T45" fmla="*/ 0 h 34"/>
                <a:gd name="T46" fmla="*/ 0 w 69"/>
                <a:gd name="T47" fmla="*/ 0 h 34"/>
                <a:gd name="T48" fmla="*/ 0 w 69"/>
                <a:gd name="T49" fmla="*/ 0 h 34"/>
                <a:gd name="T50" fmla="*/ 0 w 69"/>
                <a:gd name="T51" fmla="*/ 0 h 34"/>
                <a:gd name="T52" fmla="*/ 0 w 69"/>
                <a:gd name="T53" fmla="*/ 0 h 34"/>
                <a:gd name="T54" fmla="*/ 0 w 69"/>
                <a:gd name="T55" fmla="*/ 0 h 34"/>
                <a:gd name="T56" fmla="*/ 0 w 69"/>
                <a:gd name="T57" fmla="*/ 0 h 34"/>
                <a:gd name="T58" fmla="*/ 0 w 69"/>
                <a:gd name="T59" fmla="*/ 0 h 34"/>
                <a:gd name="T60" fmla="*/ 0 w 69"/>
                <a:gd name="T61" fmla="*/ 0 h 34"/>
                <a:gd name="T62" fmla="*/ 0 w 69"/>
                <a:gd name="T63" fmla="*/ 0 h 34"/>
                <a:gd name="T64" fmla="*/ 0 w 69"/>
                <a:gd name="T65" fmla="*/ 0 h 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34"/>
                <a:gd name="T101" fmla="*/ 69 w 69"/>
                <a:gd name="T102" fmla="*/ 34 h 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34">
                  <a:moveTo>
                    <a:pt x="42" y="2"/>
                  </a:moveTo>
                  <a:lnTo>
                    <a:pt x="45" y="3"/>
                  </a:lnTo>
                  <a:lnTo>
                    <a:pt x="47" y="3"/>
                  </a:lnTo>
                  <a:lnTo>
                    <a:pt x="50" y="3"/>
                  </a:lnTo>
                  <a:lnTo>
                    <a:pt x="53" y="4"/>
                  </a:lnTo>
                  <a:lnTo>
                    <a:pt x="57" y="6"/>
                  </a:lnTo>
                  <a:lnTo>
                    <a:pt x="62" y="8"/>
                  </a:lnTo>
                  <a:lnTo>
                    <a:pt x="65" y="11"/>
                  </a:lnTo>
                  <a:lnTo>
                    <a:pt x="69" y="14"/>
                  </a:lnTo>
                  <a:lnTo>
                    <a:pt x="69" y="19"/>
                  </a:lnTo>
                  <a:lnTo>
                    <a:pt x="69" y="25"/>
                  </a:lnTo>
                  <a:lnTo>
                    <a:pt x="67" y="29"/>
                  </a:lnTo>
                  <a:lnTo>
                    <a:pt x="64" y="34"/>
                  </a:lnTo>
                  <a:lnTo>
                    <a:pt x="59" y="30"/>
                  </a:lnTo>
                  <a:lnTo>
                    <a:pt x="53" y="28"/>
                  </a:lnTo>
                  <a:lnTo>
                    <a:pt x="46" y="26"/>
                  </a:lnTo>
                  <a:lnTo>
                    <a:pt x="39" y="25"/>
                  </a:lnTo>
                  <a:lnTo>
                    <a:pt x="32" y="25"/>
                  </a:lnTo>
                  <a:lnTo>
                    <a:pt x="26" y="26"/>
                  </a:lnTo>
                  <a:lnTo>
                    <a:pt x="19" y="27"/>
                  </a:lnTo>
                  <a:lnTo>
                    <a:pt x="12" y="30"/>
                  </a:lnTo>
                  <a:lnTo>
                    <a:pt x="8" y="29"/>
                  </a:lnTo>
                  <a:lnTo>
                    <a:pt x="4" y="28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2" y="15"/>
                  </a:lnTo>
                  <a:lnTo>
                    <a:pt x="7" y="11"/>
                  </a:lnTo>
                  <a:lnTo>
                    <a:pt x="12" y="6"/>
                  </a:lnTo>
                  <a:lnTo>
                    <a:pt x="19" y="4"/>
                  </a:lnTo>
                  <a:lnTo>
                    <a:pt x="25" y="3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99" name="Freeform 897"/>
            <p:cNvSpPr>
              <a:spLocks/>
            </p:cNvSpPr>
            <p:nvPr/>
          </p:nvSpPr>
          <p:spPr bwMode="auto">
            <a:xfrm flipH="1">
              <a:off x="8792" y="1855"/>
              <a:ext cx="6" cy="6"/>
            </a:xfrm>
            <a:custGeom>
              <a:avLst/>
              <a:gdLst>
                <a:gd name="T0" fmla="*/ 0 w 62"/>
                <a:gd name="T1" fmla="*/ 0 h 41"/>
                <a:gd name="T2" fmla="*/ 0 w 62"/>
                <a:gd name="T3" fmla="*/ 0 h 41"/>
                <a:gd name="T4" fmla="*/ 0 w 62"/>
                <a:gd name="T5" fmla="*/ 0 h 41"/>
                <a:gd name="T6" fmla="*/ 0 w 62"/>
                <a:gd name="T7" fmla="*/ 0 h 41"/>
                <a:gd name="T8" fmla="*/ 0 w 62"/>
                <a:gd name="T9" fmla="*/ 0 h 41"/>
                <a:gd name="T10" fmla="*/ 0 w 62"/>
                <a:gd name="T11" fmla="*/ 0 h 41"/>
                <a:gd name="T12" fmla="*/ 0 w 62"/>
                <a:gd name="T13" fmla="*/ 0 h 41"/>
                <a:gd name="T14" fmla="*/ 0 w 62"/>
                <a:gd name="T15" fmla="*/ 0 h 41"/>
                <a:gd name="T16" fmla="*/ 0 w 62"/>
                <a:gd name="T17" fmla="*/ 0 h 41"/>
                <a:gd name="T18" fmla="*/ 0 w 62"/>
                <a:gd name="T19" fmla="*/ 0 h 41"/>
                <a:gd name="T20" fmla="*/ 0 w 62"/>
                <a:gd name="T21" fmla="*/ 0 h 41"/>
                <a:gd name="T22" fmla="*/ 0 w 62"/>
                <a:gd name="T23" fmla="*/ 0 h 41"/>
                <a:gd name="T24" fmla="*/ 0 w 62"/>
                <a:gd name="T25" fmla="*/ 0 h 41"/>
                <a:gd name="T26" fmla="*/ 0 w 62"/>
                <a:gd name="T27" fmla="*/ 0 h 41"/>
                <a:gd name="T28" fmla="*/ 0 w 62"/>
                <a:gd name="T29" fmla="*/ 0 h 41"/>
                <a:gd name="T30" fmla="*/ 0 w 62"/>
                <a:gd name="T31" fmla="*/ 0 h 41"/>
                <a:gd name="T32" fmla="*/ 0 w 62"/>
                <a:gd name="T33" fmla="*/ 0 h 41"/>
                <a:gd name="T34" fmla="*/ 0 w 62"/>
                <a:gd name="T35" fmla="*/ 0 h 41"/>
                <a:gd name="T36" fmla="*/ 0 w 62"/>
                <a:gd name="T37" fmla="*/ 0 h 41"/>
                <a:gd name="T38" fmla="*/ 0 w 62"/>
                <a:gd name="T39" fmla="*/ 0 h 41"/>
                <a:gd name="T40" fmla="*/ 0 w 62"/>
                <a:gd name="T41" fmla="*/ 0 h 41"/>
                <a:gd name="T42" fmla="*/ 0 w 62"/>
                <a:gd name="T43" fmla="*/ 0 h 41"/>
                <a:gd name="T44" fmla="*/ 0 w 62"/>
                <a:gd name="T45" fmla="*/ 0 h 41"/>
                <a:gd name="T46" fmla="*/ 0 w 62"/>
                <a:gd name="T47" fmla="*/ 0 h 41"/>
                <a:gd name="T48" fmla="*/ 0 w 62"/>
                <a:gd name="T49" fmla="*/ 0 h 41"/>
                <a:gd name="T50" fmla="*/ 0 w 62"/>
                <a:gd name="T51" fmla="*/ 0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"/>
                <a:gd name="T79" fmla="*/ 0 h 41"/>
                <a:gd name="T80" fmla="*/ 62 w 62"/>
                <a:gd name="T81" fmla="*/ 41 h 4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" h="41">
                  <a:moveTo>
                    <a:pt x="54" y="7"/>
                  </a:moveTo>
                  <a:lnTo>
                    <a:pt x="62" y="22"/>
                  </a:lnTo>
                  <a:lnTo>
                    <a:pt x="54" y="22"/>
                  </a:lnTo>
                  <a:lnTo>
                    <a:pt x="46" y="23"/>
                  </a:lnTo>
                  <a:lnTo>
                    <a:pt x="39" y="25"/>
                  </a:lnTo>
                  <a:lnTo>
                    <a:pt x="32" y="27"/>
                  </a:lnTo>
                  <a:lnTo>
                    <a:pt x="25" y="30"/>
                  </a:lnTo>
                  <a:lnTo>
                    <a:pt x="18" y="33"/>
                  </a:lnTo>
                  <a:lnTo>
                    <a:pt x="11" y="36"/>
                  </a:lnTo>
                  <a:lnTo>
                    <a:pt x="5" y="41"/>
                  </a:lnTo>
                  <a:lnTo>
                    <a:pt x="4" y="35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3" y="12"/>
                  </a:lnTo>
                  <a:lnTo>
                    <a:pt x="8" y="7"/>
                  </a:lnTo>
                  <a:lnTo>
                    <a:pt x="13" y="4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2" y="2"/>
                  </a:lnTo>
                  <a:lnTo>
                    <a:pt x="47" y="3"/>
                  </a:lnTo>
                  <a:lnTo>
                    <a:pt x="50" y="4"/>
                  </a:lnTo>
                  <a:lnTo>
                    <a:pt x="5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00" name="Freeform 898"/>
            <p:cNvSpPr>
              <a:spLocks/>
            </p:cNvSpPr>
            <p:nvPr/>
          </p:nvSpPr>
          <p:spPr bwMode="auto">
            <a:xfrm flipH="1">
              <a:off x="8796" y="1876"/>
              <a:ext cx="9" cy="31"/>
            </a:xfrm>
            <a:custGeom>
              <a:avLst/>
              <a:gdLst>
                <a:gd name="T0" fmla="*/ 0 w 110"/>
                <a:gd name="T1" fmla="*/ 0 h 250"/>
                <a:gd name="T2" fmla="*/ 0 w 110"/>
                <a:gd name="T3" fmla="*/ 0 h 250"/>
                <a:gd name="T4" fmla="*/ 0 w 110"/>
                <a:gd name="T5" fmla="*/ 0 h 250"/>
                <a:gd name="T6" fmla="*/ 0 w 110"/>
                <a:gd name="T7" fmla="*/ 0 h 250"/>
                <a:gd name="T8" fmla="*/ 0 w 110"/>
                <a:gd name="T9" fmla="*/ 0 h 250"/>
                <a:gd name="T10" fmla="*/ 0 w 110"/>
                <a:gd name="T11" fmla="*/ 0 h 250"/>
                <a:gd name="T12" fmla="*/ 0 w 110"/>
                <a:gd name="T13" fmla="*/ 0 h 250"/>
                <a:gd name="T14" fmla="*/ 0 w 110"/>
                <a:gd name="T15" fmla="*/ 0 h 250"/>
                <a:gd name="T16" fmla="*/ 0 w 110"/>
                <a:gd name="T17" fmla="*/ 0 h 250"/>
                <a:gd name="T18" fmla="*/ 0 w 110"/>
                <a:gd name="T19" fmla="*/ 0 h 250"/>
                <a:gd name="T20" fmla="*/ 0 w 110"/>
                <a:gd name="T21" fmla="*/ 0 h 250"/>
                <a:gd name="T22" fmla="*/ 0 w 110"/>
                <a:gd name="T23" fmla="*/ 0 h 250"/>
                <a:gd name="T24" fmla="*/ 0 w 110"/>
                <a:gd name="T25" fmla="*/ 0 h 250"/>
                <a:gd name="T26" fmla="*/ 0 w 110"/>
                <a:gd name="T27" fmla="*/ 0 h 250"/>
                <a:gd name="T28" fmla="*/ 0 w 110"/>
                <a:gd name="T29" fmla="*/ 0 h 250"/>
                <a:gd name="T30" fmla="*/ 0 w 110"/>
                <a:gd name="T31" fmla="*/ 0 h 250"/>
                <a:gd name="T32" fmla="*/ 0 w 110"/>
                <a:gd name="T33" fmla="*/ 0 h 250"/>
                <a:gd name="T34" fmla="*/ 0 w 110"/>
                <a:gd name="T35" fmla="*/ 0 h 250"/>
                <a:gd name="T36" fmla="*/ 0 w 110"/>
                <a:gd name="T37" fmla="*/ 0 h 250"/>
                <a:gd name="T38" fmla="*/ 0 w 110"/>
                <a:gd name="T39" fmla="*/ 0 h 250"/>
                <a:gd name="T40" fmla="*/ 0 w 110"/>
                <a:gd name="T41" fmla="*/ 0 h 250"/>
                <a:gd name="T42" fmla="*/ 0 w 110"/>
                <a:gd name="T43" fmla="*/ 0 h 250"/>
                <a:gd name="T44" fmla="*/ 0 w 110"/>
                <a:gd name="T45" fmla="*/ 0 h 250"/>
                <a:gd name="T46" fmla="*/ 0 w 110"/>
                <a:gd name="T47" fmla="*/ 0 h 250"/>
                <a:gd name="T48" fmla="*/ 0 w 110"/>
                <a:gd name="T49" fmla="*/ 0 h 250"/>
                <a:gd name="T50" fmla="*/ 0 w 110"/>
                <a:gd name="T51" fmla="*/ 0 h 250"/>
                <a:gd name="T52" fmla="*/ 0 w 110"/>
                <a:gd name="T53" fmla="*/ 0 h 250"/>
                <a:gd name="T54" fmla="*/ 0 w 110"/>
                <a:gd name="T55" fmla="*/ 0 h 250"/>
                <a:gd name="T56" fmla="*/ 0 w 110"/>
                <a:gd name="T57" fmla="*/ 0 h 250"/>
                <a:gd name="T58" fmla="*/ 0 w 110"/>
                <a:gd name="T59" fmla="*/ 0 h 250"/>
                <a:gd name="T60" fmla="*/ 0 w 110"/>
                <a:gd name="T61" fmla="*/ 0 h 250"/>
                <a:gd name="T62" fmla="*/ 0 w 110"/>
                <a:gd name="T63" fmla="*/ 0 h 250"/>
                <a:gd name="T64" fmla="*/ 0 w 110"/>
                <a:gd name="T65" fmla="*/ 0 h 250"/>
                <a:gd name="T66" fmla="*/ 0 w 110"/>
                <a:gd name="T67" fmla="*/ 0 h 250"/>
                <a:gd name="T68" fmla="*/ 0 w 110"/>
                <a:gd name="T69" fmla="*/ 0 h 250"/>
                <a:gd name="T70" fmla="*/ 0 w 110"/>
                <a:gd name="T71" fmla="*/ 0 h 250"/>
                <a:gd name="T72" fmla="*/ 0 w 110"/>
                <a:gd name="T73" fmla="*/ 0 h 250"/>
                <a:gd name="T74" fmla="*/ 0 w 110"/>
                <a:gd name="T75" fmla="*/ 0 h 250"/>
                <a:gd name="T76" fmla="*/ 0 w 110"/>
                <a:gd name="T77" fmla="*/ 0 h 250"/>
                <a:gd name="T78" fmla="*/ 0 w 110"/>
                <a:gd name="T79" fmla="*/ 0 h 250"/>
                <a:gd name="T80" fmla="*/ 0 w 110"/>
                <a:gd name="T81" fmla="*/ 0 h 250"/>
                <a:gd name="T82" fmla="*/ 0 w 110"/>
                <a:gd name="T83" fmla="*/ 0 h 250"/>
                <a:gd name="T84" fmla="*/ 0 w 110"/>
                <a:gd name="T85" fmla="*/ 0 h 250"/>
                <a:gd name="T86" fmla="*/ 0 w 110"/>
                <a:gd name="T87" fmla="*/ 0 h 250"/>
                <a:gd name="T88" fmla="*/ 0 w 110"/>
                <a:gd name="T89" fmla="*/ 0 h 250"/>
                <a:gd name="T90" fmla="*/ 0 w 110"/>
                <a:gd name="T91" fmla="*/ 0 h 250"/>
                <a:gd name="T92" fmla="*/ 0 w 110"/>
                <a:gd name="T93" fmla="*/ 0 h 250"/>
                <a:gd name="T94" fmla="*/ 0 w 110"/>
                <a:gd name="T95" fmla="*/ 0 h 250"/>
                <a:gd name="T96" fmla="*/ 0 w 110"/>
                <a:gd name="T97" fmla="*/ 0 h 2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250"/>
                <a:gd name="T149" fmla="*/ 110 w 110"/>
                <a:gd name="T150" fmla="*/ 250 h 2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250">
                  <a:moveTo>
                    <a:pt x="104" y="7"/>
                  </a:moveTo>
                  <a:lnTo>
                    <a:pt x="103" y="15"/>
                  </a:lnTo>
                  <a:lnTo>
                    <a:pt x="98" y="17"/>
                  </a:lnTo>
                  <a:lnTo>
                    <a:pt x="90" y="19"/>
                  </a:lnTo>
                  <a:lnTo>
                    <a:pt x="84" y="21"/>
                  </a:lnTo>
                  <a:lnTo>
                    <a:pt x="72" y="32"/>
                  </a:lnTo>
                  <a:lnTo>
                    <a:pt x="60" y="46"/>
                  </a:lnTo>
                  <a:lnTo>
                    <a:pt x="52" y="60"/>
                  </a:lnTo>
                  <a:lnTo>
                    <a:pt x="45" y="75"/>
                  </a:lnTo>
                  <a:lnTo>
                    <a:pt x="41" y="92"/>
                  </a:lnTo>
                  <a:lnTo>
                    <a:pt x="38" y="108"/>
                  </a:lnTo>
                  <a:lnTo>
                    <a:pt x="37" y="125"/>
                  </a:lnTo>
                  <a:lnTo>
                    <a:pt x="39" y="144"/>
                  </a:lnTo>
                  <a:lnTo>
                    <a:pt x="45" y="158"/>
                  </a:lnTo>
                  <a:lnTo>
                    <a:pt x="51" y="171"/>
                  </a:lnTo>
                  <a:lnTo>
                    <a:pt x="57" y="185"/>
                  </a:lnTo>
                  <a:lnTo>
                    <a:pt x="65" y="199"/>
                  </a:lnTo>
                  <a:lnTo>
                    <a:pt x="73" y="211"/>
                  </a:lnTo>
                  <a:lnTo>
                    <a:pt x="83" y="222"/>
                  </a:lnTo>
                  <a:lnTo>
                    <a:pt x="95" y="231"/>
                  </a:lnTo>
                  <a:lnTo>
                    <a:pt x="110" y="237"/>
                  </a:lnTo>
                  <a:lnTo>
                    <a:pt x="110" y="241"/>
                  </a:lnTo>
                  <a:lnTo>
                    <a:pt x="109" y="244"/>
                  </a:lnTo>
                  <a:lnTo>
                    <a:pt x="106" y="248"/>
                  </a:lnTo>
                  <a:lnTo>
                    <a:pt x="104" y="250"/>
                  </a:lnTo>
                  <a:lnTo>
                    <a:pt x="91" y="250"/>
                  </a:lnTo>
                  <a:lnTo>
                    <a:pt x="80" y="249"/>
                  </a:lnTo>
                  <a:lnTo>
                    <a:pt x="68" y="245"/>
                  </a:lnTo>
                  <a:lnTo>
                    <a:pt x="58" y="241"/>
                  </a:lnTo>
                  <a:lnTo>
                    <a:pt x="49" y="234"/>
                  </a:lnTo>
                  <a:lnTo>
                    <a:pt x="39" y="227"/>
                  </a:lnTo>
                  <a:lnTo>
                    <a:pt x="31" y="218"/>
                  </a:lnTo>
                  <a:lnTo>
                    <a:pt x="26" y="207"/>
                  </a:lnTo>
                  <a:lnTo>
                    <a:pt x="12" y="186"/>
                  </a:lnTo>
                  <a:lnTo>
                    <a:pt x="5" y="163"/>
                  </a:lnTo>
                  <a:lnTo>
                    <a:pt x="3" y="139"/>
                  </a:lnTo>
                  <a:lnTo>
                    <a:pt x="0" y="114"/>
                  </a:lnTo>
                  <a:lnTo>
                    <a:pt x="5" y="98"/>
                  </a:lnTo>
                  <a:lnTo>
                    <a:pt x="9" y="80"/>
                  </a:lnTo>
                  <a:lnTo>
                    <a:pt x="16" y="63"/>
                  </a:lnTo>
                  <a:lnTo>
                    <a:pt x="24" y="48"/>
                  </a:lnTo>
                  <a:lnTo>
                    <a:pt x="34" y="33"/>
                  </a:lnTo>
                  <a:lnTo>
                    <a:pt x="46" y="19"/>
                  </a:lnTo>
                  <a:lnTo>
                    <a:pt x="60" y="9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90" y="2"/>
                  </a:lnTo>
                  <a:lnTo>
                    <a:pt x="97" y="4"/>
                  </a:lnTo>
                  <a:lnTo>
                    <a:pt x="10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01" name="Freeform 899"/>
            <p:cNvSpPr>
              <a:spLocks/>
            </p:cNvSpPr>
            <p:nvPr/>
          </p:nvSpPr>
          <p:spPr bwMode="auto">
            <a:xfrm flipH="1">
              <a:off x="8779" y="1878"/>
              <a:ext cx="7" cy="5"/>
            </a:xfrm>
            <a:custGeom>
              <a:avLst/>
              <a:gdLst>
                <a:gd name="T0" fmla="*/ 0 w 82"/>
                <a:gd name="T1" fmla="*/ 0 h 39"/>
                <a:gd name="T2" fmla="*/ 0 w 82"/>
                <a:gd name="T3" fmla="*/ 0 h 39"/>
                <a:gd name="T4" fmla="*/ 0 w 82"/>
                <a:gd name="T5" fmla="*/ 0 h 39"/>
                <a:gd name="T6" fmla="*/ 0 w 82"/>
                <a:gd name="T7" fmla="*/ 0 h 39"/>
                <a:gd name="T8" fmla="*/ 0 w 82"/>
                <a:gd name="T9" fmla="*/ 0 h 39"/>
                <a:gd name="T10" fmla="*/ 0 w 82"/>
                <a:gd name="T11" fmla="*/ 0 h 39"/>
                <a:gd name="T12" fmla="*/ 0 w 82"/>
                <a:gd name="T13" fmla="*/ 0 h 39"/>
                <a:gd name="T14" fmla="*/ 0 w 82"/>
                <a:gd name="T15" fmla="*/ 0 h 39"/>
                <a:gd name="T16" fmla="*/ 0 w 82"/>
                <a:gd name="T17" fmla="*/ 0 h 39"/>
                <a:gd name="T18" fmla="*/ 0 w 82"/>
                <a:gd name="T19" fmla="*/ 0 h 39"/>
                <a:gd name="T20" fmla="*/ 0 w 82"/>
                <a:gd name="T21" fmla="*/ 0 h 39"/>
                <a:gd name="T22" fmla="*/ 0 w 82"/>
                <a:gd name="T23" fmla="*/ 0 h 39"/>
                <a:gd name="T24" fmla="*/ 0 w 82"/>
                <a:gd name="T25" fmla="*/ 0 h 39"/>
                <a:gd name="T26" fmla="*/ 0 w 82"/>
                <a:gd name="T27" fmla="*/ 0 h 39"/>
                <a:gd name="T28" fmla="*/ 0 w 82"/>
                <a:gd name="T29" fmla="*/ 0 h 39"/>
                <a:gd name="T30" fmla="*/ 0 w 82"/>
                <a:gd name="T31" fmla="*/ 0 h 39"/>
                <a:gd name="T32" fmla="*/ 0 w 82"/>
                <a:gd name="T33" fmla="*/ 0 h 39"/>
                <a:gd name="T34" fmla="*/ 0 w 82"/>
                <a:gd name="T35" fmla="*/ 0 h 39"/>
                <a:gd name="T36" fmla="*/ 0 w 82"/>
                <a:gd name="T37" fmla="*/ 0 h 39"/>
                <a:gd name="T38" fmla="*/ 0 w 82"/>
                <a:gd name="T39" fmla="*/ 0 h 39"/>
                <a:gd name="T40" fmla="*/ 0 w 82"/>
                <a:gd name="T41" fmla="*/ 0 h 39"/>
                <a:gd name="T42" fmla="*/ 0 w 82"/>
                <a:gd name="T43" fmla="*/ 0 h 39"/>
                <a:gd name="T44" fmla="*/ 0 w 82"/>
                <a:gd name="T45" fmla="*/ 0 h 39"/>
                <a:gd name="T46" fmla="*/ 0 w 82"/>
                <a:gd name="T47" fmla="*/ 0 h 39"/>
                <a:gd name="T48" fmla="*/ 0 w 82"/>
                <a:gd name="T49" fmla="*/ 0 h 39"/>
                <a:gd name="T50" fmla="*/ 0 w 82"/>
                <a:gd name="T51" fmla="*/ 0 h 39"/>
                <a:gd name="T52" fmla="*/ 0 w 82"/>
                <a:gd name="T53" fmla="*/ 0 h 39"/>
                <a:gd name="T54" fmla="*/ 0 w 82"/>
                <a:gd name="T55" fmla="*/ 0 h 39"/>
                <a:gd name="T56" fmla="*/ 0 w 82"/>
                <a:gd name="T57" fmla="*/ 0 h 39"/>
                <a:gd name="T58" fmla="*/ 0 w 82"/>
                <a:gd name="T59" fmla="*/ 0 h 39"/>
                <a:gd name="T60" fmla="*/ 0 w 82"/>
                <a:gd name="T61" fmla="*/ 0 h 39"/>
                <a:gd name="T62" fmla="*/ 0 w 82"/>
                <a:gd name="T63" fmla="*/ 0 h 39"/>
                <a:gd name="T64" fmla="*/ 0 w 82"/>
                <a:gd name="T65" fmla="*/ 0 h 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2"/>
                <a:gd name="T100" fmla="*/ 0 h 39"/>
                <a:gd name="T101" fmla="*/ 82 w 82"/>
                <a:gd name="T102" fmla="*/ 39 h 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2" h="39">
                  <a:moveTo>
                    <a:pt x="82" y="20"/>
                  </a:moveTo>
                  <a:lnTo>
                    <a:pt x="77" y="28"/>
                  </a:lnTo>
                  <a:lnTo>
                    <a:pt x="68" y="29"/>
                  </a:lnTo>
                  <a:lnTo>
                    <a:pt x="57" y="28"/>
                  </a:lnTo>
                  <a:lnTo>
                    <a:pt x="48" y="29"/>
                  </a:lnTo>
                  <a:lnTo>
                    <a:pt x="42" y="29"/>
                  </a:lnTo>
                  <a:lnTo>
                    <a:pt x="37" y="30"/>
                  </a:lnTo>
                  <a:lnTo>
                    <a:pt x="31" y="33"/>
                  </a:lnTo>
                  <a:lnTo>
                    <a:pt x="26" y="35"/>
                  </a:lnTo>
                  <a:lnTo>
                    <a:pt x="21" y="37"/>
                  </a:lnTo>
                  <a:lnTo>
                    <a:pt x="15" y="39"/>
                  </a:lnTo>
                  <a:lnTo>
                    <a:pt x="10" y="39"/>
                  </a:lnTo>
                  <a:lnTo>
                    <a:pt x="4" y="37"/>
                  </a:lnTo>
                  <a:lnTo>
                    <a:pt x="2" y="32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4" y="9"/>
                  </a:lnTo>
                  <a:lnTo>
                    <a:pt x="9" y="6"/>
                  </a:lnTo>
                  <a:lnTo>
                    <a:pt x="15" y="4"/>
                  </a:lnTo>
                  <a:lnTo>
                    <a:pt x="21" y="3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5" y="4"/>
                  </a:lnTo>
                  <a:lnTo>
                    <a:pt x="60" y="6"/>
                  </a:lnTo>
                  <a:lnTo>
                    <a:pt x="64" y="9"/>
                  </a:lnTo>
                  <a:lnTo>
                    <a:pt x="69" y="12"/>
                  </a:lnTo>
                  <a:lnTo>
                    <a:pt x="74" y="15"/>
                  </a:lnTo>
                  <a:lnTo>
                    <a:pt x="77" y="18"/>
                  </a:lnTo>
                  <a:lnTo>
                    <a:pt x="82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02" name="Freeform 900"/>
            <p:cNvSpPr>
              <a:spLocks/>
            </p:cNvSpPr>
            <p:nvPr/>
          </p:nvSpPr>
          <p:spPr bwMode="auto">
            <a:xfrm flipH="1">
              <a:off x="8752" y="1882"/>
              <a:ext cx="17" cy="31"/>
            </a:xfrm>
            <a:custGeom>
              <a:avLst/>
              <a:gdLst>
                <a:gd name="T0" fmla="*/ 0 w 197"/>
                <a:gd name="T1" fmla="*/ 0 h 249"/>
                <a:gd name="T2" fmla="*/ 0 w 197"/>
                <a:gd name="T3" fmla="*/ 0 h 249"/>
                <a:gd name="T4" fmla="*/ 0 w 197"/>
                <a:gd name="T5" fmla="*/ 0 h 249"/>
                <a:gd name="T6" fmla="*/ 0 w 197"/>
                <a:gd name="T7" fmla="*/ 0 h 249"/>
                <a:gd name="T8" fmla="*/ 0 w 197"/>
                <a:gd name="T9" fmla="*/ 0 h 249"/>
                <a:gd name="T10" fmla="*/ 0 w 197"/>
                <a:gd name="T11" fmla="*/ 0 h 249"/>
                <a:gd name="T12" fmla="*/ 0 w 197"/>
                <a:gd name="T13" fmla="*/ 0 h 249"/>
                <a:gd name="T14" fmla="*/ 0 w 197"/>
                <a:gd name="T15" fmla="*/ 0 h 249"/>
                <a:gd name="T16" fmla="*/ 0 w 197"/>
                <a:gd name="T17" fmla="*/ 0 h 249"/>
                <a:gd name="T18" fmla="*/ 0 w 197"/>
                <a:gd name="T19" fmla="*/ 0 h 249"/>
                <a:gd name="T20" fmla="*/ 0 w 197"/>
                <a:gd name="T21" fmla="*/ 0 h 249"/>
                <a:gd name="T22" fmla="*/ 0 w 197"/>
                <a:gd name="T23" fmla="*/ 0 h 249"/>
                <a:gd name="T24" fmla="*/ 0 w 197"/>
                <a:gd name="T25" fmla="*/ 0 h 249"/>
                <a:gd name="T26" fmla="*/ 0 w 197"/>
                <a:gd name="T27" fmla="*/ 0 h 249"/>
                <a:gd name="T28" fmla="*/ 0 w 197"/>
                <a:gd name="T29" fmla="*/ 0 h 249"/>
                <a:gd name="T30" fmla="*/ 0 w 197"/>
                <a:gd name="T31" fmla="*/ 0 h 249"/>
                <a:gd name="T32" fmla="*/ 0 w 197"/>
                <a:gd name="T33" fmla="*/ 0 h 249"/>
                <a:gd name="T34" fmla="*/ 0 w 197"/>
                <a:gd name="T35" fmla="*/ 0 h 249"/>
                <a:gd name="T36" fmla="*/ 0 w 197"/>
                <a:gd name="T37" fmla="*/ 0 h 249"/>
                <a:gd name="T38" fmla="*/ 0 w 197"/>
                <a:gd name="T39" fmla="*/ 0 h 249"/>
                <a:gd name="T40" fmla="*/ 0 w 197"/>
                <a:gd name="T41" fmla="*/ 0 h 249"/>
                <a:gd name="T42" fmla="*/ 0 w 197"/>
                <a:gd name="T43" fmla="*/ 0 h 249"/>
                <a:gd name="T44" fmla="*/ 0 w 197"/>
                <a:gd name="T45" fmla="*/ 0 h 249"/>
                <a:gd name="T46" fmla="*/ 0 w 197"/>
                <a:gd name="T47" fmla="*/ 0 h 249"/>
                <a:gd name="T48" fmla="*/ 0 w 197"/>
                <a:gd name="T49" fmla="*/ 0 h 249"/>
                <a:gd name="T50" fmla="*/ 0 w 197"/>
                <a:gd name="T51" fmla="*/ 0 h 249"/>
                <a:gd name="T52" fmla="*/ 0 w 197"/>
                <a:gd name="T53" fmla="*/ 0 h 249"/>
                <a:gd name="T54" fmla="*/ 0 w 197"/>
                <a:gd name="T55" fmla="*/ 0 h 249"/>
                <a:gd name="T56" fmla="*/ 0 w 197"/>
                <a:gd name="T57" fmla="*/ 0 h 249"/>
                <a:gd name="T58" fmla="*/ 0 w 197"/>
                <a:gd name="T59" fmla="*/ 0 h 249"/>
                <a:gd name="T60" fmla="*/ 0 w 197"/>
                <a:gd name="T61" fmla="*/ 0 h 249"/>
                <a:gd name="T62" fmla="*/ 0 w 197"/>
                <a:gd name="T63" fmla="*/ 0 h 249"/>
                <a:gd name="T64" fmla="*/ 0 w 197"/>
                <a:gd name="T65" fmla="*/ 0 h 249"/>
                <a:gd name="T66" fmla="*/ 0 w 197"/>
                <a:gd name="T67" fmla="*/ 0 h 249"/>
                <a:gd name="T68" fmla="*/ 0 w 197"/>
                <a:gd name="T69" fmla="*/ 0 h 249"/>
                <a:gd name="T70" fmla="*/ 0 w 197"/>
                <a:gd name="T71" fmla="*/ 0 h 249"/>
                <a:gd name="T72" fmla="*/ 0 w 197"/>
                <a:gd name="T73" fmla="*/ 0 h 249"/>
                <a:gd name="T74" fmla="*/ 0 w 197"/>
                <a:gd name="T75" fmla="*/ 0 h 249"/>
                <a:gd name="T76" fmla="*/ 0 w 197"/>
                <a:gd name="T77" fmla="*/ 0 h 249"/>
                <a:gd name="T78" fmla="*/ 0 w 197"/>
                <a:gd name="T79" fmla="*/ 0 h 249"/>
                <a:gd name="T80" fmla="*/ 0 w 197"/>
                <a:gd name="T81" fmla="*/ 0 h 249"/>
                <a:gd name="T82" fmla="*/ 0 w 197"/>
                <a:gd name="T83" fmla="*/ 0 h 249"/>
                <a:gd name="T84" fmla="*/ 0 w 197"/>
                <a:gd name="T85" fmla="*/ 0 h 2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7"/>
                <a:gd name="T130" fmla="*/ 0 h 249"/>
                <a:gd name="T131" fmla="*/ 197 w 197"/>
                <a:gd name="T132" fmla="*/ 249 h 2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7" h="249">
                  <a:moveTo>
                    <a:pt x="153" y="31"/>
                  </a:moveTo>
                  <a:lnTo>
                    <a:pt x="158" y="29"/>
                  </a:lnTo>
                  <a:lnTo>
                    <a:pt x="163" y="27"/>
                  </a:lnTo>
                  <a:lnTo>
                    <a:pt x="169" y="23"/>
                  </a:lnTo>
                  <a:lnTo>
                    <a:pt x="173" y="19"/>
                  </a:lnTo>
                  <a:lnTo>
                    <a:pt x="178" y="14"/>
                  </a:lnTo>
                  <a:lnTo>
                    <a:pt x="183" y="10"/>
                  </a:lnTo>
                  <a:lnTo>
                    <a:pt x="187" y="5"/>
                  </a:lnTo>
                  <a:lnTo>
                    <a:pt x="191" y="0"/>
                  </a:lnTo>
                  <a:lnTo>
                    <a:pt x="196" y="5"/>
                  </a:lnTo>
                  <a:lnTo>
                    <a:pt x="197" y="11"/>
                  </a:lnTo>
                  <a:lnTo>
                    <a:pt x="196" y="18"/>
                  </a:lnTo>
                  <a:lnTo>
                    <a:pt x="195" y="25"/>
                  </a:lnTo>
                  <a:lnTo>
                    <a:pt x="191" y="33"/>
                  </a:lnTo>
                  <a:lnTo>
                    <a:pt x="186" y="41"/>
                  </a:lnTo>
                  <a:lnTo>
                    <a:pt x="181" y="50"/>
                  </a:lnTo>
                  <a:lnTo>
                    <a:pt x="176" y="58"/>
                  </a:lnTo>
                  <a:lnTo>
                    <a:pt x="169" y="66"/>
                  </a:lnTo>
                  <a:lnTo>
                    <a:pt x="162" y="73"/>
                  </a:lnTo>
                  <a:lnTo>
                    <a:pt x="154" y="78"/>
                  </a:lnTo>
                  <a:lnTo>
                    <a:pt x="143" y="81"/>
                  </a:lnTo>
                  <a:lnTo>
                    <a:pt x="138" y="74"/>
                  </a:lnTo>
                  <a:lnTo>
                    <a:pt x="132" y="66"/>
                  </a:lnTo>
                  <a:lnTo>
                    <a:pt x="125" y="59"/>
                  </a:lnTo>
                  <a:lnTo>
                    <a:pt x="118" y="53"/>
                  </a:lnTo>
                  <a:lnTo>
                    <a:pt x="110" y="48"/>
                  </a:lnTo>
                  <a:lnTo>
                    <a:pt x="102" y="44"/>
                  </a:lnTo>
                  <a:lnTo>
                    <a:pt x="93" y="42"/>
                  </a:lnTo>
                  <a:lnTo>
                    <a:pt x="83" y="42"/>
                  </a:lnTo>
                  <a:lnTo>
                    <a:pt x="76" y="42"/>
                  </a:lnTo>
                  <a:lnTo>
                    <a:pt x="70" y="42"/>
                  </a:lnTo>
                  <a:lnTo>
                    <a:pt x="63" y="42"/>
                  </a:lnTo>
                  <a:lnTo>
                    <a:pt x="56" y="43"/>
                  </a:lnTo>
                  <a:lnTo>
                    <a:pt x="49" y="44"/>
                  </a:lnTo>
                  <a:lnTo>
                    <a:pt x="43" y="46"/>
                  </a:lnTo>
                  <a:lnTo>
                    <a:pt x="37" y="50"/>
                  </a:lnTo>
                  <a:lnTo>
                    <a:pt x="33" y="53"/>
                  </a:lnTo>
                  <a:lnTo>
                    <a:pt x="40" y="55"/>
                  </a:lnTo>
                  <a:lnTo>
                    <a:pt x="45" y="57"/>
                  </a:lnTo>
                  <a:lnTo>
                    <a:pt x="51" y="60"/>
                  </a:lnTo>
                  <a:lnTo>
                    <a:pt x="57" y="63"/>
                  </a:lnTo>
                  <a:lnTo>
                    <a:pt x="62" y="67"/>
                  </a:lnTo>
                  <a:lnTo>
                    <a:pt x="67" y="72"/>
                  </a:lnTo>
                  <a:lnTo>
                    <a:pt x="71" y="76"/>
                  </a:lnTo>
                  <a:lnTo>
                    <a:pt x="75" y="82"/>
                  </a:lnTo>
                  <a:lnTo>
                    <a:pt x="86" y="114"/>
                  </a:lnTo>
                  <a:lnTo>
                    <a:pt x="86" y="149"/>
                  </a:lnTo>
                  <a:lnTo>
                    <a:pt x="79" y="184"/>
                  </a:lnTo>
                  <a:lnTo>
                    <a:pt x="67" y="216"/>
                  </a:lnTo>
                  <a:lnTo>
                    <a:pt x="64" y="225"/>
                  </a:lnTo>
                  <a:lnTo>
                    <a:pt x="62" y="235"/>
                  </a:lnTo>
                  <a:lnTo>
                    <a:pt x="58" y="245"/>
                  </a:lnTo>
                  <a:lnTo>
                    <a:pt x="49" y="249"/>
                  </a:lnTo>
                  <a:lnTo>
                    <a:pt x="43" y="243"/>
                  </a:lnTo>
                  <a:lnTo>
                    <a:pt x="45" y="223"/>
                  </a:lnTo>
                  <a:lnTo>
                    <a:pt x="48" y="201"/>
                  </a:lnTo>
                  <a:lnTo>
                    <a:pt x="51" y="178"/>
                  </a:lnTo>
                  <a:lnTo>
                    <a:pt x="52" y="155"/>
                  </a:lnTo>
                  <a:lnTo>
                    <a:pt x="51" y="133"/>
                  </a:lnTo>
                  <a:lnTo>
                    <a:pt x="45" y="113"/>
                  </a:lnTo>
                  <a:lnTo>
                    <a:pt x="33" y="95"/>
                  </a:lnTo>
                  <a:lnTo>
                    <a:pt x="14" y="81"/>
                  </a:lnTo>
                  <a:lnTo>
                    <a:pt x="10" y="80"/>
                  </a:lnTo>
                  <a:lnTo>
                    <a:pt x="6" y="79"/>
                  </a:lnTo>
                  <a:lnTo>
                    <a:pt x="3" y="76"/>
                  </a:lnTo>
                  <a:lnTo>
                    <a:pt x="0" y="73"/>
                  </a:lnTo>
                  <a:lnTo>
                    <a:pt x="4" y="58"/>
                  </a:lnTo>
                  <a:lnTo>
                    <a:pt x="11" y="45"/>
                  </a:lnTo>
                  <a:lnTo>
                    <a:pt x="20" y="33"/>
                  </a:lnTo>
                  <a:lnTo>
                    <a:pt x="30" y="21"/>
                  </a:lnTo>
                  <a:lnTo>
                    <a:pt x="38" y="15"/>
                  </a:lnTo>
                  <a:lnTo>
                    <a:pt x="49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9" y="0"/>
                  </a:lnTo>
                  <a:lnTo>
                    <a:pt x="90" y="0"/>
                  </a:lnTo>
                  <a:lnTo>
                    <a:pt x="101" y="0"/>
                  </a:lnTo>
                  <a:lnTo>
                    <a:pt x="111" y="3"/>
                  </a:lnTo>
                  <a:lnTo>
                    <a:pt x="117" y="5"/>
                  </a:lnTo>
                  <a:lnTo>
                    <a:pt x="123" y="8"/>
                  </a:lnTo>
                  <a:lnTo>
                    <a:pt x="128" y="11"/>
                  </a:lnTo>
                  <a:lnTo>
                    <a:pt x="134" y="14"/>
                  </a:lnTo>
                  <a:lnTo>
                    <a:pt x="140" y="18"/>
                  </a:lnTo>
                  <a:lnTo>
                    <a:pt x="144" y="21"/>
                  </a:lnTo>
                  <a:lnTo>
                    <a:pt x="149" y="26"/>
                  </a:lnTo>
                  <a:lnTo>
                    <a:pt x="15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03" name="Freeform 901"/>
            <p:cNvSpPr>
              <a:spLocks/>
            </p:cNvSpPr>
            <p:nvPr/>
          </p:nvSpPr>
          <p:spPr bwMode="auto">
            <a:xfrm flipH="1">
              <a:off x="8752" y="1890"/>
              <a:ext cx="6" cy="23"/>
            </a:xfrm>
            <a:custGeom>
              <a:avLst/>
              <a:gdLst>
                <a:gd name="T0" fmla="*/ 0 w 69"/>
                <a:gd name="T1" fmla="*/ 0 h 189"/>
                <a:gd name="T2" fmla="*/ 0 w 69"/>
                <a:gd name="T3" fmla="*/ 0 h 189"/>
                <a:gd name="T4" fmla="*/ 0 w 69"/>
                <a:gd name="T5" fmla="*/ 0 h 189"/>
                <a:gd name="T6" fmla="*/ 0 w 69"/>
                <a:gd name="T7" fmla="*/ 0 h 189"/>
                <a:gd name="T8" fmla="*/ 0 w 69"/>
                <a:gd name="T9" fmla="*/ 0 h 189"/>
                <a:gd name="T10" fmla="*/ 0 w 69"/>
                <a:gd name="T11" fmla="*/ 0 h 189"/>
                <a:gd name="T12" fmla="*/ 0 w 69"/>
                <a:gd name="T13" fmla="*/ 0 h 189"/>
                <a:gd name="T14" fmla="*/ 0 w 69"/>
                <a:gd name="T15" fmla="*/ 0 h 189"/>
                <a:gd name="T16" fmla="*/ 0 w 69"/>
                <a:gd name="T17" fmla="*/ 0 h 189"/>
                <a:gd name="T18" fmla="*/ 0 w 69"/>
                <a:gd name="T19" fmla="*/ 0 h 189"/>
                <a:gd name="T20" fmla="*/ 0 w 69"/>
                <a:gd name="T21" fmla="*/ 0 h 189"/>
                <a:gd name="T22" fmla="*/ 0 w 69"/>
                <a:gd name="T23" fmla="*/ 0 h 189"/>
                <a:gd name="T24" fmla="*/ 0 w 69"/>
                <a:gd name="T25" fmla="*/ 0 h 189"/>
                <a:gd name="T26" fmla="*/ 0 w 69"/>
                <a:gd name="T27" fmla="*/ 0 h 189"/>
                <a:gd name="T28" fmla="*/ 0 w 69"/>
                <a:gd name="T29" fmla="*/ 0 h 189"/>
                <a:gd name="T30" fmla="*/ 0 w 69"/>
                <a:gd name="T31" fmla="*/ 0 h 189"/>
                <a:gd name="T32" fmla="*/ 0 w 69"/>
                <a:gd name="T33" fmla="*/ 0 h 189"/>
                <a:gd name="T34" fmla="*/ 0 w 69"/>
                <a:gd name="T35" fmla="*/ 0 h 189"/>
                <a:gd name="T36" fmla="*/ 0 w 69"/>
                <a:gd name="T37" fmla="*/ 0 h 189"/>
                <a:gd name="T38" fmla="*/ 0 w 69"/>
                <a:gd name="T39" fmla="*/ 0 h 189"/>
                <a:gd name="T40" fmla="*/ 0 w 69"/>
                <a:gd name="T41" fmla="*/ 0 h 189"/>
                <a:gd name="T42" fmla="*/ 0 w 69"/>
                <a:gd name="T43" fmla="*/ 0 h 189"/>
                <a:gd name="T44" fmla="*/ 0 w 69"/>
                <a:gd name="T45" fmla="*/ 0 h 189"/>
                <a:gd name="T46" fmla="*/ 0 w 69"/>
                <a:gd name="T47" fmla="*/ 0 h 189"/>
                <a:gd name="T48" fmla="*/ 0 w 69"/>
                <a:gd name="T49" fmla="*/ 0 h 189"/>
                <a:gd name="T50" fmla="*/ 0 w 69"/>
                <a:gd name="T51" fmla="*/ 0 h 189"/>
                <a:gd name="T52" fmla="*/ 0 w 69"/>
                <a:gd name="T53" fmla="*/ 0 h 189"/>
                <a:gd name="T54" fmla="*/ 0 w 69"/>
                <a:gd name="T55" fmla="*/ 0 h 189"/>
                <a:gd name="T56" fmla="*/ 0 w 69"/>
                <a:gd name="T57" fmla="*/ 0 h 189"/>
                <a:gd name="T58" fmla="*/ 0 w 69"/>
                <a:gd name="T59" fmla="*/ 0 h 189"/>
                <a:gd name="T60" fmla="*/ 0 w 69"/>
                <a:gd name="T61" fmla="*/ 0 h 189"/>
                <a:gd name="T62" fmla="*/ 0 w 69"/>
                <a:gd name="T63" fmla="*/ 0 h 189"/>
                <a:gd name="T64" fmla="*/ 0 w 69"/>
                <a:gd name="T65" fmla="*/ 0 h 1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189"/>
                <a:gd name="T101" fmla="*/ 69 w 69"/>
                <a:gd name="T102" fmla="*/ 189 h 1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189">
                  <a:moveTo>
                    <a:pt x="69" y="29"/>
                  </a:moveTo>
                  <a:lnTo>
                    <a:pt x="68" y="49"/>
                  </a:lnTo>
                  <a:lnTo>
                    <a:pt x="67" y="69"/>
                  </a:lnTo>
                  <a:lnTo>
                    <a:pt x="65" y="89"/>
                  </a:lnTo>
                  <a:lnTo>
                    <a:pt x="61" y="107"/>
                  </a:lnTo>
                  <a:lnTo>
                    <a:pt x="57" y="127"/>
                  </a:lnTo>
                  <a:lnTo>
                    <a:pt x="51" y="145"/>
                  </a:lnTo>
                  <a:lnTo>
                    <a:pt x="44" y="163"/>
                  </a:lnTo>
                  <a:lnTo>
                    <a:pt x="35" y="179"/>
                  </a:lnTo>
                  <a:lnTo>
                    <a:pt x="28" y="185"/>
                  </a:lnTo>
                  <a:lnTo>
                    <a:pt x="21" y="188"/>
                  </a:lnTo>
                  <a:lnTo>
                    <a:pt x="12" y="189"/>
                  </a:lnTo>
                  <a:lnTo>
                    <a:pt x="4" y="188"/>
                  </a:lnTo>
                  <a:lnTo>
                    <a:pt x="1" y="185"/>
                  </a:lnTo>
                  <a:lnTo>
                    <a:pt x="0" y="181"/>
                  </a:lnTo>
                  <a:lnTo>
                    <a:pt x="1" y="178"/>
                  </a:lnTo>
                  <a:lnTo>
                    <a:pt x="4" y="174"/>
                  </a:lnTo>
                  <a:lnTo>
                    <a:pt x="14" y="155"/>
                  </a:lnTo>
                  <a:lnTo>
                    <a:pt x="22" y="134"/>
                  </a:lnTo>
                  <a:lnTo>
                    <a:pt x="30" y="114"/>
                  </a:lnTo>
                  <a:lnTo>
                    <a:pt x="37" y="92"/>
                  </a:lnTo>
                  <a:lnTo>
                    <a:pt x="43" y="72"/>
                  </a:lnTo>
                  <a:lnTo>
                    <a:pt x="47" y="50"/>
                  </a:lnTo>
                  <a:lnTo>
                    <a:pt x="51" y="27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2" y="1"/>
                  </a:lnTo>
                  <a:lnTo>
                    <a:pt x="66" y="7"/>
                  </a:lnTo>
                  <a:lnTo>
                    <a:pt x="68" y="14"/>
                  </a:lnTo>
                  <a:lnTo>
                    <a:pt x="69" y="22"/>
                  </a:lnTo>
                  <a:lnTo>
                    <a:pt x="69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04" name="Freeform 902"/>
            <p:cNvSpPr>
              <a:spLocks/>
            </p:cNvSpPr>
            <p:nvPr/>
          </p:nvSpPr>
          <p:spPr bwMode="auto">
            <a:xfrm flipH="1">
              <a:off x="8740" y="1897"/>
              <a:ext cx="11" cy="74"/>
            </a:xfrm>
            <a:custGeom>
              <a:avLst/>
              <a:gdLst>
                <a:gd name="T0" fmla="*/ 0 w 129"/>
                <a:gd name="T1" fmla="*/ 0 h 606"/>
                <a:gd name="T2" fmla="*/ 0 w 129"/>
                <a:gd name="T3" fmla="*/ 0 h 606"/>
                <a:gd name="T4" fmla="*/ 0 w 129"/>
                <a:gd name="T5" fmla="*/ 0 h 606"/>
                <a:gd name="T6" fmla="*/ 0 w 129"/>
                <a:gd name="T7" fmla="*/ 0 h 606"/>
                <a:gd name="T8" fmla="*/ 0 w 129"/>
                <a:gd name="T9" fmla="*/ 0 h 606"/>
                <a:gd name="T10" fmla="*/ 0 w 129"/>
                <a:gd name="T11" fmla="*/ 0 h 606"/>
                <a:gd name="T12" fmla="*/ 0 w 129"/>
                <a:gd name="T13" fmla="*/ 0 h 606"/>
                <a:gd name="T14" fmla="*/ 0 w 129"/>
                <a:gd name="T15" fmla="*/ 0 h 606"/>
                <a:gd name="T16" fmla="*/ 0 w 129"/>
                <a:gd name="T17" fmla="*/ 0 h 606"/>
                <a:gd name="T18" fmla="*/ 0 w 129"/>
                <a:gd name="T19" fmla="*/ 0 h 606"/>
                <a:gd name="T20" fmla="*/ 0 w 129"/>
                <a:gd name="T21" fmla="*/ 0 h 606"/>
                <a:gd name="T22" fmla="*/ 0 w 129"/>
                <a:gd name="T23" fmla="*/ 0 h 606"/>
                <a:gd name="T24" fmla="*/ 0 w 129"/>
                <a:gd name="T25" fmla="*/ 0 h 606"/>
                <a:gd name="T26" fmla="*/ 0 w 129"/>
                <a:gd name="T27" fmla="*/ 0 h 606"/>
                <a:gd name="T28" fmla="*/ 0 w 129"/>
                <a:gd name="T29" fmla="*/ 0 h 606"/>
                <a:gd name="T30" fmla="*/ 0 w 129"/>
                <a:gd name="T31" fmla="*/ 0 h 606"/>
                <a:gd name="T32" fmla="*/ 0 w 129"/>
                <a:gd name="T33" fmla="*/ 0 h 606"/>
                <a:gd name="T34" fmla="*/ 0 w 129"/>
                <a:gd name="T35" fmla="*/ 0 h 606"/>
                <a:gd name="T36" fmla="*/ 0 w 129"/>
                <a:gd name="T37" fmla="*/ 0 h 606"/>
                <a:gd name="T38" fmla="*/ 0 w 129"/>
                <a:gd name="T39" fmla="*/ 0 h 606"/>
                <a:gd name="T40" fmla="*/ 0 w 129"/>
                <a:gd name="T41" fmla="*/ 0 h 606"/>
                <a:gd name="T42" fmla="*/ 0 w 129"/>
                <a:gd name="T43" fmla="*/ 0 h 606"/>
                <a:gd name="T44" fmla="*/ 0 w 129"/>
                <a:gd name="T45" fmla="*/ 0 h 606"/>
                <a:gd name="T46" fmla="*/ 0 w 129"/>
                <a:gd name="T47" fmla="*/ 0 h 606"/>
                <a:gd name="T48" fmla="*/ 0 w 129"/>
                <a:gd name="T49" fmla="*/ 0 h 606"/>
                <a:gd name="T50" fmla="*/ 0 w 129"/>
                <a:gd name="T51" fmla="*/ 0 h 606"/>
                <a:gd name="T52" fmla="*/ 0 w 129"/>
                <a:gd name="T53" fmla="*/ 0 h 606"/>
                <a:gd name="T54" fmla="*/ 0 w 129"/>
                <a:gd name="T55" fmla="*/ 0 h 606"/>
                <a:gd name="T56" fmla="*/ 0 w 129"/>
                <a:gd name="T57" fmla="*/ 0 h 606"/>
                <a:gd name="T58" fmla="*/ 0 w 129"/>
                <a:gd name="T59" fmla="*/ 0 h 606"/>
                <a:gd name="T60" fmla="*/ 0 w 129"/>
                <a:gd name="T61" fmla="*/ 0 h 606"/>
                <a:gd name="T62" fmla="*/ 0 w 129"/>
                <a:gd name="T63" fmla="*/ 0 h 606"/>
                <a:gd name="T64" fmla="*/ 0 w 129"/>
                <a:gd name="T65" fmla="*/ 0 h 606"/>
                <a:gd name="T66" fmla="*/ 0 w 129"/>
                <a:gd name="T67" fmla="*/ 0 h 606"/>
                <a:gd name="T68" fmla="*/ 0 w 129"/>
                <a:gd name="T69" fmla="*/ 0 h 606"/>
                <a:gd name="T70" fmla="*/ 0 w 129"/>
                <a:gd name="T71" fmla="*/ 0 h 606"/>
                <a:gd name="T72" fmla="*/ 0 w 129"/>
                <a:gd name="T73" fmla="*/ 0 h 606"/>
                <a:gd name="T74" fmla="*/ 0 w 129"/>
                <a:gd name="T75" fmla="*/ 0 h 606"/>
                <a:gd name="T76" fmla="*/ 0 w 129"/>
                <a:gd name="T77" fmla="*/ 0 h 606"/>
                <a:gd name="T78" fmla="*/ 0 w 129"/>
                <a:gd name="T79" fmla="*/ 0 h 606"/>
                <a:gd name="T80" fmla="*/ 0 w 129"/>
                <a:gd name="T81" fmla="*/ 0 h 606"/>
                <a:gd name="T82" fmla="*/ 0 w 129"/>
                <a:gd name="T83" fmla="*/ 0 h 606"/>
                <a:gd name="T84" fmla="*/ 0 w 129"/>
                <a:gd name="T85" fmla="*/ 0 h 606"/>
                <a:gd name="T86" fmla="*/ 0 w 129"/>
                <a:gd name="T87" fmla="*/ 0 h 606"/>
                <a:gd name="T88" fmla="*/ 0 w 129"/>
                <a:gd name="T89" fmla="*/ 0 h 606"/>
                <a:gd name="T90" fmla="*/ 0 w 129"/>
                <a:gd name="T91" fmla="*/ 0 h 606"/>
                <a:gd name="T92" fmla="*/ 0 w 129"/>
                <a:gd name="T93" fmla="*/ 0 h 606"/>
                <a:gd name="T94" fmla="*/ 0 w 129"/>
                <a:gd name="T95" fmla="*/ 0 h 606"/>
                <a:gd name="T96" fmla="*/ 0 w 129"/>
                <a:gd name="T97" fmla="*/ 0 h 606"/>
                <a:gd name="T98" fmla="*/ 0 w 129"/>
                <a:gd name="T99" fmla="*/ 0 h 606"/>
                <a:gd name="T100" fmla="*/ 0 w 129"/>
                <a:gd name="T101" fmla="*/ 0 h 606"/>
                <a:gd name="T102" fmla="*/ 0 w 129"/>
                <a:gd name="T103" fmla="*/ 0 h 606"/>
                <a:gd name="T104" fmla="*/ 0 w 129"/>
                <a:gd name="T105" fmla="*/ 0 h 606"/>
                <a:gd name="T106" fmla="*/ 0 w 129"/>
                <a:gd name="T107" fmla="*/ 0 h 606"/>
                <a:gd name="T108" fmla="*/ 0 w 129"/>
                <a:gd name="T109" fmla="*/ 0 h 606"/>
                <a:gd name="T110" fmla="*/ 0 w 129"/>
                <a:gd name="T111" fmla="*/ 0 h 606"/>
                <a:gd name="T112" fmla="*/ 0 w 129"/>
                <a:gd name="T113" fmla="*/ 0 h 606"/>
                <a:gd name="T114" fmla="*/ 0 w 129"/>
                <a:gd name="T115" fmla="*/ 0 h 606"/>
                <a:gd name="T116" fmla="*/ 0 w 129"/>
                <a:gd name="T117" fmla="*/ 0 h 606"/>
                <a:gd name="T118" fmla="*/ 0 w 129"/>
                <a:gd name="T119" fmla="*/ 0 h 606"/>
                <a:gd name="T120" fmla="*/ 0 w 129"/>
                <a:gd name="T121" fmla="*/ 0 h 6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9"/>
                <a:gd name="T184" fmla="*/ 0 h 606"/>
                <a:gd name="T185" fmla="*/ 129 w 129"/>
                <a:gd name="T186" fmla="*/ 606 h 6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9" h="606">
                  <a:moveTo>
                    <a:pt x="36" y="21"/>
                  </a:moveTo>
                  <a:lnTo>
                    <a:pt x="47" y="35"/>
                  </a:lnTo>
                  <a:lnTo>
                    <a:pt x="57" y="50"/>
                  </a:lnTo>
                  <a:lnTo>
                    <a:pt x="66" y="65"/>
                  </a:lnTo>
                  <a:lnTo>
                    <a:pt x="74" y="81"/>
                  </a:lnTo>
                  <a:lnTo>
                    <a:pt x="81" y="96"/>
                  </a:lnTo>
                  <a:lnTo>
                    <a:pt x="88" y="112"/>
                  </a:lnTo>
                  <a:lnTo>
                    <a:pt x="95" y="128"/>
                  </a:lnTo>
                  <a:lnTo>
                    <a:pt x="102" y="144"/>
                  </a:lnTo>
                  <a:lnTo>
                    <a:pt x="112" y="175"/>
                  </a:lnTo>
                  <a:lnTo>
                    <a:pt x="119" y="208"/>
                  </a:lnTo>
                  <a:lnTo>
                    <a:pt x="125" y="240"/>
                  </a:lnTo>
                  <a:lnTo>
                    <a:pt x="128" y="272"/>
                  </a:lnTo>
                  <a:lnTo>
                    <a:pt x="129" y="309"/>
                  </a:lnTo>
                  <a:lnTo>
                    <a:pt x="129" y="345"/>
                  </a:lnTo>
                  <a:lnTo>
                    <a:pt x="128" y="380"/>
                  </a:lnTo>
                  <a:lnTo>
                    <a:pt x="125" y="414"/>
                  </a:lnTo>
                  <a:lnTo>
                    <a:pt x="120" y="448"/>
                  </a:lnTo>
                  <a:lnTo>
                    <a:pt x="112" y="481"/>
                  </a:lnTo>
                  <a:lnTo>
                    <a:pt x="103" y="513"/>
                  </a:lnTo>
                  <a:lnTo>
                    <a:pt x="91" y="543"/>
                  </a:lnTo>
                  <a:lnTo>
                    <a:pt x="84" y="551"/>
                  </a:lnTo>
                  <a:lnTo>
                    <a:pt x="79" y="560"/>
                  </a:lnTo>
                  <a:lnTo>
                    <a:pt x="73" y="568"/>
                  </a:lnTo>
                  <a:lnTo>
                    <a:pt x="68" y="577"/>
                  </a:lnTo>
                  <a:lnTo>
                    <a:pt x="62" y="587"/>
                  </a:lnTo>
                  <a:lnTo>
                    <a:pt x="55" y="594"/>
                  </a:lnTo>
                  <a:lnTo>
                    <a:pt x="47" y="601"/>
                  </a:lnTo>
                  <a:lnTo>
                    <a:pt x="38" y="606"/>
                  </a:lnTo>
                  <a:lnTo>
                    <a:pt x="34" y="606"/>
                  </a:lnTo>
                  <a:lnTo>
                    <a:pt x="30" y="605"/>
                  </a:lnTo>
                  <a:lnTo>
                    <a:pt x="27" y="603"/>
                  </a:lnTo>
                  <a:lnTo>
                    <a:pt x="27" y="598"/>
                  </a:lnTo>
                  <a:lnTo>
                    <a:pt x="44" y="575"/>
                  </a:lnTo>
                  <a:lnTo>
                    <a:pt x="58" y="551"/>
                  </a:lnTo>
                  <a:lnTo>
                    <a:pt x="68" y="526"/>
                  </a:lnTo>
                  <a:lnTo>
                    <a:pt x="76" y="499"/>
                  </a:lnTo>
                  <a:lnTo>
                    <a:pt x="82" y="471"/>
                  </a:lnTo>
                  <a:lnTo>
                    <a:pt x="85" y="443"/>
                  </a:lnTo>
                  <a:lnTo>
                    <a:pt x="89" y="413"/>
                  </a:lnTo>
                  <a:lnTo>
                    <a:pt x="91" y="384"/>
                  </a:lnTo>
                  <a:lnTo>
                    <a:pt x="91" y="344"/>
                  </a:lnTo>
                  <a:lnTo>
                    <a:pt x="90" y="303"/>
                  </a:lnTo>
                  <a:lnTo>
                    <a:pt x="85" y="264"/>
                  </a:lnTo>
                  <a:lnTo>
                    <a:pt x="80" y="224"/>
                  </a:lnTo>
                  <a:lnTo>
                    <a:pt x="73" y="186"/>
                  </a:lnTo>
                  <a:lnTo>
                    <a:pt x="62" y="148"/>
                  </a:lnTo>
                  <a:lnTo>
                    <a:pt x="51" y="111"/>
                  </a:lnTo>
                  <a:lnTo>
                    <a:pt x="37" y="75"/>
                  </a:lnTo>
                  <a:lnTo>
                    <a:pt x="31" y="68"/>
                  </a:lnTo>
                  <a:lnTo>
                    <a:pt x="28" y="59"/>
                  </a:lnTo>
                  <a:lnTo>
                    <a:pt x="26" y="51"/>
                  </a:lnTo>
                  <a:lnTo>
                    <a:pt x="22" y="43"/>
                  </a:lnTo>
                  <a:lnTo>
                    <a:pt x="15" y="32"/>
                  </a:lnTo>
                  <a:lnTo>
                    <a:pt x="6" y="22"/>
                  </a:lnTo>
                  <a:lnTo>
                    <a:pt x="0" y="12"/>
                  </a:lnTo>
                  <a:lnTo>
                    <a:pt x="5" y="0"/>
                  </a:lnTo>
                  <a:lnTo>
                    <a:pt x="14" y="1"/>
                  </a:lnTo>
                  <a:lnTo>
                    <a:pt x="22" y="7"/>
                  </a:lnTo>
                  <a:lnTo>
                    <a:pt x="29" y="14"/>
                  </a:lnTo>
                  <a:lnTo>
                    <a:pt x="36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05" name="Freeform 903"/>
            <p:cNvSpPr>
              <a:spLocks/>
            </p:cNvSpPr>
            <p:nvPr/>
          </p:nvSpPr>
          <p:spPr bwMode="auto">
            <a:xfrm flipH="1">
              <a:off x="8796" y="1903"/>
              <a:ext cx="12" cy="16"/>
            </a:xfrm>
            <a:custGeom>
              <a:avLst/>
              <a:gdLst>
                <a:gd name="T0" fmla="*/ 0 w 143"/>
                <a:gd name="T1" fmla="*/ 0 h 126"/>
                <a:gd name="T2" fmla="*/ 0 w 143"/>
                <a:gd name="T3" fmla="*/ 0 h 126"/>
                <a:gd name="T4" fmla="*/ 0 w 143"/>
                <a:gd name="T5" fmla="*/ 0 h 126"/>
                <a:gd name="T6" fmla="*/ 0 w 143"/>
                <a:gd name="T7" fmla="*/ 0 h 126"/>
                <a:gd name="T8" fmla="*/ 0 w 143"/>
                <a:gd name="T9" fmla="*/ 0 h 126"/>
                <a:gd name="T10" fmla="*/ 0 w 143"/>
                <a:gd name="T11" fmla="*/ 0 h 126"/>
                <a:gd name="T12" fmla="*/ 0 w 143"/>
                <a:gd name="T13" fmla="*/ 0 h 126"/>
                <a:gd name="T14" fmla="*/ 0 w 143"/>
                <a:gd name="T15" fmla="*/ 0 h 126"/>
                <a:gd name="T16" fmla="*/ 0 w 143"/>
                <a:gd name="T17" fmla="*/ 0 h 126"/>
                <a:gd name="T18" fmla="*/ 0 w 143"/>
                <a:gd name="T19" fmla="*/ 0 h 126"/>
                <a:gd name="T20" fmla="*/ 0 w 143"/>
                <a:gd name="T21" fmla="*/ 0 h 126"/>
                <a:gd name="T22" fmla="*/ 0 w 143"/>
                <a:gd name="T23" fmla="*/ 0 h 126"/>
                <a:gd name="T24" fmla="*/ 0 w 143"/>
                <a:gd name="T25" fmla="*/ 0 h 126"/>
                <a:gd name="T26" fmla="*/ 0 w 143"/>
                <a:gd name="T27" fmla="*/ 0 h 126"/>
                <a:gd name="T28" fmla="*/ 0 w 143"/>
                <a:gd name="T29" fmla="*/ 0 h 126"/>
                <a:gd name="T30" fmla="*/ 0 w 143"/>
                <a:gd name="T31" fmla="*/ 0 h 126"/>
                <a:gd name="T32" fmla="*/ 0 w 143"/>
                <a:gd name="T33" fmla="*/ 0 h 126"/>
                <a:gd name="T34" fmla="*/ 0 w 143"/>
                <a:gd name="T35" fmla="*/ 0 h 126"/>
                <a:gd name="T36" fmla="*/ 0 w 143"/>
                <a:gd name="T37" fmla="*/ 0 h 126"/>
                <a:gd name="T38" fmla="*/ 0 w 143"/>
                <a:gd name="T39" fmla="*/ 0 h 126"/>
                <a:gd name="T40" fmla="*/ 0 w 143"/>
                <a:gd name="T41" fmla="*/ 0 h 126"/>
                <a:gd name="T42" fmla="*/ 0 w 143"/>
                <a:gd name="T43" fmla="*/ 0 h 126"/>
                <a:gd name="T44" fmla="*/ 0 w 143"/>
                <a:gd name="T45" fmla="*/ 0 h 126"/>
                <a:gd name="T46" fmla="*/ 0 w 143"/>
                <a:gd name="T47" fmla="*/ 0 h 126"/>
                <a:gd name="T48" fmla="*/ 0 w 143"/>
                <a:gd name="T49" fmla="*/ 0 h 126"/>
                <a:gd name="T50" fmla="*/ 0 w 143"/>
                <a:gd name="T51" fmla="*/ 0 h 126"/>
                <a:gd name="T52" fmla="*/ 0 w 143"/>
                <a:gd name="T53" fmla="*/ 0 h 126"/>
                <a:gd name="T54" fmla="*/ 0 w 143"/>
                <a:gd name="T55" fmla="*/ 0 h 126"/>
                <a:gd name="T56" fmla="*/ 0 w 143"/>
                <a:gd name="T57" fmla="*/ 0 h 126"/>
                <a:gd name="T58" fmla="*/ 0 w 143"/>
                <a:gd name="T59" fmla="*/ 0 h 126"/>
                <a:gd name="T60" fmla="*/ 0 w 143"/>
                <a:gd name="T61" fmla="*/ 0 h 126"/>
                <a:gd name="T62" fmla="*/ 0 w 143"/>
                <a:gd name="T63" fmla="*/ 0 h 126"/>
                <a:gd name="T64" fmla="*/ 0 w 143"/>
                <a:gd name="T65" fmla="*/ 0 h 126"/>
                <a:gd name="T66" fmla="*/ 0 w 143"/>
                <a:gd name="T67" fmla="*/ 0 h 126"/>
                <a:gd name="T68" fmla="*/ 0 w 143"/>
                <a:gd name="T69" fmla="*/ 0 h 126"/>
                <a:gd name="T70" fmla="*/ 0 w 143"/>
                <a:gd name="T71" fmla="*/ 0 h 126"/>
                <a:gd name="T72" fmla="*/ 0 w 143"/>
                <a:gd name="T73" fmla="*/ 0 h 126"/>
                <a:gd name="T74" fmla="*/ 0 w 143"/>
                <a:gd name="T75" fmla="*/ 0 h 126"/>
                <a:gd name="T76" fmla="*/ 0 w 143"/>
                <a:gd name="T77" fmla="*/ 0 h 126"/>
                <a:gd name="T78" fmla="*/ 0 w 143"/>
                <a:gd name="T79" fmla="*/ 0 h 126"/>
                <a:gd name="T80" fmla="*/ 0 w 143"/>
                <a:gd name="T81" fmla="*/ 0 h 126"/>
                <a:gd name="T82" fmla="*/ 0 w 143"/>
                <a:gd name="T83" fmla="*/ 0 h 126"/>
                <a:gd name="T84" fmla="*/ 0 w 143"/>
                <a:gd name="T85" fmla="*/ 0 h 126"/>
                <a:gd name="T86" fmla="*/ 0 w 143"/>
                <a:gd name="T87" fmla="*/ 0 h 126"/>
                <a:gd name="T88" fmla="*/ 0 w 143"/>
                <a:gd name="T89" fmla="*/ 0 h 126"/>
                <a:gd name="T90" fmla="*/ 0 w 143"/>
                <a:gd name="T91" fmla="*/ 0 h 126"/>
                <a:gd name="T92" fmla="*/ 0 w 143"/>
                <a:gd name="T93" fmla="*/ 0 h 126"/>
                <a:gd name="T94" fmla="*/ 0 w 143"/>
                <a:gd name="T95" fmla="*/ 0 h 126"/>
                <a:gd name="T96" fmla="*/ 0 w 143"/>
                <a:gd name="T97" fmla="*/ 0 h 126"/>
                <a:gd name="T98" fmla="*/ 0 w 143"/>
                <a:gd name="T99" fmla="*/ 0 h 12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3"/>
                <a:gd name="T151" fmla="*/ 0 h 126"/>
                <a:gd name="T152" fmla="*/ 143 w 143"/>
                <a:gd name="T153" fmla="*/ 126 h 12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3" h="126">
                  <a:moveTo>
                    <a:pt x="48" y="4"/>
                  </a:moveTo>
                  <a:lnTo>
                    <a:pt x="45" y="13"/>
                  </a:lnTo>
                  <a:lnTo>
                    <a:pt x="40" y="24"/>
                  </a:lnTo>
                  <a:lnTo>
                    <a:pt x="37" y="34"/>
                  </a:lnTo>
                  <a:lnTo>
                    <a:pt x="37" y="46"/>
                  </a:lnTo>
                  <a:lnTo>
                    <a:pt x="38" y="51"/>
                  </a:lnTo>
                  <a:lnTo>
                    <a:pt x="38" y="54"/>
                  </a:lnTo>
                  <a:lnTo>
                    <a:pt x="39" y="56"/>
                  </a:lnTo>
                  <a:lnTo>
                    <a:pt x="41" y="58"/>
                  </a:lnTo>
                  <a:lnTo>
                    <a:pt x="50" y="70"/>
                  </a:lnTo>
                  <a:lnTo>
                    <a:pt x="61" y="79"/>
                  </a:lnTo>
                  <a:lnTo>
                    <a:pt x="72" y="87"/>
                  </a:lnTo>
                  <a:lnTo>
                    <a:pt x="85" y="93"/>
                  </a:lnTo>
                  <a:lnTo>
                    <a:pt x="99" y="98"/>
                  </a:lnTo>
                  <a:lnTo>
                    <a:pt x="112" y="100"/>
                  </a:lnTo>
                  <a:lnTo>
                    <a:pt x="127" y="101"/>
                  </a:lnTo>
                  <a:lnTo>
                    <a:pt x="140" y="101"/>
                  </a:lnTo>
                  <a:lnTo>
                    <a:pt x="143" y="106"/>
                  </a:lnTo>
                  <a:lnTo>
                    <a:pt x="142" y="110"/>
                  </a:lnTo>
                  <a:lnTo>
                    <a:pt x="137" y="114"/>
                  </a:lnTo>
                  <a:lnTo>
                    <a:pt x="133" y="116"/>
                  </a:lnTo>
                  <a:lnTo>
                    <a:pt x="128" y="119"/>
                  </a:lnTo>
                  <a:lnTo>
                    <a:pt x="121" y="122"/>
                  </a:lnTo>
                  <a:lnTo>
                    <a:pt x="114" y="124"/>
                  </a:lnTo>
                  <a:lnTo>
                    <a:pt x="106" y="125"/>
                  </a:lnTo>
                  <a:lnTo>
                    <a:pt x="99" y="126"/>
                  </a:lnTo>
                  <a:lnTo>
                    <a:pt x="91" y="126"/>
                  </a:lnTo>
                  <a:lnTo>
                    <a:pt x="83" y="126"/>
                  </a:lnTo>
                  <a:lnTo>
                    <a:pt x="76" y="126"/>
                  </a:lnTo>
                  <a:lnTo>
                    <a:pt x="65" y="124"/>
                  </a:lnTo>
                  <a:lnTo>
                    <a:pt x="55" y="122"/>
                  </a:lnTo>
                  <a:lnTo>
                    <a:pt x="45" y="118"/>
                  </a:lnTo>
                  <a:lnTo>
                    <a:pt x="34" y="114"/>
                  </a:lnTo>
                  <a:lnTo>
                    <a:pt x="25" y="108"/>
                  </a:lnTo>
                  <a:lnTo>
                    <a:pt x="17" y="101"/>
                  </a:lnTo>
                  <a:lnTo>
                    <a:pt x="10" y="92"/>
                  </a:lnTo>
                  <a:lnTo>
                    <a:pt x="3" y="83"/>
                  </a:lnTo>
                  <a:lnTo>
                    <a:pt x="0" y="68"/>
                  </a:lnTo>
                  <a:lnTo>
                    <a:pt x="0" y="51"/>
                  </a:lnTo>
                  <a:lnTo>
                    <a:pt x="3" y="36"/>
                  </a:lnTo>
                  <a:lnTo>
                    <a:pt x="10" y="24"/>
                  </a:lnTo>
                  <a:lnTo>
                    <a:pt x="15" y="20"/>
                  </a:lnTo>
                  <a:lnTo>
                    <a:pt x="18" y="16"/>
                  </a:lnTo>
                  <a:lnTo>
                    <a:pt x="22" y="12"/>
                  </a:lnTo>
                  <a:lnTo>
                    <a:pt x="26" y="9"/>
                  </a:lnTo>
                  <a:lnTo>
                    <a:pt x="30" y="5"/>
                  </a:lnTo>
                  <a:lnTo>
                    <a:pt x="34" y="3"/>
                  </a:lnTo>
                  <a:lnTo>
                    <a:pt x="39" y="1"/>
                  </a:lnTo>
                  <a:lnTo>
                    <a:pt x="45" y="0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06" name="Freeform 904"/>
            <p:cNvSpPr>
              <a:spLocks/>
            </p:cNvSpPr>
            <p:nvPr/>
          </p:nvSpPr>
          <p:spPr bwMode="auto">
            <a:xfrm flipH="1">
              <a:off x="8796" y="1913"/>
              <a:ext cx="23" cy="42"/>
            </a:xfrm>
            <a:custGeom>
              <a:avLst/>
              <a:gdLst>
                <a:gd name="T0" fmla="*/ 0 w 268"/>
                <a:gd name="T1" fmla="*/ 0 h 337"/>
                <a:gd name="T2" fmla="*/ 0 w 268"/>
                <a:gd name="T3" fmla="*/ 0 h 337"/>
                <a:gd name="T4" fmla="*/ 0 w 268"/>
                <a:gd name="T5" fmla="*/ 0 h 337"/>
                <a:gd name="T6" fmla="*/ 0 w 268"/>
                <a:gd name="T7" fmla="*/ 0 h 337"/>
                <a:gd name="T8" fmla="*/ 0 w 268"/>
                <a:gd name="T9" fmla="*/ 0 h 337"/>
                <a:gd name="T10" fmla="*/ 0 w 268"/>
                <a:gd name="T11" fmla="*/ 0 h 337"/>
                <a:gd name="T12" fmla="*/ 0 w 268"/>
                <a:gd name="T13" fmla="*/ 0 h 337"/>
                <a:gd name="T14" fmla="*/ 0 w 268"/>
                <a:gd name="T15" fmla="*/ 0 h 337"/>
                <a:gd name="T16" fmla="*/ 0 w 268"/>
                <a:gd name="T17" fmla="*/ 0 h 337"/>
                <a:gd name="T18" fmla="*/ 0 w 268"/>
                <a:gd name="T19" fmla="*/ 0 h 337"/>
                <a:gd name="T20" fmla="*/ 0 w 268"/>
                <a:gd name="T21" fmla="*/ 0 h 337"/>
                <a:gd name="T22" fmla="*/ 0 w 268"/>
                <a:gd name="T23" fmla="*/ 0 h 337"/>
                <a:gd name="T24" fmla="*/ 0 w 268"/>
                <a:gd name="T25" fmla="*/ 0 h 337"/>
                <a:gd name="T26" fmla="*/ 0 w 268"/>
                <a:gd name="T27" fmla="*/ 0 h 337"/>
                <a:gd name="T28" fmla="*/ 0 w 268"/>
                <a:gd name="T29" fmla="*/ 0 h 337"/>
                <a:gd name="T30" fmla="*/ 0 w 268"/>
                <a:gd name="T31" fmla="*/ 0 h 337"/>
                <a:gd name="T32" fmla="*/ 0 w 268"/>
                <a:gd name="T33" fmla="*/ 0 h 337"/>
                <a:gd name="T34" fmla="*/ 0 w 268"/>
                <a:gd name="T35" fmla="*/ 0 h 337"/>
                <a:gd name="T36" fmla="*/ 0 w 268"/>
                <a:gd name="T37" fmla="*/ 0 h 337"/>
                <a:gd name="T38" fmla="*/ 0 w 268"/>
                <a:gd name="T39" fmla="*/ 0 h 337"/>
                <a:gd name="T40" fmla="*/ 0 w 268"/>
                <a:gd name="T41" fmla="*/ 0 h 337"/>
                <a:gd name="T42" fmla="*/ 0 w 268"/>
                <a:gd name="T43" fmla="*/ 0 h 337"/>
                <a:gd name="T44" fmla="*/ 0 w 268"/>
                <a:gd name="T45" fmla="*/ 0 h 337"/>
                <a:gd name="T46" fmla="*/ 0 w 268"/>
                <a:gd name="T47" fmla="*/ 0 h 337"/>
                <a:gd name="T48" fmla="*/ 0 w 268"/>
                <a:gd name="T49" fmla="*/ 0 h 337"/>
                <a:gd name="T50" fmla="*/ 0 w 268"/>
                <a:gd name="T51" fmla="*/ 0 h 337"/>
                <a:gd name="T52" fmla="*/ 0 w 268"/>
                <a:gd name="T53" fmla="*/ 0 h 337"/>
                <a:gd name="T54" fmla="*/ 0 w 268"/>
                <a:gd name="T55" fmla="*/ 0 h 337"/>
                <a:gd name="T56" fmla="*/ 0 w 268"/>
                <a:gd name="T57" fmla="*/ 0 h 337"/>
                <a:gd name="T58" fmla="*/ 0 w 268"/>
                <a:gd name="T59" fmla="*/ 0 h 337"/>
                <a:gd name="T60" fmla="*/ 0 w 268"/>
                <a:gd name="T61" fmla="*/ 0 h 337"/>
                <a:gd name="T62" fmla="*/ 0 w 268"/>
                <a:gd name="T63" fmla="*/ 0 h 337"/>
                <a:gd name="T64" fmla="*/ 0 w 268"/>
                <a:gd name="T65" fmla="*/ 0 h 337"/>
                <a:gd name="T66" fmla="*/ 0 w 268"/>
                <a:gd name="T67" fmla="*/ 0 h 337"/>
                <a:gd name="T68" fmla="*/ 0 w 268"/>
                <a:gd name="T69" fmla="*/ 0 h 337"/>
                <a:gd name="T70" fmla="*/ 0 w 268"/>
                <a:gd name="T71" fmla="*/ 0 h 337"/>
                <a:gd name="T72" fmla="*/ 0 w 268"/>
                <a:gd name="T73" fmla="*/ 0 h 337"/>
                <a:gd name="T74" fmla="*/ 0 w 268"/>
                <a:gd name="T75" fmla="*/ 0 h 337"/>
                <a:gd name="T76" fmla="*/ 0 w 268"/>
                <a:gd name="T77" fmla="*/ 0 h 337"/>
                <a:gd name="T78" fmla="*/ 0 w 268"/>
                <a:gd name="T79" fmla="*/ 0 h 3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68"/>
                <a:gd name="T121" fmla="*/ 0 h 337"/>
                <a:gd name="T122" fmla="*/ 268 w 268"/>
                <a:gd name="T123" fmla="*/ 337 h 33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68" h="337">
                  <a:moveTo>
                    <a:pt x="114" y="12"/>
                  </a:moveTo>
                  <a:lnTo>
                    <a:pt x="95" y="35"/>
                  </a:lnTo>
                  <a:lnTo>
                    <a:pt x="81" y="60"/>
                  </a:lnTo>
                  <a:lnTo>
                    <a:pt x="70" y="86"/>
                  </a:lnTo>
                  <a:lnTo>
                    <a:pt x="61" y="113"/>
                  </a:lnTo>
                  <a:lnTo>
                    <a:pt x="55" y="140"/>
                  </a:lnTo>
                  <a:lnTo>
                    <a:pt x="53" y="169"/>
                  </a:lnTo>
                  <a:lnTo>
                    <a:pt x="51" y="199"/>
                  </a:lnTo>
                  <a:lnTo>
                    <a:pt x="53" y="229"/>
                  </a:lnTo>
                  <a:lnTo>
                    <a:pt x="56" y="237"/>
                  </a:lnTo>
                  <a:lnTo>
                    <a:pt x="60" y="245"/>
                  </a:lnTo>
                  <a:lnTo>
                    <a:pt x="63" y="253"/>
                  </a:lnTo>
                  <a:lnTo>
                    <a:pt x="69" y="261"/>
                  </a:lnTo>
                  <a:lnTo>
                    <a:pt x="74" y="268"/>
                  </a:lnTo>
                  <a:lnTo>
                    <a:pt x="81" y="274"/>
                  </a:lnTo>
                  <a:lnTo>
                    <a:pt x="89" y="277"/>
                  </a:lnTo>
                  <a:lnTo>
                    <a:pt x="99" y="280"/>
                  </a:lnTo>
                  <a:lnTo>
                    <a:pt x="117" y="276"/>
                  </a:lnTo>
                  <a:lnTo>
                    <a:pt x="134" y="270"/>
                  </a:lnTo>
                  <a:lnTo>
                    <a:pt x="151" y="261"/>
                  </a:lnTo>
                  <a:lnTo>
                    <a:pt x="166" y="250"/>
                  </a:lnTo>
                  <a:lnTo>
                    <a:pt x="179" y="237"/>
                  </a:lnTo>
                  <a:lnTo>
                    <a:pt x="192" y="223"/>
                  </a:lnTo>
                  <a:lnTo>
                    <a:pt x="204" y="209"/>
                  </a:lnTo>
                  <a:lnTo>
                    <a:pt x="215" y="194"/>
                  </a:lnTo>
                  <a:lnTo>
                    <a:pt x="220" y="186"/>
                  </a:lnTo>
                  <a:lnTo>
                    <a:pt x="224" y="178"/>
                  </a:lnTo>
                  <a:lnTo>
                    <a:pt x="230" y="171"/>
                  </a:lnTo>
                  <a:lnTo>
                    <a:pt x="235" y="163"/>
                  </a:lnTo>
                  <a:lnTo>
                    <a:pt x="240" y="156"/>
                  </a:lnTo>
                  <a:lnTo>
                    <a:pt x="245" y="150"/>
                  </a:lnTo>
                  <a:lnTo>
                    <a:pt x="250" y="141"/>
                  </a:lnTo>
                  <a:lnTo>
                    <a:pt x="253" y="133"/>
                  </a:lnTo>
                  <a:lnTo>
                    <a:pt x="255" y="131"/>
                  </a:lnTo>
                  <a:lnTo>
                    <a:pt x="259" y="130"/>
                  </a:lnTo>
                  <a:lnTo>
                    <a:pt x="262" y="131"/>
                  </a:lnTo>
                  <a:lnTo>
                    <a:pt x="266" y="131"/>
                  </a:lnTo>
                  <a:lnTo>
                    <a:pt x="268" y="135"/>
                  </a:lnTo>
                  <a:lnTo>
                    <a:pt x="246" y="211"/>
                  </a:lnTo>
                  <a:lnTo>
                    <a:pt x="239" y="224"/>
                  </a:lnTo>
                  <a:lnTo>
                    <a:pt x="231" y="238"/>
                  </a:lnTo>
                  <a:lnTo>
                    <a:pt x="224" y="253"/>
                  </a:lnTo>
                  <a:lnTo>
                    <a:pt x="216" y="267"/>
                  </a:lnTo>
                  <a:lnTo>
                    <a:pt x="207" y="281"/>
                  </a:lnTo>
                  <a:lnTo>
                    <a:pt x="197" y="292"/>
                  </a:lnTo>
                  <a:lnTo>
                    <a:pt x="185" y="304"/>
                  </a:lnTo>
                  <a:lnTo>
                    <a:pt x="170" y="312"/>
                  </a:lnTo>
                  <a:lnTo>
                    <a:pt x="159" y="318"/>
                  </a:lnTo>
                  <a:lnTo>
                    <a:pt x="147" y="325"/>
                  </a:lnTo>
                  <a:lnTo>
                    <a:pt x="134" y="329"/>
                  </a:lnTo>
                  <a:lnTo>
                    <a:pt x="122" y="334"/>
                  </a:lnTo>
                  <a:lnTo>
                    <a:pt x="108" y="337"/>
                  </a:lnTo>
                  <a:lnTo>
                    <a:pt x="95" y="337"/>
                  </a:lnTo>
                  <a:lnTo>
                    <a:pt x="81" y="335"/>
                  </a:lnTo>
                  <a:lnTo>
                    <a:pt x="69" y="330"/>
                  </a:lnTo>
                  <a:lnTo>
                    <a:pt x="54" y="322"/>
                  </a:lnTo>
                  <a:lnTo>
                    <a:pt x="41" y="312"/>
                  </a:lnTo>
                  <a:lnTo>
                    <a:pt x="30" y="300"/>
                  </a:lnTo>
                  <a:lnTo>
                    <a:pt x="20" y="288"/>
                  </a:lnTo>
                  <a:lnTo>
                    <a:pt x="12" y="274"/>
                  </a:lnTo>
                  <a:lnTo>
                    <a:pt x="7" y="258"/>
                  </a:lnTo>
                  <a:lnTo>
                    <a:pt x="2" y="243"/>
                  </a:lnTo>
                  <a:lnTo>
                    <a:pt x="0" y="227"/>
                  </a:lnTo>
                  <a:lnTo>
                    <a:pt x="0" y="206"/>
                  </a:lnTo>
                  <a:lnTo>
                    <a:pt x="1" y="186"/>
                  </a:lnTo>
                  <a:lnTo>
                    <a:pt x="4" y="167"/>
                  </a:lnTo>
                  <a:lnTo>
                    <a:pt x="10" y="147"/>
                  </a:lnTo>
                  <a:lnTo>
                    <a:pt x="17" y="129"/>
                  </a:lnTo>
                  <a:lnTo>
                    <a:pt x="24" y="110"/>
                  </a:lnTo>
                  <a:lnTo>
                    <a:pt x="33" y="92"/>
                  </a:lnTo>
                  <a:lnTo>
                    <a:pt x="42" y="75"/>
                  </a:lnTo>
                  <a:lnTo>
                    <a:pt x="50" y="64"/>
                  </a:lnTo>
                  <a:lnTo>
                    <a:pt x="56" y="57"/>
                  </a:lnTo>
                  <a:lnTo>
                    <a:pt x="60" y="52"/>
                  </a:lnTo>
                  <a:lnTo>
                    <a:pt x="65" y="41"/>
                  </a:lnTo>
                  <a:lnTo>
                    <a:pt x="84" y="19"/>
                  </a:lnTo>
                  <a:lnTo>
                    <a:pt x="87" y="17"/>
                  </a:lnTo>
                  <a:lnTo>
                    <a:pt x="94" y="10"/>
                  </a:lnTo>
                  <a:lnTo>
                    <a:pt x="103" y="3"/>
                  </a:lnTo>
                  <a:lnTo>
                    <a:pt x="114" y="0"/>
                  </a:lnTo>
                  <a:lnTo>
                    <a:pt x="11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07" name="Freeform 905"/>
            <p:cNvSpPr>
              <a:spLocks/>
            </p:cNvSpPr>
            <p:nvPr/>
          </p:nvSpPr>
          <p:spPr bwMode="auto">
            <a:xfrm flipH="1">
              <a:off x="8754" y="1914"/>
              <a:ext cx="13" cy="8"/>
            </a:xfrm>
            <a:custGeom>
              <a:avLst/>
              <a:gdLst>
                <a:gd name="T0" fmla="*/ 0 w 142"/>
                <a:gd name="T1" fmla="*/ 0 h 62"/>
                <a:gd name="T2" fmla="*/ 0 w 142"/>
                <a:gd name="T3" fmla="*/ 0 h 62"/>
                <a:gd name="T4" fmla="*/ 0 w 142"/>
                <a:gd name="T5" fmla="*/ 0 h 62"/>
                <a:gd name="T6" fmla="*/ 0 w 142"/>
                <a:gd name="T7" fmla="*/ 0 h 62"/>
                <a:gd name="T8" fmla="*/ 0 w 142"/>
                <a:gd name="T9" fmla="*/ 0 h 62"/>
                <a:gd name="T10" fmla="*/ 0 w 142"/>
                <a:gd name="T11" fmla="*/ 0 h 62"/>
                <a:gd name="T12" fmla="*/ 0 w 142"/>
                <a:gd name="T13" fmla="*/ 0 h 62"/>
                <a:gd name="T14" fmla="*/ 0 w 142"/>
                <a:gd name="T15" fmla="*/ 0 h 62"/>
                <a:gd name="T16" fmla="*/ 0 w 142"/>
                <a:gd name="T17" fmla="*/ 0 h 62"/>
                <a:gd name="T18" fmla="*/ 0 w 142"/>
                <a:gd name="T19" fmla="*/ 0 h 62"/>
                <a:gd name="T20" fmla="*/ 0 w 142"/>
                <a:gd name="T21" fmla="*/ 0 h 62"/>
                <a:gd name="T22" fmla="*/ 0 w 142"/>
                <a:gd name="T23" fmla="*/ 0 h 62"/>
                <a:gd name="T24" fmla="*/ 0 w 142"/>
                <a:gd name="T25" fmla="*/ 0 h 62"/>
                <a:gd name="T26" fmla="*/ 0 w 142"/>
                <a:gd name="T27" fmla="*/ 0 h 62"/>
                <a:gd name="T28" fmla="*/ 0 w 142"/>
                <a:gd name="T29" fmla="*/ 0 h 62"/>
                <a:gd name="T30" fmla="*/ 0 w 142"/>
                <a:gd name="T31" fmla="*/ 0 h 62"/>
                <a:gd name="T32" fmla="*/ 0 w 142"/>
                <a:gd name="T33" fmla="*/ 0 h 62"/>
                <a:gd name="T34" fmla="*/ 0 w 142"/>
                <a:gd name="T35" fmla="*/ 0 h 62"/>
                <a:gd name="T36" fmla="*/ 0 w 142"/>
                <a:gd name="T37" fmla="*/ 0 h 62"/>
                <a:gd name="T38" fmla="*/ 0 w 142"/>
                <a:gd name="T39" fmla="*/ 0 h 62"/>
                <a:gd name="T40" fmla="*/ 0 w 142"/>
                <a:gd name="T41" fmla="*/ 0 h 62"/>
                <a:gd name="T42" fmla="*/ 0 w 142"/>
                <a:gd name="T43" fmla="*/ 0 h 62"/>
                <a:gd name="T44" fmla="*/ 0 w 142"/>
                <a:gd name="T45" fmla="*/ 0 h 62"/>
                <a:gd name="T46" fmla="*/ 0 w 142"/>
                <a:gd name="T47" fmla="*/ 0 h 62"/>
                <a:gd name="T48" fmla="*/ 0 w 142"/>
                <a:gd name="T49" fmla="*/ 0 h 62"/>
                <a:gd name="T50" fmla="*/ 0 w 142"/>
                <a:gd name="T51" fmla="*/ 0 h 62"/>
                <a:gd name="T52" fmla="*/ 0 w 142"/>
                <a:gd name="T53" fmla="*/ 0 h 62"/>
                <a:gd name="T54" fmla="*/ 0 w 142"/>
                <a:gd name="T55" fmla="*/ 0 h 62"/>
                <a:gd name="T56" fmla="*/ 0 w 142"/>
                <a:gd name="T57" fmla="*/ 0 h 62"/>
                <a:gd name="T58" fmla="*/ 0 w 142"/>
                <a:gd name="T59" fmla="*/ 0 h 62"/>
                <a:gd name="T60" fmla="*/ 0 w 142"/>
                <a:gd name="T61" fmla="*/ 0 h 62"/>
                <a:gd name="T62" fmla="*/ 0 w 142"/>
                <a:gd name="T63" fmla="*/ 0 h 62"/>
                <a:gd name="T64" fmla="*/ 0 w 142"/>
                <a:gd name="T65" fmla="*/ 0 h 62"/>
                <a:gd name="T66" fmla="*/ 0 w 142"/>
                <a:gd name="T67" fmla="*/ 0 h 62"/>
                <a:gd name="T68" fmla="*/ 0 w 142"/>
                <a:gd name="T69" fmla="*/ 0 h 62"/>
                <a:gd name="T70" fmla="*/ 0 w 142"/>
                <a:gd name="T71" fmla="*/ 0 h 62"/>
                <a:gd name="T72" fmla="*/ 0 w 142"/>
                <a:gd name="T73" fmla="*/ 0 h 62"/>
                <a:gd name="T74" fmla="*/ 0 w 142"/>
                <a:gd name="T75" fmla="*/ 0 h 62"/>
                <a:gd name="T76" fmla="*/ 0 w 142"/>
                <a:gd name="T77" fmla="*/ 0 h 62"/>
                <a:gd name="T78" fmla="*/ 0 w 142"/>
                <a:gd name="T79" fmla="*/ 0 h 62"/>
                <a:gd name="T80" fmla="*/ 0 w 142"/>
                <a:gd name="T81" fmla="*/ 0 h 62"/>
                <a:gd name="T82" fmla="*/ 0 w 142"/>
                <a:gd name="T83" fmla="*/ 0 h 62"/>
                <a:gd name="T84" fmla="*/ 0 w 142"/>
                <a:gd name="T85" fmla="*/ 0 h 62"/>
                <a:gd name="T86" fmla="*/ 0 w 142"/>
                <a:gd name="T87" fmla="*/ 0 h 62"/>
                <a:gd name="T88" fmla="*/ 0 w 142"/>
                <a:gd name="T89" fmla="*/ 0 h 6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2"/>
                <a:gd name="T136" fmla="*/ 0 h 62"/>
                <a:gd name="T137" fmla="*/ 142 w 142"/>
                <a:gd name="T138" fmla="*/ 62 h 6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2" h="62">
                  <a:moveTo>
                    <a:pt x="138" y="4"/>
                  </a:moveTo>
                  <a:lnTo>
                    <a:pt x="142" y="14"/>
                  </a:lnTo>
                  <a:lnTo>
                    <a:pt x="141" y="23"/>
                  </a:lnTo>
                  <a:lnTo>
                    <a:pt x="137" y="32"/>
                  </a:lnTo>
                  <a:lnTo>
                    <a:pt x="134" y="41"/>
                  </a:lnTo>
                  <a:lnTo>
                    <a:pt x="130" y="46"/>
                  </a:lnTo>
                  <a:lnTo>
                    <a:pt x="126" y="50"/>
                  </a:lnTo>
                  <a:lnTo>
                    <a:pt x="121" y="53"/>
                  </a:lnTo>
                  <a:lnTo>
                    <a:pt x="115" y="54"/>
                  </a:lnTo>
                  <a:lnTo>
                    <a:pt x="110" y="55"/>
                  </a:lnTo>
                  <a:lnTo>
                    <a:pt x="104" y="56"/>
                  </a:lnTo>
                  <a:lnTo>
                    <a:pt x="99" y="59"/>
                  </a:lnTo>
                  <a:lnTo>
                    <a:pt x="93" y="61"/>
                  </a:lnTo>
                  <a:lnTo>
                    <a:pt x="82" y="62"/>
                  </a:lnTo>
                  <a:lnTo>
                    <a:pt x="69" y="62"/>
                  </a:lnTo>
                  <a:lnTo>
                    <a:pt x="58" y="62"/>
                  </a:lnTo>
                  <a:lnTo>
                    <a:pt x="46" y="60"/>
                  </a:lnTo>
                  <a:lnTo>
                    <a:pt x="35" y="57"/>
                  </a:lnTo>
                  <a:lnTo>
                    <a:pt x="24" y="55"/>
                  </a:lnTo>
                  <a:lnTo>
                    <a:pt x="14" y="50"/>
                  </a:lnTo>
                  <a:lnTo>
                    <a:pt x="4" y="46"/>
                  </a:lnTo>
                  <a:lnTo>
                    <a:pt x="2" y="44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1" y="34"/>
                  </a:lnTo>
                  <a:lnTo>
                    <a:pt x="8" y="32"/>
                  </a:lnTo>
                  <a:lnTo>
                    <a:pt x="15" y="33"/>
                  </a:lnTo>
                  <a:lnTo>
                    <a:pt x="22" y="34"/>
                  </a:lnTo>
                  <a:lnTo>
                    <a:pt x="30" y="35"/>
                  </a:lnTo>
                  <a:lnTo>
                    <a:pt x="39" y="37"/>
                  </a:lnTo>
                  <a:lnTo>
                    <a:pt x="48" y="35"/>
                  </a:lnTo>
                  <a:lnTo>
                    <a:pt x="58" y="33"/>
                  </a:lnTo>
                  <a:lnTo>
                    <a:pt x="66" y="31"/>
                  </a:lnTo>
                  <a:lnTo>
                    <a:pt x="74" y="29"/>
                  </a:lnTo>
                  <a:lnTo>
                    <a:pt x="83" y="25"/>
                  </a:lnTo>
                  <a:lnTo>
                    <a:pt x="91" y="22"/>
                  </a:lnTo>
                  <a:lnTo>
                    <a:pt x="99" y="18"/>
                  </a:lnTo>
                  <a:lnTo>
                    <a:pt x="103" y="14"/>
                  </a:lnTo>
                  <a:lnTo>
                    <a:pt x="107" y="9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2" y="0"/>
                  </a:lnTo>
                  <a:lnTo>
                    <a:pt x="128" y="0"/>
                  </a:lnTo>
                  <a:lnTo>
                    <a:pt x="133" y="1"/>
                  </a:lnTo>
                  <a:lnTo>
                    <a:pt x="13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08" name="Freeform 906"/>
            <p:cNvSpPr>
              <a:spLocks/>
            </p:cNvSpPr>
            <p:nvPr/>
          </p:nvSpPr>
          <p:spPr bwMode="auto">
            <a:xfrm flipH="1">
              <a:off x="8747" y="1922"/>
              <a:ext cx="19" cy="33"/>
            </a:xfrm>
            <a:custGeom>
              <a:avLst/>
              <a:gdLst>
                <a:gd name="T0" fmla="*/ 0 w 227"/>
                <a:gd name="T1" fmla="*/ 0 h 269"/>
                <a:gd name="T2" fmla="*/ 0 w 227"/>
                <a:gd name="T3" fmla="*/ 0 h 269"/>
                <a:gd name="T4" fmla="*/ 0 w 227"/>
                <a:gd name="T5" fmla="*/ 0 h 269"/>
                <a:gd name="T6" fmla="*/ 0 w 227"/>
                <a:gd name="T7" fmla="*/ 0 h 269"/>
                <a:gd name="T8" fmla="*/ 0 w 227"/>
                <a:gd name="T9" fmla="*/ 0 h 269"/>
                <a:gd name="T10" fmla="*/ 0 w 227"/>
                <a:gd name="T11" fmla="*/ 0 h 269"/>
                <a:gd name="T12" fmla="*/ 0 w 227"/>
                <a:gd name="T13" fmla="*/ 0 h 269"/>
                <a:gd name="T14" fmla="*/ 0 w 227"/>
                <a:gd name="T15" fmla="*/ 0 h 269"/>
                <a:gd name="T16" fmla="*/ 0 w 227"/>
                <a:gd name="T17" fmla="*/ 0 h 269"/>
                <a:gd name="T18" fmla="*/ 0 w 227"/>
                <a:gd name="T19" fmla="*/ 0 h 269"/>
                <a:gd name="T20" fmla="*/ 0 w 227"/>
                <a:gd name="T21" fmla="*/ 0 h 269"/>
                <a:gd name="T22" fmla="*/ 0 w 227"/>
                <a:gd name="T23" fmla="*/ 0 h 269"/>
                <a:gd name="T24" fmla="*/ 0 w 227"/>
                <a:gd name="T25" fmla="*/ 0 h 269"/>
                <a:gd name="T26" fmla="*/ 0 w 227"/>
                <a:gd name="T27" fmla="*/ 0 h 269"/>
                <a:gd name="T28" fmla="*/ 0 w 227"/>
                <a:gd name="T29" fmla="*/ 0 h 269"/>
                <a:gd name="T30" fmla="*/ 0 w 227"/>
                <a:gd name="T31" fmla="*/ 0 h 269"/>
                <a:gd name="T32" fmla="*/ 0 w 227"/>
                <a:gd name="T33" fmla="*/ 0 h 269"/>
                <a:gd name="T34" fmla="*/ 0 w 227"/>
                <a:gd name="T35" fmla="*/ 0 h 269"/>
                <a:gd name="T36" fmla="*/ 0 w 227"/>
                <a:gd name="T37" fmla="*/ 0 h 269"/>
                <a:gd name="T38" fmla="*/ 0 w 227"/>
                <a:gd name="T39" fmla="*/ 0 h 269"/>
                <a:gd name="T40" fmla="*/ 0 w 227"/>
                <a:gd name="T41" fmla="*/ 0 h 269"/>
                <a:gd name="T42" fmla="*/ 0 w 227"/>
                <a:gd name="T43" fmla="*/ 0 h 269"/>
                <a:gd name="T44" fmla="*/ 0 w 227"/>
                <a:gd name="T45" fmla="*/ 0 h 269"/>
                <a:gd name="T46" fmla="*/ 0 w 227"/>
                <a:gd name="T47" fmla="*/ 0 h 269"/>
                <a:gd name="T48" fmla="*/ 0 w 227"/>
                <a:gd name="T49" fmla="*/ 0 h 269"/>
                <a:gd name="T50" fmla="*/ 0 w 227"/>
                <a:gd name="T51" fmla="*/ 0 h 269"/>
                <a:gd name="T52" fmla="*/ 0 w 227"/>
                <a:gd name="T53" fmla="*/ 0 h 269"/>
                <a:gd name="T54" fmla="*/ 0 w 227"/>
                <a:gd name="T55" fmla="*/ 0 h 269"/>
                <a:gd name="T56" fmla="*/ 0 w 227"/>
                <a:gd name="T57" fmla="*/ 0 h 269"/>
                <a:gd name="T58" fmla="*/ 0 w 227"/>
                <a:gd name="T59" fmla="*/ 0 h 269"/>
                <a:gd name="T60" fmla="*/ 0 w 227"/>
                <a:gd name="T61" fmla="*/ 0 h 269"/>
                <a:gd name="T62" fmla="*/ 0 w 227"/>
                <a:gd name="T63" fmla="*/ 0 h 269"/>
                <a:gd name="T64" fmla="*/ 0 w 227"/>
                <a:gd name="T65" fmla="*/ 0 h 269"/>
                <a:gd name="T66" fmla="*/ 0 w 227"/>
                <a:gd name="T67" fmla="*/ 0 h 2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7"/>
                <a:gd name="T103" fmla="*/ 0 h 269"/>
                <a:gd name="T104" fmla="*/ 227 w 227"/>
                <a:gd name="T105" fmla="*/ 269 h 26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7" h="269">
                  <a:moveTo>
                    <a:pt x="154" y="11"/>
                  </a:moveTo>
                  <a:lnTo>
                    <a:pt x="158" y="21"/>
                  </a:lnTo>
                  <a:lnTo>
                    <a:pt x="165" y="31"/>
                  </a:lnTo>
                  <a:lnTo>
                    <a:pt x="173" y="39"/>
                  </a:lnTo>
                  <a:lnTo>
                    <a:pt x="181" y="48"/>
                  </a:lnTo>
                  <a:lnTo>
                    <a:pt x="195" y="72"/>
                  </a:lnTo>
                  <a:lnTo>
                    <a:pt x="206" y="97"/>
                  </a:lnTo>
                  <a:lnTo>
                    <a:pt x="216" y="124"/>
                  </a:lnTo>
                  <a:lnTo>
                    <a:pt x="222" y="152"/>
                  </a:lnTo>
                  <a:lnTo>
                    <a:pt x="226" y="180"/>
                  </a:lnTo>
                  <a:lnTo>
                    <a:pt x="227" y="209"/>
                  </a:lnTo>
                  <a:lnTo>
                    <a:pt x="225" y="238"/>
                  </a:lnTo>
                  <a:lnTo>
                    <a:pt x="218" y="267"/>
                  </a:lnTo>
                  <a:lnTo>
                    <a:pt x="215" y="268"/>
                  </a:lnTo>
                  <a:lnTo>
                    <a:pt x="213" y="269"/>
                  </a:lnTo>
                  <a:lnTo>
                    <a:pt x="212" y="269"/>
                  </a:lnTo>
                  <a:lnTo>
                    <a:pt x="210" y="268"/>
                  </a:lnTo>
                  <a:lnTo>
                    <a:pt x="207" y="260"/>
                  </a:lnTo>
                  <a:lnTo>
                    <a:pt x="207" y="252"/>
                  </a:lnTo>
                  <a:lnTo>
                    <a:pt x="208" y="243"/>
                  </a:lnTo>
                  <a:lnTo>
                    <a:pt x="208" y="233"/>
                  </a:lnTo>
                  <a:lnTo>
                    <a:pt x="206" y="210"/>
                  </a:lnTo>
                  <a:lnTo>
                    <a:pt x="202" y="187"/>
                  </a:lnTo>
                  <a:lnTo>
                    <a:pt x="196" y="165"/>
                  </a:lnTo>
                  <a:lnTo>
                    <a:pt x="189" y="144"/>
                  </a:lnTo>
                  <a:lnTo>
                    <a:pt x="180" y="123"/>
                  </a:lnTo>
                  <a:lnTo>
                    <a:pt x="168" y="103"/>
                  </a:lnTo>
                  <a:lnTo>
                    <a:pt x="155" y="84"/>
                  </a:lnTo>
                  <a:lnTo>
                    <a:pt x="139" y="66"/>
                  </a:lnTo>
                  <a:lnTo>
                    <a:pt x="135" y="68"/>
                  </a:lnTo>
                  <a:lnTo>
                    <a:pt x="130" y="69"/>
                  </a:lnTo>
                  <a:lnTo>
                    <a:pt x="125" y="71"/>
                  </a:lnTo>
                  <a:lnTo>
                    <a:pt x="121" y="73"/>
                  </a:lnTo>
                  <a:lnTo>
                    <a:pt x="116" y="74"/>
                  </a:lnTo>
                  <a:lnTo>
                    <a:pt x="112" y="76"/>
                  </a:lnTo>
                  <a:lnTo>
                    <a:pt x="107" y="77"/>
                  </a:lnTo>
                  <a:lnTo>
                    <a:pt x="102" y="77"/>
                  </a:lnTo>
                  <a:lnTo>
                    <a:pt x="90" y="80"/>
                  </a:lnTo>
                  <a:lnTo>
                    <a:pt x="77" y="81"/>
                  </a:lnTo>
                  <a:lnTo>
                    <a:pt x="63" y="83"/>
                  </a:lnTo>
                  <a:lnTo>
                    <a:pt x="51" y="81"/>
                  </a:lnTo>
                  <a:lnTo>
                    <a:pt x="37" y="79"/>
                  </a:lnTo>
                  <a:lnTo>
                    <a:pt x="24" y="76"/>
                  </a:lnTo>
                  <a:lnTo>
                    <a:pt x="13" y="71"/>
                  </a:lnTo>
                  <a:lnTo>
                    <a:pt x="1" y="65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1" y="56"/>
                  </a:lnTo>
                  <a:lnTo>
                    <a:pt x="8" y="55"/>
                  </a:lnTo>
                  <a:lnTo>
                    <a:pt x="15" y="56"/>
                  </a:lnTo>
                  <a:lnTo>
                    <a:pt x="22" y="56"/>
                  </a:lnTo>
                  <a:lnTo>
                    <a:pt x="29" y="57"/>
                  </a:lnTo>
                  <a:lnTo>
                    <a:pt x="36" y="59"/>
                  </a:lnTo>
                  <a:lnTo>
                    <a:pt x="42" y="59"/>
                  </a:lnTo>
                  <a:lnTo>
                    <a:pt x="49" y="61"/>
                  </a:lnTo>
                  <a:lnTo>
                    <a:pt x="56" y="59"/>
                  </a:lnTo>
                  <a:lnTo>
                    <a:pt x="69" y="58"/>
                  </a:lnTo>
                  <a:lnTo>
                    <a:pt x="82" y="55"/>
                  </a:lnTo>
                  <a:lnTo>
                    <a:pt x="94" y="49"/>
                  </a:lnTo>
                  <a:lnTo>
                    <a:pt x="105" y="42"/>
                  </a:lnTo>
                  <a:lnTo>
                    <a:pt x="115" y="33"/>
                  </a:lnTo>
                  <a:lnTo>
                    <a:pt x="124" y="24"/>
                  </a:lnTo>
                  <a:lnTo>
                    <a:pt x="132" y="12"/>
                  </a:lnTo>
                  <a:lnTo>
                    <a:pt x="139" y="1"/>
                  </a:lnTo>
                  <a:lnTo>
                    <a:pt x="144" y="0"/>
                  </a:lnTo>
                  <a:lnTo>
                    <a:pt x="149" y="2"/>
                  </a:lnTo>
                  <a:lnTo>
                    <a:pt x="152" y="6"/>
                  </a:lnTo>
                  <a:lnTo>
                    <a:pt x="15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09" name="Freeform 907"/>
            <p:cNvSpPr>
              <a:spLocks/>
            </p:cNvSpPr>
            <p:nvPr/>
          </p:nvSpPr>
          <p:spPr bwMode="auto">
            <a:xfrm flipH="1">
              <a:off x="8774" y="1923"/>
              <a:ext cx="7" cy="35"/>
            </a:xfrm>
            <a:custGeom>
              <a:avLst/>
              <a:gdLst>
                <a:gd name="T0" fmla="*/ 0 w 83"/>
                <a:gd name="T1" fmla="*/ 0 h 289"/>
                <a:gd name="T2" fmla="*/ 0 w 83"/>
                <a:gd name="T3" fmla="*/ 0 h 289"/>
                <a:gd name="T4" fmla="*/ 0 w 83"/>
                <a:gd name="T5" fmla="*/ 0 h 289"/>
                <a:gd name="T6" fmla="*/ 0 w 83"/>
                <a:gd name="T7" fmla="*/ 0 h 289"/>
                <a:gd name="T8" fmla="*/ 0 w 83"/>
                <a:gd name="T9" fmla="*/ 0 h 289"/>
                <a:gd name="T10" fmla="*/ 0 w 83"/>
                <a:gd name="T11" fmla="*/ 0 h 289"/>
                <a:gd name="T12" fmla="*/ 0 w 83"/>
                <a:gd name="T13" fmla="*/ 0 h 289"/>
                <a:gd name="T14" fmla="*/ 0 w 83"/>
                <a:gd name="T15" fmla="*/ 0 h 289"/>
                <a:gd name="T16" fmla="*/ 0 w 83"/>
                <a:gd name="T17" fmla="*/ 0 h 289"/>
                <a:gd name="T18" fmla="*/ 0 w 83"/>
                <a:gd name="T19" fmla="*/ 0 h 289"/>
                <a:gd name="T20" fmla="*/ 0 w 83"/>
                <a:gd name="T21" fmla="*/ 0 h 289"/>
                <a:gd name="T22" fmla="*/ 0 w 83"/>
                <a:gd name="T23" fmla="*/ 0 h 289"/>
                <a:gd name="T24" fmla="*/ 0 w 83"/>
                <a:gd name="T25" fmla="*/ 0 h 289"/>
                <a:gd name="T26" fmla="*/ 0 w 83"/>
                <a:gd name="T27" fmla="*/ 0 h 289"/>
                <a:gd name="T28" fmla="*/ 0 w 83"/>
                <a:gd name="T29" fmla="*/ 0 h 289"/>
                <a:gd name="T30" fmla="*/ 0 w 83"/>
                <a:gd name="T31" fmla="*/ 0 h 289"/>
                <a:gd name="T32" fmla="*/ 0 w 83"/>
                <a:gd name="T33" fmla="*/ 0 h 289"/>
                <a:gd name="T34" fmla="*/ 0 w 83"/>
                <a:gd name="T35" fmla="*/ 0 h 289"/>
                <a:gd name="T36" fmla="*/ 0 w 83"/>
                <a:gd name="T37" fmla="*/ 0 h 289"/>
                <a:gd name="T38" fmla="*/ 0 w 83"/>
                <a:gd name="T39" fmla="*/ 0 h 289"/>
                <a:gd name="T40" fmla="*/ 0 w 83"/>
                <a:gd name="T41" fmla="*/ 0 h 289"/>
                <a:gd name="T42" fmla="*/ 0 w 83"/>
                <a:gd name="T43" fmla="*/ 0 h 289"/>
                <a:gd name="T44" fmla="*/ 0 w 83"/>
                <a:gd name="T45" fmla="*/ 0 h 289"/>
                <a:gd name="T46" fmla="*/ 0 w 83"/>
                <a:gd name="T47" fmla="*/ 0 h 289"/>
                <a:gd name="T48" fmla="*/ 0 w 83"/>
                <a:gd name="T49" fmla="*/ 0 h 289"/>
                <a:gd name="T50" fmla="*/ 0 w 83"/>
                <a:gd name="T51" fmla="*/ 0 h 289"/>
                <a:gd name="T52" fmla="*/ 0 w 83"/>
                <a:gd name="T53" fmla="*/ 0 h 289"/>
                <a:gd name="T54" fmla="*/ 0 w 83"/>
                <a:gd name="T55" fmla="*/ 0 h 289"/>
                <a:gd name="T56" fmla="*/ 0 w 83"/>
                <a:gd name="T57" fmla="*/ 0 h 289"/>
                <a:gd name="T58" fmla="*/ 0 w 83"/>
                <a:gd name="T59" fmla="*/ 0 h 289"/>
                <a:gd name="T60" fmla="*/ 0 w 83"/>
                <a:gd name="T61" fmla="*/ 0 h 289"/>
                <a:gd name="T62" fmla="*/ 0 w 83"/>
                <a:gd name="T63" fmla="*/ 0 h 289"/>
                <a:gd name="T64" fmla="*/ 0 w 83"/>
                <a:gd name="T65" fmla="*/ 0 h 289"/>
                <a:gd name="T66" fmla="*/ 0 w 83"/>
                <a:gd name="T67" fmla="*/ 0 h 289"/>
                <a:gd name="T68" fmla="*/ 0 w 83"/>
                <a:gd name="T69" fmla="*/ 0 h 289"/>
                <a:gd name="T70" fmla="*/ 0 w 83"/>
                <a:gd name="T71" fmla="*/ 0 h 289"/>
                <a:gd name="T72" fmla="*/ 0 w 83"/>
                <a:gd name="T73" fmla="*/ 0 h 289"/>
                <a:gd name="T74" fmla="*/ 0 w 83"/>
                <a:gd name="T75" fmla="*/ 0 h 289"/>
                <a:gd name="T76" fmla="*/ 0 w 83"/>
                <a:gd name="T77" fmla="*/ 0 h 289"/>
                <a:gd name="T78" fmla="*/ 0 w 83"/>
                <a:gd name="T79" fmla="*/ 0 h 289"/>
                <a:gd name="T80" fmla="*/ 0 w 83"/>
                <a:gd name="T81" fmla="*/ 0 h 289"/>
                <a:gd name="T82" fmla="*/ 0 w 83"/>
                <a:gd name="T83" fmla="*/ 0 h 289"/>
                <a:gd name="T84" fmla="*/ 0 w 83"/>
                <a:gd name="T85" fmla="*/ 0 h 289"/>
                <a:gd name="T86" fmla="*/ 0 w 83"/>
                <a:gd name="T87" fmla="*/ 0 h 289"/>
                <a:gd name="T88" fmla="*/ 0 w 83"/>
                <a:gd name="T89" fmla="*/ 0 h 289"/>
                <a:gd name="T90" fmla="*/ 0 w 83"/>
                <a:gd name="T91" fmla="*/ 0 h 289"/>
                <a:gd name="T92" fmla="*/ 0 w 83"/>
                <a:gd name="T93" fmla="*/ 0 h 289"/>
                <a:gd name="T94" fmla="*/ 0 w 83"/>
                <a:gd name="T95" fmla="*/ 0 h 289"/>
                <a:gd name="T96" fmla="*/ 0 w 83"/>
                <a:gd name="T97" fmla="*/ 0 h 289"/>
                <a:gd name="T98" fmla="*/ 0 w 83"/>
                <a:gd name="T99" fmla="*/ 0 h 289"/>
                <a:gd name="T100" fmla="*/ 0 w 83"/>
                <a:gd name="T101" fmla="*/ 0 h 289"/>
                <a:gd name="T102" fmla="*/ 0 w 83"/>
                <a:gd name="T103" fmla="*/ 0 h 289"/>
                <a:gd name="T104" fmla="*/ 0 w 83"/>
                <a:gd name="T105" fmla="*/ 0 h 289"/>
                <a:gd name="T106" fmla="*/ 0 w 83"/>
                <a:gd name="T107" fmla="*/ 0 h 289"/>
                <a:gd name="T108" fmla="*/ 0 w 83"/>
                <a:gd name="T109" fmla="*/ 0 h 289"/>
                <a:gd name="T110" fmla="*/ 0 w 83"/>
                <a:gd name="T111" fmla="*/ 0 h 289"/>
                <a:gd name="T112" fmla="*/ 0 w 83"/>
                <a:gd name="T113" fmla="*/ 0 h 289"/>
                <a:gd name="T114" fmla="*/ 0 w 83"/>
                <a:gd name="T115" fmla="*/ 0 h 289"/>
                <a:gd name="T116" fmla="*/ 0 w 83"/>
                <a:gd name="T117" fmla="*/ 0 h 289"/>
                <a:gd name="T118" fmla="*/ 0 w 83"/>
                <a:gd name="T119" fmla="*/ 0 h 289"/>
                <a:gd name="T120" fmla="*/ 0 w 83"/>
                <a:gd name="T121" fmla="*/ 0 h 289"/>
                <a:gd name="T122" fmla="*/ 0 w 83"/>
                <a:gd name="T123" fmla="*/ 0 h 289"/>
                <a:gd name="T124" fmla="*/ 0 w 83"/>
                <a:gd name="T125" fmla="*/ 0 h 28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3"/>
                <a:gd name="T190" fmla="*/ 0 h 289"/>
                <a:gd name="T191" fmla="*/ 83 w 83"/>
                <a:gd name="T192" fmla="*/ 289 h 28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3" h="289">
                  <a:moveTo>
                    <a:pt x="35" y="25"/>
                  </a:moveTo>
                  <a:lnTo>
                    <a:pt x="40" y="23"/>
                  </a:lnTo>
                  <a:lnTo>
                    <a:pt x="43" y="22"/>
                  </a:lnTo>
                  <a:lnTo>
                    <a:pt x="48" y="20"/>
                  </a:lnTo>
                  <a:lnTo>
                    <a:pt x="53" y="19"/>
                  </a:lnTo>
                  <a:lnTo>
                    <a:pt x="57" y="18"/>
                  </a:lnTo>
                  <a:lnTo>
                    <a:pt x="62" y="18"/>
                  </a:lnTo>
                  <a:lnTo>
                    <a:pt x="66" y="19"/>
                  </a:lnTo>
                  <a:lnTo>
                    <a:pt x="71" y="20"/>
                  </a:lnTo>
                  <a:lnTo>
                    <a:pt x="78" y="27"/>
                  </a:lnTo>
                  <a:lnTo>
                    <a:pt x="81" y="37"/>
                  </a:lnTo>
                  <a:lnTo>
                    <a:pt x="83" y="46"/>
                  </a:lnTo>
                  <a:lnTo>
                    <a:pt x="83" y="55"/>
                  </a:lnTo>
                  <a:lnTo>
                    <a:pt x="80" y="63"/>
                  </a:lnTo>
                  <a:lnTo>
                    <a:pt x="73" y="68"/>
                  </a:lnTo>
                  <a:lnTo>
                    <a:pt x="66" y="69"/>
                  </a:lnTo>
                  <a:lnTo>
                    <a:pt x="57" y="69"/>
                  </a:lnTo>
                  <a:lnTo>
                    <a:pt x="48" y="68"/>
                  </a:lnTo>
                  <a:lnTo>
                    <a:pt x="40" y="64"/>
                  </a:lnTo>
                  <a:lnTo>
                    <a:pt x="33" y="64"/>
                  </a:lnTo>
                  <a:lnTo>
                    <a:pt x="28" y="74"/>
                  </a:lnTo>
                  <a:lnTo>
                    <a:pt x="30" y="90"/>
                  </a:lnTo>
                  <a:lnTo>
                    <a:pt x="34" y="88"/>
                  </a:lnTo>
                  <a:lnTo>
                    <a:pt x="40" y="86"/>
                  </a:lnTo>
                  <a:lnTo>
                    <a:pt x="46" y="84"/>
                  </a:lnTo>
                  <a:lnTo>
                    <a:pt x="51" y="83"/>
                  </a:lnTo>
                  <a:lnTo>
                    <a:pt x="57" y="83"/>
                  </a:lnTo>
                  <a:lnTo>
                    <a:pt x="63" y="83"/>
                  </a:lnTo>
                  <a:lnTo>
                    <a:pt x="69" y="85"/>
                  </a:lnTo>
                  <a:lnTo>
                    <a:pt x="73" y="88"/>
                  </a:lnTo>
                  <a:lnTo>
                    <a:pt x="79" y="93"/>
                  </a:lnTo>
                  <a:lnTo>
                    <a:pt x="81" y="98"/>
                  </a:lnTo>
                  <a:lnTo>
                    <a:pt x="83" y="105"/>
                  </a:lnTo>
                  <a:lnTo>
                    <a:pt x="81" y="112"/>
                  </a:lnTo>
                  <a:lnTo>
                    <a:pt x="78" y="121"/>
                  </a:lnTo>
                  <a:lnTo>
                    <a:pt x="72" y="128"/>
                  </a:lnTo>
                  <a:lnTo>
                    <a:pt x="65" y="133"/>
                  </a:lnTo>
                  <a:lnTo>
                    <a:pt x="56" y="137"/>
                  </a:lnTo>
                  <a:lnTo>
                    <a:pt x="48" y="136"/>
                  </a:lnTo>
                  <a:lnTo>
                    <a:pt x="41" y="132"/>
                  </a:lnTo>
                  <a:lnTo>
                    <a:pt x="33" y="129"/>
                  </a:lnTo>
                  <a:lnTo>
                    <a:pt x="26" y="125"/>
                  </a:lnTo>
                  <a:lnTo>
                    <a:pt x="24" y="132"/>
                  </a:lnTo>
                  <a:lnTo>
                    <a:pt x="23" y="139"/>
                  </a:lnTo>
                  <a:lnTo>
                    <a:pt x="24" y="146"/>
                  </a:lnTo>
                  <a:lnTo>
                    <a:pt x="26" y="153"/>
                  </a:lnTo>
                  <a:lnTo>
                    <a:pt x="33" y="150"/>
                  </a:lnTo>
                  <a:lnTo>
                    <a:pt x="40" y="146"/>
                  </a:lnTo>
                  <a:lnTo>
                    <a:pt x="48" y="144"/>
                  </a:lnTo>
                  <a:lnTo>
                    <a:pt x="56" y="145"/>
                  </a:lnTo>
                  <a:lnTo>
                    <a:pt x="63" y="148"/>
                  </a:lnTo>
                  <a:lnTo>
                    <a:pt x="69" y="153"/>
                  </a:lnTo>
                  <a:lnTo>
                    <a:pt x="73" y="159"/>
                  </a:lnTo>
                  <a:lnTo>
                    <a:pt x="76" y="167"/>
                  </a:lnTo>
                  <a:lnTo>
                    <a:pt x="74" y="175"/>
                  </a:lnTo>
                  <a:lnTo>
                    <a:pt x="71" y="182"/>
                  </a:lnTo>
                  <a:lnTo>
                    <a:pt x="66" y="188"/>
                  </a:lnTo>
                  <a:lnTo>
                    <a:pt x="58" y="191"/>
                  </a:lnTo>
                  <a:lnTo>
                    <a:pt x="57" y="191"/>
                  </a:lnTo>
                  <a:lnTo>
                    <a:pt x="56" y="191"/>
                  </a:lnTo>
                  <a:lnTo>
                    <a:pt x="56" y="192"/>
                  </a:lnTo>
                  <a:lnTo>
                    <a:pt x="62" y="196"/>
                  </a:lnTo>
                  <a:lnTo>
                    <a:pt x="68" y="200"/>
                  </a:lnTo>
                  <a:lnTo>
                    <a:pt x="72" y="206"/>
                  </a:lnTo>
                  <a:lnTo>
                    <a:pt x="74" y="213"/>
                  </a:lnTo>
                  <a:lnTo>
                    <a:pt x="74" y="220"/>
                  </a:lnTo>
                  <a:lnTo>
                    <a:pt x="73" y="226"/>
                  </a:lnTo>
                  <a:lnTo>
                    <a:pt x="70" y="230"/>
                  </a:lnTo>
                  <a:lnTo>
                    <a:pt x="64" y="236"/>
                  </a:lnTo>
                  <a:lnTo>
                    <a:pt x="59" y="237"/>
                  </a:lnTo>
                  <a:lnTo>
                    <a:pt x="54" y="238"/>
                  </a:lnTo>
                  <a:lnTo>
                    <a:pt x="46" y="237"/>
                  </a:lnTo>
                  <a:lnTo>
                    <a:pt x="38" y="237"/>
                  </a:lnTo>
                  <a:lnTo>
                    <a:pt x="31" y="239"/>
                  </a:lnTo>
                  <a:lnTo>
                    <a:pt x="25" y="242"/>
                  </a:lnTo>
                  <a:lnTo>
                    <a:pt x="23" y="249"/>
                  </a:lnTo>
                  <a:lnTo>
                    <a:pt x="23" y="259"/>
                  </a:lnTo>
                  <a:lnTo>
                    <a:pt x="27" y="264"/>
                  </a:lnTo>
                  <a:lnTo>
                    <a:pt x="34" y="268"/>
                  </a:lnTo>
                  <a:lnTo>
                    <a:pt x="41" y="269"/>
                  </a:lnTo>
                  <a:lnTo>
                    <a:pt x="48" y="267"/>
                  </a:lnTo>
                  <a:lnTo>
                    <a:pt x="50" y="266"/>
                  </a:lnTo>
                  <a:lnTo>
                    <a:pt x="54" y="265"/>
                  </a:lnTo>
                  <a:lnTo>
                    <a:pt x="57" y="264"/>
                  </a:lnTo>
                  <a:lnTo>
                    <a:pt x="61" y="264"/>
                  </a:lnTo>
                  <a:lnTo>
                    <a:pt x="62" y="267"/>
                  </a:lnTo>
                  <a:lnTo>
                    <a:pt x="63" y="271"/>
                  </a:lnTo>
                  <a:lnTo>
                    <a:pt x="63" y="274"/>
                  </a:lnTo>
                  <a:lnTo>
                    <a:pt x="63" y="277"/>
                  </a:lnTo>
                  <a:lnTo>
                    <a:pt x="58" y="282"/>
                  </a:lnTo>
                  <a:lnTo>
                    <a:pt x="53" y="286"/>
                  </a:lnTo>
                  <a:lnTo>
                    <a:pt x="47" y="288"/>
                  </a:lnTo>
                  <a:lnTo>
                    <a:pt x="41" y="289"/>
                  </a:lnTo>
                  <a:lnTo>
                    <a:pt x="35" y="287"/>
                  </a:lnTo>
                  <a:lnTo>
                    <a:pt x="30" y="286"/>
                  </a:lnTo>
                  <a:lnTo>
                    <a:pt x="24" y="283"/>
                  </a:lnTo>
                  <a:lnTo>
                    <a:pt x="18" y="280"/>
                  </a:lnTo>
                  <a:lnTo>
                    <a:pt x="13" y="276"/>
                  </a:lnTo>
                  <a:lnTo>
                    <a:pt x="9" y="273"/>
                  </a:lnTo>
                  <a:lnTo>
                    <a:pt x="5" y="267"/>
                  </a:lnTo>
                  <a:lnTo>
                    <a:pt x="3" y="261"/>
                  </a:lnTo>
                  <a:lnTo>
                    <a:pt x="1" y="245"/>
                  </a:lnTo>
                  <a:lnTo>
                    <a:pt x="3" y="231"/>
                  </a:lnTo>
                  <a:lnTo>
                    <a:pt x="5" y="216"/>
                  </a:lnTo>
                  <a:lnTo>
                    <a:pt x="4" y="203"/>
                  </a:lnTo>
                  <a:lnTo>
                    <a:pt x="4" y="190"/>
                  </a:lnTo>
                  <a:lnTo>
                    <a:pt x="6" y="176"/>
                  </a:lnTo>
                  <a:lnTo>
                    <a:pt x="8" y="162"/>
                  </a:lnTo>
                  <a:lnTo>
                    <a:pt x="1" y="148"/>
                  </a:lnTo>
                  <a:lnTo>
                    <a:pt x="0" y="137"/>
                  </a:lnTo>
                  <a:lnTo>
                    <a:pt x="1" y="128"/>
                  </a:lnTo>
                  <a:lnTo>
                    <a:pt x="3" y="118"/>
                  </a:lnTo>
                  <a:lnTo>
                    <a:pt x="8" y="108"/>
                  </a:lnTo>
                  <a:lnTo>
                    <a:pt x="4" y="94"/>
                  </a:lnTo>
                  <a:lnTo>
                    <a:pt x="6" y="79"/>
                  </a:lnTo>
                  <a:lnTo>
                    <a:pt x="10" y="65"/>
                  </a:lnTo>
                  <a:lnTo>
                    <a:pt x="15" y="52"/>
                  </a:lnTo>
                  <a:lnTo>
                    <a:pt x="10" y="39"/>
                  </a:lnTo>
                  <a:lnTo>
                    <a:pt x="9" y="25"/>
                  </a:lnTo>
                  <a:lnTo>
                    <a:pt x="12" y="11"/>
                  </a:lnTo>
                  <a:lnTo>
                    <a:pt x="19" y="0"/>
                  </a:lnTo>
                  <a:lnTo>
                    <a:pt x="26" y="3"/>
                  </a:lnTo>
                  <a:lnTo>
                    <a:pt x="30" y="10"/>
                  </a:lnTo>
                  <a:lnTo>
                    <a:pt x="31" y="18"/>
                  </a:lnTo>
                  <a:lnTo>
                    <a:pt x="35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10" name="Freeform 908"/>
            <p:cNvSpPr>
              <a:spLocks/>
            </p:cNvSpPr>
            <p:nvPr/>
          </p:nvSpPr>
          <p:spPr bwMode="auto">
            <a:xfrm flipH="1">
              <a:off x="8776" y="1928"/>
              <a:ext cx="2" cy="1"/>
            </a:xfrm>
            <a:custGeom>
              <a:avLst/>
              <a:gdLst>
                <a:gd name="T0" fmla="*/ 0 w 29"/>
                <a:gd name="T1" fmla="*/ 0 h 18"/>
                <a:gd name="T2" fmla="*/ 0 w 29"/>
                <a:gd name="T3" fmla="*/ 0 h 18"/>
                <a:gd name="T4" fmla="*/ 0 w 29"/>
                <a:gd name="T5" fmla="*/ 0 h 18"/>
                <a:gd name="T6" fmla="*/ 0 w 29"/>
                <a:gd name="T7" fmla="*/ 0 h 18"/>
                <a:gd name="T8" fmla="*/ 0 w 29"/>
                <a:gd name="T9" fmla="*/ 0 h 18"/>
                <a:gd name="T10" fmla="*/ 0 w 29"/>
                <a:gd name="T11" fmla="*/ 0 h 18"/>
                <a:gd name="T12" fmla="*/ 0 w 29"/>
                <a:gd name="T13" fmla="*/ 0 h 18"/>
                <a:gd name="T14" fmla="*/ 0 w 29"/>
                <a:gd name="T15" fmla="*/ 0 h 18"/>
                <a:gd name="T16" fmla="*/ 0 w 29"/>
                <a:gd name="T17" fmla="*/ 0 h 18"/>
                <a:gd name="T18" fmla="*/ 0 w 29"/>
                <a:gd name="T19" fmla="*/ 0 h 18"/>
                <a:gd name="T20" fmla="*/ 0 w 29"/>
                <a:gd name="T21" fmla="*/ 0 h 18"/>
                <a:gd name="T22" fmla="*/ 0 w 29"/>
                <a:gd name="T23" fmla="*/ 0 h 18"/>
                <a:gd name="T24" fmla="*/ 0 w 29"/>
                <a:gd name="T25" fmla="*/ 0 h 18"/>
                <a:gd name="T26" fmla="*/ 0 w 2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18"/>
                <a:gd name="T44" fmla="*/ 29 w 29"/>
                <a:gd name="T45" fmla="*/ 18 h 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18">
                  <a:moveTo>
                    <a:pt x="29" y="8"/>
                  </a:moveTo>
                  <a:lnTo>
                    <a:pt x="29" y="12"/>
                  </a:lnTo>
                  <a:lnTo>
                    <a:pt x="28" y="15"/>
                  </a:lnTo>
                  <a:lnTo>
                    <a:pt x="26" y="17"/>
                  </a:lnTo>
                  <a:lnTo>
                    <a:pt x="23" y="18"/>
                  </a:lnTo>
                  <a:lnTo>
                    <a:pt x="12" y="18"/>
                  </a:lnTo>
                  <a:lnTo>
                    <a:pt x="11" y="17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0" y="8"/>
                  </a:lnTo>
                  <a:lnTo>
                    <a:pt x="5" y="3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11" name="Freeform 909"/>
            <p:cNvSpPr>
              <a:spLocks/>
            </p:cNvSpPr>
            <p:nvPr/>
          </p:nvSpPr>
          <p:spPr bwMode="auto">
            <a:xfrm flipH="1">
              <a:off x="8751" y="1935"/>
              <a:ext cx="15" cy="38"/>
            </a:xfrm>
            <a:custGeom>
              <a:avLst/>
              <a:gdLst>
                <a:gd name="T0" fmla="*/ 0 w 174"/>
                <a:gd name="T1" fmla="*/ 0 h 313"/>
                <a:gd name="T2" fmla="*/ 0 w 174"/>
                <a:gd name="T3" fmla="*/ 0 h 313"/>
                <a:gd name="T4" fmla="*/ 0 w 174"/>
                <a:gd name="T5" fmla="*/ 0 h 313"/>
                <a:gd name="T6" fmla="*/ 0 w 174"/>
                <a:gd name="T7" fmla="*/ 0 h 313"/>
                <a:gd name="T8" fmla="*/ 0 w 174"/>
                <a:gd name="T9" fmla="*/ 0 h 313"/>
                <a:gd name="T10" fmla="*/ 0 w 174"/>
                <a:gd name="T11" fmla="*/ 0 h 313"/>
                <a:gd name="T12" fmla="*/ 0 w 174"/>
                <a:gd name="T13" fmla="*/ 0 h 313"/>
                <a:gd name="T14" fmla="*/ 0 w 174"/>
                <a:gd name="T15" fmla="*/ 0 h 313"/>
                <a:gd name="T16" fmla="*/ 0 w 174"/>
                <a:gd name="T17" fmla="*/ 0 h 313"/>
                <a:gd name="T18" fmla="*/ 0 w 174"/>
                <a:gd name="T19" fmla="*/ 0 h 313"/>
                <a:gd name="T20" fmla="*/ 0 w 174"/>
                <a:gd name="T21" fmla="*/ 0 h 313"/>
                <a:gd name="T22" fmla="*/ 0 w 174"/>
                <a:gd name="T23" fmla="*/ 0 h 313"/>
                <a:gd name="T24" fmla="*/ 0 w 174"/>
                <a:gd name="T25" fmla="*/ 0 h 313"/>
                <a:gd name="T26" fmla="*/ 0 w 174"/>
                <a:gd name="T27" fmla="*/ 0 h 313"/>
                <a:gd name="T28" fmla="*/ 0 w 174"/>
                <a:gd name="T29" fmla="*/ 0 h 313"/>
                <a:gd name="T30" fmla="*/ 0 w 174"/>
                <a:gd name="T31" fmla="*/ 0 h 313"/>
                <a:gd name="T32" fmla="*/ 0 w 174"/>
                <a:gd name="T33" fmla="*/ 0 h 313"/>
                <a:gd name="T34" fmla="*/ 0 w 174"/>
                <a:gd name="T35" fmla="*/ 0 h 313"/>
                <a:gd name="T36" fmla="*/ 0 w 174"/>
                <a:gd name="T37" fmla="*/ 0 h 313"/>
                <a:gd name="T38" fmla="*/ 0 w 174"/>
                <a:gd name="T39" fmla="*/ 0 h 313"/>
                <a:gd name="T40" fmla="*/ 0 w 174"/>
                <a:gd name="T41" fmla="*/ 0 h 313"/>
                <a:gd name="T42" fmla="*/ 0 w 174"/>
                <a:gd name="T43" fmla="*/ 0 h 313"/>
                <a:gd name="T44" fmla="*/ 0 w 174"/>
                <a:gd name="T45" fmla="*/ 0 h 313"/>
                <a:gd name="T46" fmla="*/ 0 w 174"/>
                <a:gd name="T47" fmla="*/ 0 h 313"/>
                <a:gd name="T48" fmla="*/ 0 w 174"/>
                <a:gd name="T49" fmla="*/ 0 h 313"/>
                <a:gd name="T50" fmla="*/ 0 w 174"/>
                <a:gd name="T51" fmla="*/ 0 h 313"/>
                <a:gd name="T52" fmla="*/ 0 w 174"/>
                <a:gd name="T53" fmla="*/ 0 h 313"/>
                <a:gd name="T54" fmla="*/ 0 w 174"/>
                <a:gd name="T55" fmla="*/ 0 h 313"/>
                <a:gd name="T56" fmla="*/ 0 w 174"/>
                <a:gd name="T57" fmla="*/ 0 h 313"/>
                <a:gd name="T58" fmla="*/ 0 w 174"/>
                <a:gd name="T59" fmla="*/ 0 h 313"/>
                <a:gd name="T60" fmla="*/ 0 w 174"/>
                <a:gd name="T61" fmla="*/ 0 h 313"/>
                <a:gd name="T62" fmla="*/ 0 w 174"/>
                <a:gd name="T63" fmla="*/ 0 h 313"/>
                <a:gd name="T64" fmla="*/ 0 w 174"/>
                <a:gd name="T65" fmla="*/ 0 h 313"/>
                <a:gd name="T66" fmla="*/ 0 w 174"/>
                <a:gd name="T67" fmla="*/ 0 h 313"/>
                <a:gd name="T68" fmla="*/ 0 w 174"/>
                <a:gd name="T69" fmla="*/ 0 h 313"/>
                <a:gd name="T70" fmla="*/ 0 w 174"/>
                <a:gd name="T71" fmla="*/ 0 h 313"/>
                <a:gd name="T72" fmla="*/ 0 w 174"/>
                <a:gd name="T73" fmla="*/ 0 h 3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4"/>
                <a:gd name="T112" fmla="*/ 0 h 313"/>
                <a:gd name="T113" fmla="*/ 174 w 174"/>
                <a:gd name="T114" fmla="*/ 313 h 3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4" h="313">
                  <a:moveTo>
                    <a:pt x="20" y="51"/>
                  </a:moveTo>
                  <a:lnTo>
                    <a:pt x="32" y="85"/>
                  </a:lnTo>
                  <a:lnTo>
                    <a:pt x="45" y="119"/>
                  </a:lnTo>
                  <a:lnTo>
                    <a:pt x="60" y="152"/>
                  </a:lnTo>
                  <a:lnTo>
                    <a:pt x="78" y="183"/>
                  </a:lnTo>
                  <a:lnTo>
                    <a:pt x="97" y="214"/>
                  </a:lnTo>
                  <a:lnTo>
                    <a:pt x="119" y="244"/>
                  </a:lnTo>
                  <a:lnTo>
                    <a:pt x="143" y="272"/>
                  </a:lnTo>
                  <a:lnTo>
                    <a:pt x="171" y="298"/>
                  </a:lnTo>
                  <a:lnTo>
                    <a:pt x="172" y="301"/>
                  </a:lnTo>
                  <a:lnTo>
                    <a:pt x="174" y="304"/>
                  </a:lnTo>
                  <a:lnTo>
                    <a:pt x="174" y="308"/>
                  </a:lnTo>
                  <a:lnTo>
                    <a:pt x="173" y="311"/>
                  </a:lnTo>
                  <a:lnTo>
                    <a:pt x="166" y="313"/>
                  </a:lnTo>
                  <a:lnTo>
                    <a:pt x="161" y="313"/>
                  </a:lnTo>
                  <a:lnTo>
                    <a:pt x="155" y="312"/>
                  </a:lnTo>
                  <a:lnTo>
                    <a:pt x="149" y="310"/>
                  </a:lnTo>
                  <a:lnTo>
                    <a:pt x="143" y="308"/>
                  </a:lnTo>
                  <a:lnTo>
                    <a:pt x="138" y="304"/>
                  </a:lnTo>
                  <a:lnTo>
                    <a:pt x="132" y="302"/>
                  </a:lnTo>
                  <a:lnTo>
                    <a:pt x="126" y="300"/>
                  </a:lnTo>
                  <a:lnTo>
                    <a:pt x="95" y="274"/>
                  </a:lnTo>
                  <a:lnTo>
                    <a:pt x="70" y="245"/>
                  </a:lnTo>
                  <a:lnTo>
                    <a:pt x="49" y="215"/>
                  </a:lnTo>
                  <a:lnTo>
                    <a:pt x="33" y="182"/>
                  </a:lnTo>
                  <a:lnTo>
                    <a:pt x="20" y="146"/>
                  </a:lnTo>
                  <a:lnTo>
                    <a:pt x="11" y="111"/>
                  </a:lnTo>
                  <a:lnTo>
                    <a:pt x="4" y="73"/>
                  </a:lnTo>
                  <a:lnTo>
                    <a:pt x="0" y="35"/>
                  </a:lnTo>
                  <a:lnTo>
                    <a:pt x="2" y="25"/>
                  </a:lnTo>
                  <a:lnTo>
                    <a:pt x="3" y="16"/>
                  </a:lnTo>
                  <a:lnTo>
                    <a:pt x="5" y="7"/>
                  </a:lnTo>
                  <a:lnTo>
                    <a:pt x="11" y="0"/>
                  </a:lnTo>
                  <a:lnTo>
                    <a:pt x="19" y="10"/>
                  </a:lnTo>
                  <a:lnTo>
                    <a:pt x="19" y="23"/>
                  </a:lnTo>
                  <a:lnTo>
                    <a:pt x="18" y="38"/>
                  </a:lnTo>
                  <a:lnTo>
                    <a:pt x="2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12" name="Freeform 910"/>
            <p:cNvSpPr>
              <a:spLocks/>
            </p:cNvSpPr>
            <p:nvPr/>
          </p:nvSpPr>
          <p:spPr bwMode="auto">
            <a:xfrm flipH="1">
              <a:off x="8776" y="1935"/>
              <a:ext cx="2" cy="2"/>
            </a:xfrm>
            <a:custGeom>
              <a:avLst/>
              <a:gdLst>
                <a:gd name="T0" fmla="*/ 0 w 29"/>
                <a:gd name="T1" fmla="*/ 0 h 19"/>
                <a:gd name="T2" fmla="*/ 0 w 29"/>
                <a:gd name="T3" fmla="*/ 0 h 19"/>
                <a:gd name="T4" fmla="*/ 0 w 29"/>
                <a:gd name="T5" fmla="*/ 0 h 19"/>
                <a:gd name="T6" fmla="*/ 0 w 29"/>
                <a:gd name="T7" fmla="*/ 0 h 19"/>
                <a:gd name="T8" fmla="*/ 0 w 29"/>
                <a:gd name="T9" fmla="*/ 0 h 19"/>
                <a:gd name="T10" fmla="*/ 0 w 29"/>
                <a:gd name="T11" fmla="*/ 0 h 19"/>
                <a:gd name="T12" fmla="*/ 0 w 29"/>
                <a:gd name="T13" fmla="*/ 0 h 19"/>
                <a:gd name="T14" fmla="*/ 0 w 29"/>
                <a:gd name="T15" fmla="*/ 0 h 19"/>
                <a:gd name="T16" fmla="*/ 0 w 29"/>
                <a:gd name="T17" fmla="*/ 0 h 19"/>
                <a:gd name="T18" fmla="*/ 0 w 29"/>
                <a:gd name="T19" fmla="*/ 0 h 19"/>
                <a:gd name="T20" fmla="*/ 0 w 29"/>
                <a:gd name="T21" fmla="*/ 0 h 19"/>
                <a:gd name="T22" fmla="*/ 0 w 29"/>
                <a:gd name="T23" fmla="*/ 0 h 19"/>
                <a:gd name="T24" fmla="*/ 0 w 29"/>
                <a:gd name="T25" fmla="*/ 0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19"/>
                <a:gd name="T41" fmla="*/ 29 w 29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19">
                  <a:moveTo>
                    <a:pt x="29" y="10"/>
                  </a:moveTo>
                  <a:lnTo>
                    <a:pt x="29" y="14"/>
                  </a:lnTo>
                  <a:lnTo>
                    <a:pt x="28" y="15"/>
                  </a:lnTo>
                  <a:lnTo>
                    <a:pt x="24" y="17"/>
                  </a:lnTo>
                  <a:lnTo>
                    <a:pt x="22" y="19"/>
                  </a:lnTo>
                  <a:lnTo>
                    <a:pt x="15" y="18"/>
                  </a:lnTo>
                  <a:lnTo>
                    <a:pt x="8" y="15"/>
                  </a:lnTo>
                  <a:lnTo>
                    <a:pt x="4" y="10"/>
                  </a:lnTo>
                  <a:lnTo>
                    <a:pt x="0" y="7"/>
                  </a:lnTo>
                  <a:lnTo>
                    <a:pt x="7" y="3"/>
                  </a:lnTo>
                  <a:lnTo>
                    <a:pt x="18" y="0"/>
                  </a:lnTo>
                  <a:lnTo>
                    <a:pt x="27" y="2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13" name="Freeform 911"/>
            <p:cNvSpPr>
              <a:spLocks/>
            </p:cNvSpPr>
            <p:nvPr/>
          </p:nvSpPr>
          <p:spPr bwMode="auto">
            <a:xfrm flipH="1">
              <a:off x="8776" y="1942"/>
              <a:ext cx="2" cy="3"/>
            </a:xfrm>
            <a:custGeom>
              <a:avLst/>
              <a:gdLst>
                <a:gd name="T0" fmla="*/ 0 w 27"/>
                <a:gd name="T1" fmla="*/ 0 h 18"/>
                <a:gd name="T2" fmla="*/ 0 w 27"/>
                <a:gd name="T3" fmla="*/ 0 h 18"/>
                <a:gd name="T4" fmla="*/ 0 w 27"/>
                <a:gd name="T5" fmla="*/ 0 h 18"/>
                <a:gd name="T6" fmla="*/ 0 w 27"/>
                <a:gd name="T7" fmla="*/ 0 h 18"/>
                <a:gd name="T8" fmla="*/ 0 w 27"/>
                <a:gd name="T9" fmla="*/ 0 h 18"/>
                <a:gd name="T10" fmla="*/ 0 w 27"/>
                <a:gd name="T11" fmla="*/ 0 h 18"/>
                <a:gd name="T12" fmla="*/ 0 w 27"/>
                <a:gd name="T13" fmla="*/ 0 h 18"/>
                <a:gd name="T14" fmla="*/ 0 w 27"/>
                <a:gd name="T15" fmla="*/ 0 h 18"/>
                <a:gd name="T16" fmla="*/ 0 w 27"/>
                <a:gd name="T17" fmla="*/ 0 h 18"/>
                <a:gd name="T18" fmla="*/ 0 w 27"/>
                <a:gd name="T19" fmla="*/ 0 h 18"/>
                <a:gd name="T20" fmla="*/ 0 w 27"/>
                <a:gd name="T21" fmla="*/ 0 h 18"/>
                <a:gd name="T22" fmla="*/ 0 w 27"/>
                <a:gd name="T23" fmla="*/ 0 h 18"/>
                <a:gd name="T24" fmla="*/ 0 w 27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18"/>
                <a:gd name="T41" fmla="*/ 27 w 27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18">
                  <a:moveTo>
                    <a:pt x="27" y="9"/>
                  </a:moveTo>
                  <a:lnTo>
                    <a:pt x="25" y="16"/>
                  </a:lnTo>
                  <a:lnTo>
                    <a:pt x="19" y="18"/>
                  </a:lnTo>
                  <a:lnTo>
                    <a:pt x="13" y="17"/>
                  </a:lnTo>
                  <a:lnTo>
                    <a:pt x="7" y="13"/>
                  </a:lnTo>
                  <a:lnTo>
                    <a:pt x="3" y="11"/>
                  </a:lnTo>
                  <a:lnTo>
                    <a:pt x="0" y="9"/>
                  </a:lnTo>
                  <a:lnTo>
                    <a:pt x="1" y="5"/>
                  </a:lnTo>
                  <a:lnTo>
                    <a:pt x="10" y="1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5" y="4"/>
                  </a:lnTo>
                  <a:lnTo>
                    <a:pt x="27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14" name="Freeform 912"/>
            <p:cNvSpPr>
              <a:spLocks/>
            </p:cNvSpPr>
            <p:nvPr/>
          </p:nvSpPr>
          <p:spPr bwMode="auto">
            <a:xfrm flipH="1">
              <a:off x="8777" y="1945"/>
              <a:ext cx="1" cy="3"/>
            </a:xfrm>
            <a:custGeom>
              <a:avLst/>
              <a:gdLst>
                <a:gd name="T0" fmla="*/ 0 w 18"/>
                <a:gd name="T1" fmla="*/ 0 h 20"/>
                <a:gd name="T2" fmla="*/ 0 w 18"/>
                <a:gd name="T3" fmla="*/ 0 h 20"/>
                <a:gd name="T4" fmla="*/ 0 w 18"/>
                <a:gd name="T5" fmla="*/ 0 h 20"/>
                <a:gd name="T6" fmla="*/ 0 w 18"/>
                <a:gd name="T7" fmla="*/ 0 h 20"/>
                <a:gd name="T8" fmla="*/ 0 w 18"/>
                <a:gd name="T9" fmla="*/ 0 h 20"/>
                <a:gd name="T10" fmla="*/ 0 w 18"/>
                <a:gd name="T11" fmla="*/ 0 h 20"/>
                <a:gd name="T12" fmla="*/ 0 w 18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0"/>
                <a:gd name="T23" fmla="*/ 18 w 18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0">
                  <a:moveTo>
                    <a:pt x="1" y="20"/>
                  </a:move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3" y="0"/>
                  </a:lnTo>
                  <a:lnTo>
                    <a:pt x="18" y="8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15" name="Freeform 913"/>
            <p:cNvSpPr>
              <a:spLocks/>
            </p:cNvSpPr>
            <p:nvPr/>
          </p:nvSpPr>
          <p:spPr bwMode="auto">
            <a:xfrm flipH="1">
              <a:off x="8776" y="1949"/>
              <a:ext cx="2" cy="1"/>
            </a:xfrm>
            <a:custGeom>
              <a:avLst/>
              <a:gdLst>
                <a:gd name="T0" fmla="*/ 0 w 27"/>
                <a:gd name="T1" fmla="*/ 0 h 16"/>
                <a:gd name="T2" fmla="*/ 0 w 27"/>
                <a:gd name="T3" fmla="*/ 0 h 16"/>
                <a:gd name="T4" fmla="*/ 0 w 27"/>
                <a:gd name="T5" fmla="*/ 0 h 16"/>
                <a:gd name="T6" fmla="*/ 0 w 27"/>
                <a:gd name="T7" fmla="*/ 0 h 16"/>
                <a:gd name="T8" fmla="*/ 0 w 27"/>
                <a:gd name="T9" fmla="*/ 0 h 16"/>
                <a:gd name="T10" fmla="*/ 0 w 27"/>
                <a:gd name="T11" fmla="*/ 0 h 16"/>
                <a:gd name="T12" fmla="*/ 0 w 27"/>
                <a:gd name="T13" fmla="*/ 0 h 16"/>
                <a:gd name="T14" fmla="*/ 0 w 27"/>
                <a:gd name="T15" fmla="*/ 0 h 16"/>
                <a:gd name="T16" fmla="*/ 0 w 27"/>
                <a:gd name="T17" fmla="*/ 0 h 16"/>
                <a:gd name="T18" fmla="*/ 0 w 27"/>
                <a:gd name="T19" fmla="*/ 0 h 16"/>
                <a:gd name="T20" fmla="*/ 0 w 27"/>
                <a:gd name="T21" fmla="*/ 0 h 16"/>
                <a:gd name="T22" fmla="*/ 0 w 27"/>
                <a:gd name="T23" fmla="*/ 0 h 16"/>
                <a:gd name="T24" fmla="*/ 0 w 27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16"/>
                <a:gd name="T41" fmla="*/ 27 w 27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16">
                  <a:moveTo>
                    <a:pt x="27" y="11"/>
                  </a:moveTo>
                  <a:lnTo>
                    <a:pt x="24" y="13"/>
                  </a:lnTo>
                  <a:lnTo>
                    <a:pt x="21" y="15"/>
                  </a:lnTo>
                  <a:lnTo>
                    <a:pt x="17" y="16"/>
                  </a:lnTo>
                  <a:lnTo>
                    <a:pt x="14" y="16"/>
                  </a:lnTo>
                  <a:lnTo>
                    <a:pt x="10" y="15"/>
                  </a:lnTo>
                  <a:lnTo>
                    <a:pt x="7" y="12"/>
                  </a:lnTo>
                  <a:lnTo>
                    <a:pt x="3" y="8"/>
                  </a:lnTo>
                  <a:lnTo>
                    <a:pt x="0" y="6"/>
                  </a:lnTo>
                  <a:lnTo>
                    <a:pt x="7" y="3"/>
                  </a:lnTo>
                  <a:lnTo>
                    <a:pt x="17" y="0"/>
                  </a:lnTo>
                  <a:lnTo>
                    <a:pt x="25" y="1"/>
                  </a:lnTo>
                  <a:lnTo>
                    <a:pt x="27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16" name="Freeform 914"/>
            <p:cNvSpPr>
              <a:spLocks/>
            </p:cNvSpPr>
            <p:nvPr/>
          </p:nvSpPr>
          <p:spPr bwMode="auto">
            <a:xfrm flipH="1">
              <a:off x="8784" y="1905"/>
              <a:ext cx="8" cy="51"/>
            </a:xfrm>
            <a:custGeom>
              <a:avLst/>
              <a:gdLst>
                <a:gd name="T0" fmla="*/ 0 w 98"/>
                <a:gd name="T1" fmla="*/ 0 h 414"/>
                <a:gd name="T2" fmla="*/ 0 w 98"/>
                <a:gd name="T3" fmla="*/ 0 h 414"/>
                <a:gd name="T4" fmla="*/ 0 w 98"/>
                <a:gd name="T5" fmla="*/ 0 h 414"/>
                <a:gd name="T6" fmla="*/ 0 w 98"/>
                <a:gd name="T7" fmla="*/ 0 h 414"/>
                <a:gd name="T8" fmla="*/ 0 w 98"/>
                <a:gd name="T9" fmla="*/ 0 h 414"/>
                <a:gd name="T10" fmla="*/ 0 w 98"/>
                <a:gd name="T11" fmla="*/ 0 h 414"/>
                <a:gd name="T12" fmla="*/ 0 w 98"/>
                <a:gd name="T13" fmla="*/ 0 h 414"/>
                <a:gd name="T14" fmla="*/ 0 w 98"/>
                <a:gd name="T15" fmla="*/ 0 h 414"/>
                <a:gd name="T16" fmla="*/ 0 w 98"/>
                <a:gd name="T17" fmla="*/ 0 h 414"/>
                <a:gd name="T18" fmla="*/ 0 w 98"/>
                <a:gd name="T19" fmla="*/ 0 h 414"/>
                <a:gd name="T20" fmla="*/ 0 w 98"/>
                <a:gd name="T21" fmla="*/ 0 h 414"/>
                <a:gd name="T22" fmla="*/ 0 w 98"/>
                <a:gd name="T23" fmla="*/ 0 h 414"/>
                <a:gd name="T24" fmla="*/ 0 w 98"/>
                <a:gd name="T25" fmla="*/ 0 h 414"/>
                <a:gd name="T26" fmla="*/ 0 w 98"/>
                <a:gd name="T27" fmla="*/ 0 h 414"/>
                <a:gd name="T28" fmla="*/ 0 w 98"/>
                <a:gd name="T29" fmla="*/ 0 h 414"/>
                <a:gd name="T30" fmla="*/ 0 w 98"/>
                <a:gd name="T31" fmla="*/ 0 h 414"/>
                <a:gd name="T32" fmla="*/ 0 w 98"/>
                <a:gd name="T33" fmla="*/ 0 h 414"/>
                <a:gd name="T34" fmla="*/ 0 w 98"/>
                <a:gd name="T35" fmla="*/ 0 h 414"/>
                <a:gd name="T36" fmla="*/ 0 w 98"/>
                <a:gd name="T37" fmla="*/ 0 h 414"/>
                <a:gd name="T38" fmla="*/ 0 w 98"/>
                <a:gd name="T39" fmla="*/ 0 h 414"/>
                <a:gd name="T40" fmla="*/ 0 w 98"/>
                <a:gd name="T41" fmla="*/ 0 h 414"/>
                <a:gd name="T42" fmla="*/ 0 w 98"/>
                <a:gd name="T43" fmla="*/ 0 h 414"/>
                <a:gd name="T44" fmla="*/ 0 w 98"/>
                <a:gd name="T45" fmla="*/ 0 h 414"/>
                <a:gd name="T46" fmla="*/ 0 w 98"/>
                <a:gd name="T47" fmla="*/ 0 h 414"/>
                <a:gd name="T48" fmla="*/ 0 w 98"/>
                <a:gd name="T49" fmla="*/ 0 h 414"/>
                <a:gd name="T50" fmla="*/ 0 w 98"/>
                <a:gd name="T51" fmla="*/ 0 h 414"/>
                <a:gd name="T52" fmla="*/ 0 w 98"/>
                <a:gd name="T53" fmla="*/ 0 h 414"/>
                <a:gd name="T54" fmla="*/ 0 w 98"/>
                <a:gd name="T55" fmla="*/ 0 h 414"/>
                <a:gd name="T56" fmla="*/ 0 w 98"/>
                <a:gd name="T57" fmla="*/ 0 h 414"/>
                <a:gd name="T58" fmla="*/ 0 w 98"/>
                <a:gd name="T59" fmla="*/ 0 h 414"/>
                <a:gd name="T60" fmla="*/ 0 w 98"/>
                <a:gd name="T61" fmla="*/ 0 h 414"/>
                <a:gd name="T62" fmla="*/ 0 w 98"/>
                <a:gd name="T63" fmla="*/ 0 h 414"/>
                <a:gd name="T64" fmla="*/ 0 w 98"/>
                <a:gd name="T65" fmla="*/ 0 h 414"/>
                <a:gd name="T66" fmla="*/ 0 w 98"/>
                <a:gd name="T67" fmla="*/ 0 h 414"/>
                <a:gd name="T68" fmla="*/ 0 w 98"/>
                <a:gd name="T69" fmla="*/ 0 h 414"/>
                <a:gd name="T70" fmla="*/ 0 w 98"/>
                <a:gd name="T71" fmla="*/ 0 h 414"/>
                <a:gd name="T72" fmla="*/ 0 w 98"/>
                <a:gd name="T73" fmla="*/ 0 h 414"/>
                <a:gd name="T74" fmla="*/ 0 w 98"/>
                <a:gd name="T75" fmla="*/ 0 h 414"/>
                <a:gd name="T76" fmla="*/ 0 w 98"/>
                <a:gd name="T77" fmla="*/ 0 h 414"/>
                <a:gd name="T78" fmla="*/ 0 w 98"/>
                <a:gd name="T79" fmla="*/ 0 h 414"/>
                <a:gd name="T80" fmla="*/ 0 w 98"/>
                <a:gd name="T81" fmla="*/ 0 h 414"/>
                <a:gd name="T82" fmla="*/ 0 w 98"/>
                <a:gd name="T83" fmla="*/ 0 h 414"/>
                <a:gd name="T84" fmla="*/ 0 w 98"/>
                <a:gd name="T85" fmla="*/ 0 h 414"/>
                <a:gd name="T86" fmla="*/ 0 w 98"/>
                <a:gd name="T87" fmla="*/ 0 h 414"/>
                <a:gd name="T88" fmla="*/ 0 w 98"/>
                <a:gd name="T89" fmla="*/ 0 h 414"/>
                <a:gd name="T90" fmla="*/ 0 w 98"/>
                <a:gd name="T91" fmla="*/ 0 h 414"/>
                <a:gd name="T92" fmla="*/ 0 w 98"/>
                <a:gd name="T93" fmla="*/ 0 h 414"/>
                <a:gd name="T94" fmla="*/ 0 w 98"/>
                <a:gd name="T95" fmla="*/ 0 h 414"/>
                <a:gd name="T96" fmla="*/ 0 w 98"/>
                <a:gd name="T97" fmla="*/ 0 h 414"/>
                <a:gd name="T98" fmla="*/ 0 w 98"/>
                <a:gd name="T99" fmla="*/ 0 h 414"/>
                <a:gd name="T100" fmla="*/ 0 w 98"/>
                <a:gd name="T101" fmla="*/ 0 h 414"/>
                <a:gd name="T102" fmla="*/ 0 w 98"/>
                <a:gd name="T103" fmla="*/ 0 h 414"/>
                <a:gd name="T104" fmla="*/ 0 w 98"/>
                <a:gd name="T105" fmla="*/ 0 h 414"/>
                <a:gd name="T106" fmla="*/ 0 w 98"/>
                <a:gd name="T107" fmla="*/ 0 h 414"/>
                <a:gd name="T108" fmla="*/ 0 w 98"/>
                <a:gd name="T109" fmla="*/ 0 h 414"/>
                <a:gd name="T110" fmla="*/ 0 w 98"/>
                <a:gd name="T111" fmla="*/ 0 h 414"/>
                <a:gd name="T112" fmla="*/ 0 w 98"/>
                <a:gd name="T113" fmla="*/ 0 h 414"/>
                <a:gd name="T114" fmla="*/ 0 w 98"/>
                <a:gd name="T115" fmla="*/ 0 h 4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8"/>
                <a:gd name="T175" fmla="*/ 0 h 414"/>
                <a:gd name="T176" fmla="*/ 98 w 98"/>
                <a:gd name="T177" fmla="*/ 414 h 4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8" h="414">
                  <a:moveTo>
                    <a:pt x="97" y="6"/>
                  </a:moveTo>
                  <a:lnTo>
                    <a:pt x="98" y="0"/>
                  </a:lnTo>
                  <a:lnTo>
                    <a:pt x="96" y="0"/>
                  </a:lnTo>
                  <a:lnTo>
                    <a:pt x="92" y="2"/>
                  </a:lnTo>
                  <a:lnTo>
                    <a:pt x="91" y="3"/>
                  </a:lnTo>
                  <a:lnTo>
                    <a:pt x="85" y="12"/>
                  </a:lnTo>
                  <a:lnTo>
                    <a:pt x="78" y="18"/>
                  </a:lnTo>
                  <a:lnTo>
                    <a:pt x="72" y="27"/>
                  </a:lnTo>
                  <a:lnTo>
                    <a:pt x="65" y="35"/>
                  </a:lnTo>
                  <a:lnTo>
                    <a:pt x="59" y="43"/>
                  </a:lnTo>
                  <a:lnTo>
                    <a:pt x="54" y="50"/>
                  </a:lnTo>
                  <a:lnTo>
                    <a:pt x="51" y="58"/>
                  </a:lnTo>
                  <a:lnTo>
                    <a:pt x="50" y="65"/>
                  </a:lnTo>
                  <a:lnTo>
                    <a:pt x="47" y="76"/>
                  </a:lnTo>
                  <a:lnTo>
                    <a:pt x="43" y="82"/>
                  </a:lnTo>
                  <a:lnTo>
                    <a:pt x="43" y="88"/>
                  </a:lnTo>
                  <a:lnTo>
                    <a:pt x="50" y="98"/>
                  </a:lnTo>
                  <a:lnTo>
                    <a:pt x="60" y="106"/>
                  </a:lnTo>
                  <a:lnTo>
                    <a:pt x="66" y="108"/>
                  </a:lnTo>
                  <a:lnTo>
                    <a:pt x="68" y="107"/>
                  </a:lnTo>
                  <a:lnTo>
                    <a:pt x="68" y="106"/>
                  </a:lnTo>
                  <a:lnTo>
                    <a:pt x="62" y="115"/>
                  </a:lnTo>
                  <a:lnTo>
                    <a:pt x="59" y="121"/>
                  </a:lnTo>
                  <a:lnTo>
                    <a:pt x="52" y="138"/>
                  </a:lnTo>
                  <a:lnTo>
                    <a:pt x="42" y="164"/>
                  </a:lnTo>
                  <a:lnTo>
                    <a:pt x="29" y="198"/>
                  </a:lnTo>
                  <a:lnTo>
                    <a:pt x="17" y="237"/>
                  </a:lnTo>
                  <a:lnTo>
                    <a:pt x="7" y="282"/>
                  </a:lnTo>
                  <a:lnTo>
                    <a:pt x="1" y="330"/>
                  </a:lnTo>
                  <a:lnTo>
                    <a:pt x="0" y="379"/>
                  </a:lnTo>
                  <a:lnTo>
                    <a:pt x="6" y="384"/>
                  </a:lnTo>
                  <a:lnTo>
                    <a:pt x="13" y="388"/>
                  </a:lnTo>
                  <a:lnTo>
                    <a:pt x="20" y="393"/>
                  </a:lnTo>
                  <a:lnTo>
                    <a:pt x="27" y="398"/>
                  </a:lnTo>
                  <a:lnTo>
                    <a:pt x="33" y="402"/>
                  </a:lnTo>
                  <a:lnTo>
                    <a:pt x="40" y="406"/>
                  </a:lnTo>
                  <a:lnTo>
                    <a:pt x="47" y="409"/>
                  </a:lnTo>
                  <a:lnTo>
                    <a:pt x="53" y="411"/>
                  </a:lnTo>
                  <a:lnTo>
                    <a:pt x="61" y="414"/>
                  </a:lnTo>
                  <a:lnTo>
                    <a:pt x="65" y="411"/>
                  </a:lnTo>
                  <a:lnTo>
                    <a:pt x="63" y="401"/>
                  </a:lnTo>
                  <a:lnTo>
                    <a:pt x="62" y="379"/>
                  </a:lnTo>
                  <a:lnTo>
                    <a:pt x="62" y="326"/>
                  </a:lnTo>
                  <a:lnTo>
                    <a:pt x="66" y="244"/>
                  </a:lnTo>
                  <a:lnTo>
                    <a:pt x="72" y="166"/>
                  </a:lnTo>
                  <a:lnTo>
                    <a:pt x="76" y="123"/>
                  </a:lnTo>
                  <a:lnTo>
                    <a:pt x="80" y="113"/>
                  </a:lnTo>
                  <a:lnTo>
                    <a:pt x="80" y="107"/>
                  </a:lnTo>
                  <a:lnTo>
                    <a:pt x="77" y="101"/>
                  </a:lnTo>
                  <a:lnTo>
                    <a:pt x="70" y="95"/>
                  </a:lnTo>
                  <a:lnTo>
                    <a:pt x="67" y="86"/>
                  </a:lnTo>
                  <a:lnTo>
                    <a:pt x="68" y="77"/>
                  </a:lnTo>
                  <a:lnTo>
                    <a:pt x="72" y="68"/>
                  </a:lnTo>
                  <a:lnTo>
                    <a:pt x="73" y="56"/>
                  </a:lnTo>
                  <a:lnTo>
                    <a:pt x="76" y="47"/>
                  </a:lnTo>
                  <a:lnTo>
                    <a:pt x="83" y="32"/>
                  </a:lnTo>
                  <a:lnTo>
                    <a:pt x="91" y="17"/>
                  </a:lnTo>
                  <a:lnTo>
                    <a:pt x="9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17" name="Freeform 915"/>
            <p:cNvSpPr>
              <a:spLocks/>
            </p:cNvSpPr>
            <p:nvPr/>
          </p:nvSpPr>
          <p:spPr bwMode="auto">
            <a:xfrm flipH="1">
              <a:off x="9008" y="2028"/>
              <a:ext cx="29" cy="4"/>
            </a:xfrm>
            <a:custGeom>
              <a:avLst/>
              <a:gdLst>
                <a:gd name="T0" fmla="*/ 0 w 532"/>
                <a:gd name="T1" fmla="*/ 0 h 87"/>
                <a:gd name="T2" fmla="*/ 0 w 532"/>
                <a:gd name="T3" fmla="*/ 0 h 87"/>
                <a:gd name="T4" fmla="*/ 0 w 532"/>
                <a:gd name="T5" fmla="*/ 0 h 87"/>
                <a:gd name="T6" fmla="*/ 0 w 532"/>
                <a:gd name="T7" fmla="*/ 0 h 87"/>
                <a:gd name="T8" fmla="*/ 0 w 532"/>
                <a:gd name="T9" fmla="*/ 0 h 87"/>
                <a:gd name="T10" fmla="*/ 0 w 532"/>
                <a:gd name="T11" fmla="*/ 0 h 87"/>
                <a:gd name="T12" fmla="*/ 0 w 532"/>
                <a:gd name="T13" fmla="*/ 0 h 87"/>
                <a:gd name="T14" fmla="*/ 0 w 532"/>
                <a:gd name="T15" fmla="*/ 0 h 87"/>
                <a:gd name="T16" fmla="*/ 0 w 532"/>
                <a:gd name="T17" fmla="*/ 0 h 87"/>
                <a:gd name="T18" fmla="*/ 0 w 532"/>
                <a:gd name="T19" fmla="*/ 0 h 87"/>
                <a:gd name="T20" fmla="*/ 0 w 532"/>
                <a:gd name="T21" fmla="*/ 0 h 87"/>
                <a:gd name="T22" fmla="*/ 0 w 532"/>
                <a:gd name="T23" fmla="*/ 0 h 87"/>
                <a:gd name="T24" fmla="*/ 0 w 532"/>
                <a:gd name="T25" fmla="*/ 0 h 87"/>
                <a:gd name="T26" fmla="*/ 0 w 532"/>
                <a:gd name="T27" fmla="*/ 0 h 87"/>
                <a:gd name="T28" fmla="*/ 0 w 532"/>
                <a:gd name="T29" fmla="*/ 0 h 87"/>
                <a:gd name="T30" fmla="*/ 0 w 532"/>
                <a:gd name="T31" fmla="*/ 0 h 87"/>
                <a:gd name="T32" fmla="*/ 0 w 532"/>
                <a:gd name="T33" fmla="*/ 0 h 87"/>
                <a:gd name="T34" fmla="*/ 0 w 532"/>
                <a:gd name="T35" fmla="*/ 0 h 87"/>
                <a:gd name="T36" fmla="*/ 0 w 532"/>
                <a:gd name="T37" fmla="*/ 0 h 87"/>
                <a:gd name="T38" fmla="*/ 0 w 532"/>
                <a:gd name="T39" fmla="*/ 0 h 87"/>
                <a:gd name="T40" fmla="*/ 0 w 532"/>
                <a:gd name="T41" fmla="*/ 0 h 87"/>
                <a:gd name="T42" fmla="*/ 0 w 532"/>
                <a:gd name="T43" fmla="*/ 0 h 87"/>
                <a:gd name="T44" fmla="*/ 0 w 532"/>
                <a:gd name="T45" fmla="*/ 0 h 87"/>
                <a:gd name="T46" fmla="*/ 0 w 532"/>
                <a:gd name="T47" fmla="*/ 0 h 87"/>
                <a:gd name="T48" fmla="*/ 0 w 532"/>
                <a:gd name="T49" fmla="*/ 0 h 87"/>
                <a:gd name="T50" fmla="*/ 0 w 532"/>
                <a:gd name="T51" fmla="*/ 0 h 87"/>
                <a:gd name="T52" fmla="*/ 0 w 532"/>
                <a:gd name="T53" fmla="*/ 0 h 87"/>
                <a:gd name="T54" fmla="*/ 0 w 532"/>
                <a:gd name="T55" fmla="*/ 0 h 87"/>
                <a:gd name="T56" fmla="*/ 0 w 532"/>
                <a:gd name="T57" fmla="*/ 0 h 87"/>
                <a:gd name="T58" fmla="*/ 0 w 532"/>
                <a:gd name="T59" fmla="*/ 0 h 87"/>
                <a:gd name="T60" fmla="*/ 0 w 532"/>
                <a:gd name="T61" fmla="*/ 0 h 87"/>
                <a:gd name="T62" fmla="*/ 0 w 532"/>
                <a:gd name="T63" fmla="*/ 0 h 87"/>
                <a:gd name="T64" fmla="*/ 0 w 532"/>
                <a:gd name="T65" fmla="*/ 0 h 87"/>
                <a:gd name="T66" fmla="*/ 0 w 532"/>
                <a:gd name="T67" fmla="*/ 0 h 87"/>
                <a:gd name="T68" fmla="*/ 0 w 532"/>
                <a:gd name="T69" fmla="*/ 0 h 87"/>
                <a:gd name="T70" fmla="*/ 0 w 532"/>
                <a:gd name="T71" fmla="*/ 0 h 87"/>
                <a:gd name="T72" fmla="*/ 0 w 532"/>
                <a:gd name="T73" fmla="*/ 0 h 87"/>
                <a:gd name="T74" fmla="*/ 0 w 532"/>
                <a:gd name="T75" fmla="*/ 0 h 87"/>
                <a:gd name="T76" fmla="*/ 0 w 532"/>
                <a:gd name="T77" fmla="*/ 0 h 87"/>
                <a:gd name="T78" fmla="*/ 0 w 532"/>
                <a:gd name="T79" fmla="*/ 0 h 87"/>
                <a:gd name="T80" fmla="*/ 0 w 532"/>
                <a:gd name="T81" fmla="*/ 0 h 87"/>
                <a:gd name="T82" fmla="*/ 0 w 532"/>
                <a:gd name="T83" fmla="*/ 0 h 87"/>
                <a:gd name="T84" fmla="*/ 0 w 532"/>
                <a:gd name="T85" fmla="*/ 0 h 87"/>
                <a:gd name="T86" fmla="*/ 0 w 532"/>
                <a:gd name="T87" fmla="*/ 0 h 87"/>
                <a:gd name="T88" fmla="*/ 0 w 532"/>
                <a:gd name="T89" fmla="*/ 0 h 87"/>
                <a:gd name="T90" fmla="*/ 0 w 532"/>
                <a:gd name="T91" fmla="*/ 0 h 87"/>
                <a:gd name="T92" fmla="*/ 0 w 532"/>
                <a:gd name="T93" fmla="*/ 0 h 87"/>
                <a:gd name="T94" fmla="*/ 0 w 532"/>
                <a:gd name="T95" fmla="*/ 0 h 87"/>
                <a:gd name="T96" fmla="*/ 0 w 532"/>
                <a:gd name="T97" fmla="*/ 0 h 87"/>
                <a:gd name="T98" fmla="*/ 0 w 532"/>
                <a:gd name="T99" fmla="*/ 0 h 87"/>
                <a:gd name="T100" fmla="*/ 0 w 532"/>
                <a:gd name="T101" fmla="*/ 0 h 87"/>
                <a:gd name="T102" fmla="*/ 0 w 532"/>
                <a:gd name="T103" fmla="*/ 0 h 87"/>
                <a:gd name="T104" fmla="*/ 0 w 532"/>
                <a:gd name="T105" fmla="*/ 0 h 8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2"/>
                <a:gd name="T160" fmla="*/ 0 h 87"/>
                <a:gd name="T161" fmla="*/ 532 w 532"/>
                <a:gd name="T162" fmla="*/ 87 h 8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2" h="87">
                  <a:moveTo>
                    <a:pt x="0" y="44"/>
                  </a:moveTo>
                  <a:lnTo>
                    <a:pt x="37" y="34"/>
                  </a:lnTo>
                  <a:lnTo>
                    <a:pt x="46" y="23"/>
                  </a:lnTo>
                  <a:lnTo>
                    <a:pt x="61" y="19"/>
                  </a:lnTo>
                  <a:lnTo>
                    <a:pt x="73" y="17"/>
                  </a:lnTo>
                  <a:lnTo>
                    <a:pt x="86" y="14"/>
                  </a:lnTo>
                  <a:lnTo>
                    <a:pt x="100" y="14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6" y="8"/>
                  </a:lnTo>
                  <a:lnTo>
                    <a:pt x="168" y="9"/>
                  </a:lnTo>
                  <a:lnTo>
                    <a:pt x="182" y="3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22" y="6"/>
                  </a:lnTo>
                  <a:lnTo>
                    <a:pt x="235" y="14"/>
                  </a:lnTo>
                  <a:lnTo>
                    <a:pt x="252" y="19"/>
                  </a:lnTo>
                  <a:lnTo>
                    <a:pt x="277" y="23"/>
                  </a:lnTo>
                  <a:lnTo>
                    <a:pt x="290" y="18"/>
                  </a:lnTo>
                  <a:lnTo>
                    <a:pt x="306" y="19"/>
                  </a:lnTo>
                  <a:lnTo>
                    <a:pt x="318" y="23"/>
                  </a:lnTo>
                  <a:lnTo>
                    <a:pt x="335" y="34"/>
                  </a:lnTo>
                  <a:lnTo>
                    <a:pt x="349" y="48"/>
                  </a:lnTo>
                  <a:lnTo>
                    <a:pt x="370" y="55"/>
                  </a:lnTo>
                  <a:lnTo>
                    <a:pt x="403" y="52"/>
                  </a:lnTo>
                  <a:lnTo>
                    <a:pt x="419" y="61"/>
                  </a:lnTo>
                  <a:lnTo>
                    <a:pt x="433" y="66"/>
                  </a:lnTo>
                  <a:lnTo>
                    <a:pt x="452" y="68"/>
                  </a:lnTo>
                  <a:lnTo>
                    <a:pt x="532" y="83"/>
                  </a:lnTo>
                  <a:lnTo>
                    <a:pt x="445" y="77"/>
                  </a:lnTo>
                  <a:lnTo>
                    <a:pt x="429" y="82"/>
                  </a:lnTo>
                  <a:lnTo>
                    <a:pt x="415" y="87"/>
                  </a:lnTo>
                  <a:lnTo>
                    <a:pt x="405" y="86"/>
                  </a:lnTo>
                  <a:lnTo>
                    <a:pt x="392" y="83"/>
                  </a:lnTo>
                  <a:lnTo>
                    <a:pt x="376" y="75"/>
                  </a:lnTo>
                  <a:lnTo>
                    <a:pt x="353" y="72"/>
                  </a:lnTo>
                  <a:lnTo>
                    <a:pt x="331" y="65"/>
                  </a:lnTo>
                  <a:lnTo>
                    <a:pt x="318" y="66"/>
                  </a:lnTo>
                  <a:lnTo>
                    <a:pt x="301" y="68"/>
                  </a:lnTo>
                  <a:lnTo>
                    <a:pt x="266" y="61"/>
                  </a:lnTo>
                  <a:lnTo>
                    <a:pt x="249" y="58"/>
                  </a:lnTo>
                  <a:lnTo>
                    <a:pt x="226" y="48"/>
                  </a:lnTo>
                  <a:lnTo>
                    <a:pt x="203" y="48"/>
                  </a:lnTo>
                  <a:lnTo>
                    <a:pt x="175" y="48"/>
                  </a:lnTo>
                  <a:lnTo>
                    <a:pt x="155" y="49"/>
                  </a:lnTo>
                  <a:lnTo>
                    <a:pt x="137" y="46"/>
                  </a:lnTo>
                  <a:lnTo>
                    <a:pt x="119" y="38"/>
                  </a:lnTo>
                  <a:lnTo>
                    <a:pt x="100" y="44"/>
                  </a:lnTo>
                  <a:lnTo>
                    <a:pt x="84" y="35"/>
                  </a:lnTo>
                  <a:lnTo>
                    <a:pt x="70" y="38"/>
                  </a:lnTo>
                  <a:lnTo>
                    <a:pt x="51" y="40"/>
                  </a:lnTo>
                  <a:lnTo>
                    <a:pt x="30" y="4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C4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18" name="Freeform 916"/>
            <p:cNvSpPr>
              <a:spLocks/>
            </p:cNvSpPr>
            <p:nvPr/>
          </p:nvSpPr>
          <p:spPr bwMode="auto">
            <a:xfrm flipH="1">
              <a:off x="8996" y="2023"/>
              <a:ext cx="121" cy="16"/>
            </a:xfrm>
            <a:custGeom>
              <a:avLst/>
              <a:gdLst>
                <a:gd name="T0" fmla="*/ 0 w 2209"/>
                <a:gd name="T1" fmla="*/ 0 h 278"/>
                <a:gd name="T2" fmla="*/ 0 w 2209"/>
                <a:gd name="T3" fmla="*/ 0 h 278"/>
                <a:gd name="T4" fmla="*/ 0 w 2209"/>
                <a:gd name="T5" fmla="*/ 0 h 278"/>
                <a:gd name="T6" fmla="*/ 0 w 2209"/>
                <a:gd name="T7" fmla="*/ 0 h 278"/>
                <a:gd name="T8" fmla="*/ 0 w 2209"/>
                <a:gd name="T9" fmla="*/ 0 h 278"/>
                <a:gd name="T10" fmla="*/ 0 w 2209"/>
                <a:gd name="T11" fmla="*/ 0 h 278"/>
                <a:gd name="T12" fmla="*/ 0 w 2209"/>
                <a:gd name="T13" fmla="*/ 0 h 278"/>
                <a:gd name="T14" fmla="*/ 0 w 2209"/>
                <a:gd name="T15" fmla="*/ 0 h 278"/>
                <a:gd name="T16" fmla="*/ 0 w 2209"/>
                <a:gd name="T17" fmla="*/ 0 h 278"/>
                <a:gd name="T18" fmla="*/ 0 w 2209"/>
                <a:gd name="T19" fmla="*/ 0 h 278"/>
                <a:gd name="T20" fmla="*/ 0 w 2209"/>
                <a:gd name="T21" fmla="*/ 0 h 278"/>
                <a:gd name="T22" fmla="*/ 0 w 2209"/>
                <a:gd name="T23" fmla="*/ 0 h 278"/>
                <a:gd name="T24" fmla="*/ 0 w 2209"/>
                <a:gd name="T25" fmla="*/ 0 h 278"/>
                <a:gd name="T26" fmla="*/ 0 w 2209"/>
                <a:gd name="T27" fmla="*/ 0 h 278"/>
                <a:gd name="T28" fmla="*/ 0 w 2209"/>
                <a:gd name="T29" fmla="*/ 0 h 278"/>
                <a:gd name="T30" fmla="*/ 0 w 2209"/>
                <a:gd name="T31" fmla="*/ 0 h 278"/>
                <a:gd name="T32" fmla="*/ 0 w 2209"/>
                <a:gd name="T33" fmla="*/ 0 h 278"/>
                <a:gd name="T34" fmla="*/ 0 w 2209"/>
                <a:gd name="T35" fmla="*/ 0 h 278"/>
                <a:gd name="T36" fmla="*/ 0 w 2209"/>
                <a:gd name="T37" fmla="*/ 0 h 278"/>
                <a:gd name="T38" fmla="*/ 0 w 2209"/>
                <a:gd name="T39" fmla="*/ 0 h 278"/>
                <a:gd name="T40" fmla="*/ 0 w 2209"/>
                <a:gd name="T41" fmla="*/ 0 h 278"/>
                <a:gd name="T42" fmla="*/ 0 w 2209"/>
                <a:gd name="T43" fmla="*/ 0 h 278"/>
                <a:gd name="T44" fmla="*/ 0 w 2209"/>
                <a:gd name="T45" fmla="*/ 0 h 278"/>
                <a:gd name="T46" fmla="*/ 0 w 2209"/>
                <a:gd name="T47" fmla="*/ 0 h 278"/>
                <a:gd name="T48" fmla="*/ 0 w 2209"/>
                <a:gd name="T49" fmla="*/ 0 h 278"/>
                <a:gd name="T50" fmla="*/ 0 w 2209"/>
                <a:gd name="T51" fmla="*/ 0 h 278"/>
                <a:gd name="T52" fmla="*/ 0 w 2209"/>
                <a:gd name="T53" fmla="*/ 0 h 278"/>
                <a:gd name="T54" fmla="*/ 0 w 2209"/>
                <a:gd name="T55" fmla="*/ 0 h 278"/>
                <a:gd name="T56" fmla="*/ 0 w 2209"/>
                <a:gd name="T57" fmla="*/ 0 h 278"/>
                <a:gd name="T58" fmla="*/ 0 w 2209"/>
                <a:gd name="T59" fmla="*/ 0 h 278"/>
                <a:gd name="T60" fmla="*/ 0 w 2209"/>
                <a:gd name="T61" fmla="*/ 0 h 278"/>
                <a:gd name="T62" fmla="*/ 0 w 2209"/>
                <a:gd name="T63" fmla="*/ 0 h 278"/>
                <a:gd name="T64" fmla="*/ 0 w 2209"/>
                <a:gd name="T65" fmla="*/ 0 h 278"/>
                <a:gd name="T66" fmla="*/ 0 w 2209"/>
                <a:gd name="T67" fmla="*/ 0 h 278"/>
                <a:gd name="T68" fmla="*/ 0 w 2209"/>
                <a:gd name="T69" fmla="*/ 0 h 278"/>
                <a:gd name="T70" fmla="*/ 0 w 2209"/>
                <a:gd name="T71" fmla="*/ 0 h 278"/>
                <a:gd name="T72" fmla="*/ 0 w 2209"/>
                <a:gd name="T73" fmla="*/ 0 h 278"/>
                <a:gd name="T74" fmla="*/ 0 w 2209"/>
                <a:gd name="T75" fmla="*/ 0 h 278"/>
                <a:gd name="T76" fmla="*/ 0 w 2209"/>
                <a:gd name="T77" fmla="*/ 0 h 278"/>
                <a:gd name="T78" fmla="*/ 0 w 2209"/>
                <a:gd name="T79" fmla="*/ 0 h 278"/>
                <a:gd name="T80" fmla="*/ 0 w 2209"/>
                <a:gd name="T81" fmla="*/ 0 h 278"/>
                <a:gd name="T82" fmla="*/ 0 w 2209"/>
                <a:gd name="T83" fmla="*/ 0 h 278"/>
                <a:gd name="T84" fmla="*/ 0 w 2209"/>
                <a:gd name="T85" fmla="*/ 0 h 278"/>
                <a:gd name="T86" fmla="*/ 0 w 2209"/>
                <a:gd name="T87" fmla="*/ 0 h 278"/>
                <a:gd name="T88" fmla="*/ 0 w 2209"/>
                <a:gd name="T89" fmla="*/ 0 h 278"/>
                <a:gd name="T90" fmla="*/ 0 w 2209"/>
                <a:gd name="T91" fmla="*/ 0 h 278"/>
                <a:gd name="T92" fmla="*/ 0 w 2209"/>
                <a:gd name="T93" fmla="*/ 0 h 278"/>
                <a:gd name="T94" fmla="*/ 0 w 2209"/>
                <a:gd name="T95" fmla="*/ 0 h 278"/>
                <a:gd name="T96" fmla="*/ 0 w 2209"/>
                <a:gd name="T97" fmla="*/ 0 h 278"/>
                <a:gd name="T98" fmla="*/ 0 w 2209"/>
                <a:gd name="T99" fmla="*/ 0 h 278"/>
                <a:gd name="T100" fmla="*/ 0 w 2209"/>
                <a:gd name="T101" fmla="*/ 0 h 278"/>
                <a:gd name="T102" fmla="*/ 0 w 2209"/>
                <a:gd name="T103" fmla="*/ 0 h 278"/>
                <a:gd name="T104" fmla="*/ 0 w 2209"/>
                <a:gd name="T105" fmla="*/ 0 h 278"/>
                <a:gd name="T106" fmla="*/ 0 w 2209"/>
                <a:gd name="T107" fmla="*/ 0 h 278"/>
                <a:gd name="T108" fmla="*/ 0 w 2209"/>
                <a:gd name="T109" fmla="*/ 0 h 2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09"/>
                <a:gd name="T166" fmla="*/ 0 h 278"/>
                <a:gd name="T167" fmla="*/ 2209 w 2209"/>
                <a:gd name="T168" fmla="*/ 278 h 2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09" h="278">
                  <a:moveTo>
                    <a:pt x="414" y="0"/>
                  </a:moveTo>
                  <a:lnTo>
                    <a:pt x="396" y="6"/>
                  </a:lnTo>
                  <a:lnTo>
                    <a:pt x="382" y="10"/>
                  </a:lnTo>
                  <a:lnTo>
                    <a:pt x="371" y="18"/>
                  </a:lnTo>
                  <a:lnTo>
                    <a:pt x="364" y="25"/>
                  </a:lnTo>
                  <a:lnTo>
                    <a:pt x="359" y="36"/>
                  </a:lnTo>
                  <a:lnTo>
                    <a:pt x="341" y="37"/>
                  </a:lnTo>
                  <a:lnTo>
                    <a:pt x="330" y="41"/>
                  </a:lnTo>
                  <a:lnTo>
                    <a:pt x="320" y="47"/>
                  </a:lnTo>
                  <a:lnTo>
                    <a:pt x="307" y="53"/>
                  </a:lnTo>
                  <a:lnTo>
                    <a:pt x="292" y="53"/>
                  </a:lnTo>
                  <a:lnTo>
                    <a:pt x="273" y="65"/>
                  </a:lnTo>
                  <a:lnTo>
                    <a:pt x="251" y="54"/>
                  </a:lnTo>
                  <a:lnTo>
                    <a:pt x="264" y="78"/>
                  </a:lnTo>
                  <a:lnTo>
                    <a:pt x="243" y="78"/>
                  </a:lnTo>
                  <a:lnTo>
                    <a:pt x="217" y="79"/>
                  </a:lnTo>
                  <a:lnTo>
                    <a:pt x="197" y="73"/>
                  </a:lnTo>
                  <a:lnTo>
                    <a:pt x="174" y="87"/>
                  </a:lnTo>
                  <a:lnTo>
                    <a:pt x="153" y="78"/>
                  </a:lnTo>
                  <a:lnTo>
                    <a:pt x="148" y="79"/>
                  </a:lnTo>
                  <a:lnTo>
                    <a:pt x="142" y="85"/>
                  </a:lnTo>
                  <a:lnTo>
                    <a:pt x="135" y="92"/>
                  </a:lnTo>
                  <a:lnTo>
                    <a:pt x="130" y="101"/>
                  </a:lnTo>
                  <a:lnTo>
                    <a:pt x="122" y="108"/>
                  </a:lnTo>
                  <a:lnTo>
                    <a:pt x="117" y="112"/>
                  </a:lnTo>
                  <a:lnTo>
                    <a:pt x="103" y="112"/>
                  </a:lnTo>
                  <a:lnTo>
                    <a:pt x="88" y="112"/>
                  </a:lnTo>
                  <a:lnTo>
                    <a:pt x="81" y="119"/>
                  </a:lnTo>
                  <a:lnTo>
                    <a:pt x="71" y="127"/>
                  </a:lnTo>
                  <a:lnTo>
                    <a:pt x="61" y="127"/>
                  </a:lnTo>
                  <a:lnTo>
                    <a:pt x="48" y="128"/>
                  </a:lnTo>
                  <a:lnTo>
                    <a:pt x="30" y="128"/>
                  </a:lnTo>
                  <a:lnTo>
                    <a:pt x="14" y="136"/>
                  </a:lnTo>
                  <a:lnTo>
                    <a:pt x="0" y="155"/>
                  </a:lnTo>
                  <a:lnTo>
                    <a:pt x="12" y="154"/>
                  </a:lnTo>
                  <a:lnTo>
                    <a:pt x="30" y="147"/>
                  </a:lnTo>
                  <a:lnTo>
                    <a:pt x="49" y="146"/>
                  </a:lnTo>
                  <a:lnTo>
                    <a:pt x="63" y="147"/>
                  </a:lnTo>
                  <a:lnTo>
                    <a:pt x="75" y="155"/>
                  </a:lnTo>
                  <a:lnTo>
                    <a:pt x="89" y="159"/>
                  </a:lnTo>
                  <a:lnTo>
                    <a:pt x="103" y="154"/>
                  </a:lnTo>
                  <a:lnTo>
                    <a:pt x="118" y="147"/>
                  </a:lnTo>
                  <a:lnTo>
                    <a:pt x="132" y="143"/>
                  </a:lnTo>
                  <a:lnTo>
                    <a:pt x="144" y="143"/>
                  </a:lnTo>
                  <a:lnTo>
                    <a:pt x="153" y="154"/>
                  </a:lnTo>
                  <a:lnTo>
                    <a:pt x="162" y="163"/>
                  </a:lnTo>
                  <a:lnTo>
                    <a:pt x="177" y="163"/>
                  </a:lnTo>
                  <a:lnTo>
                    <a:pt x="190" y="160"/>
                  </a:lnTo>
                  <a:lnTo>
                    <a:pt x="206" y="154"/>
                  </a:lnTo>
                  <a:lnTo>
                    <a:pt x="220" y="150"/>
                  </a:lnTo>
                  <a:lnTo>
                    <a:pt x="234" y="159"/>
                  </a:lnTo>
                  <a:lnTo>
                    <a:pt x="248" y="168"/>
                  </a:lnTo>
                  <a:lnTo>
                    <a:pt x="262" y="172"/>
                  </a:lnTo>
                  <a:lnTo>
                    <a:pt x="275" y="176"/>
                  </a:lnTo>
                  <a:lnTo>
                    <a:pt x="294" y="178"/>
                  </a:lnTo>
                  <a:lnTo>
                    <a:pt x="312" y="180"/>
                  </a:lnTo>
                  <a:lnTo>
                    <a:pt x="330" y="178"/>
                  </a:lnTo>
                  <a:lnTo>
                    <a:pt x="350" y="173"/>
                  </a:lnTo>
                  <a:lnTo>
                    <a:pt x="341" y="156"/>
                  </a:lnTo>
                  <a:lnTo>
                    <a:pt x="343" y="146"/>
                  </a:lnTo>
                  <a:lnTo>
                    <a:pt x="353" y="141"/>
                  </a:lnTo>
                  <a:lnTo>
                    <a:pt x="355" y="152"/>
                  </a:lnTo>
                  <a:lnTo>
                    <a:pt x="366" y="163"/>
                  </a:lnTo>
                  <a:lnTo>
                    <a:pt x="378" y="168"/>
                  </a:lnTo>
                  <a:lnTo>
                    <a:pt x="390" y="172"/>
                  </a:lnTo>
                  <a:lnTo>
                    <a:pt x="405" y="178"/>
                  </a:lnTo>
                  <a:lnTo>
                    <a:pt x="420" y="181"/>
                  </a:lnTo>
                  <a:lnTo>
                    <a:pt x="442" y="185"/>
                  </a:lnTo>
                  <a:lnTo>
                    <a:pt x="456" y="182"/>
                  </a:lnTo>
                  <a:lnTo>
                    <a:pt x="473" y="185"/>
                  </a:lnTo>
                  <a:lnTo>
                    <a:pt x="501" y="192"/>
                  </a:lnTo>
                  <a:lnTo>
                    <a:pt x="492" y="199"/>
                  </a:lnTo>
                  <a:lnTo>
                    <a:pt x="479" y="208"/>
                  </a:lnTo>
                  <a:lnTo>
                    <a:pt x="455" y="224"/>
                  </a:lnTo>
                  <a:lnTo>
                    <a:pt x="470" y="225"/>
                  </a:lnTo>
                  <a:lnTo>
                    <a:pt x="484" y="228"/>
                  </a:lnTo>
                  <a:lnTo>
                    <a:pt x="503" y="232"/>
                  </a:lnTo>
                  <a:lnTo>
                    <a:pt x="524" y="235"/>
                  </a:lnTo>
                  <a:lnTo>
                    <a:pt x="535" y="233"/>
                  </a:lnTo>
                  <a:lnTo>
                    <a:pt x="545" y="225"/>
                  </a:lnTo>
                  <a:lnTo>
                    <a:pt x="557" y="221"/>
                  </a:lnTo>
                  <a:lnTo>
                    <a:pt x="575" y="220"/>
                  </a:lnTo>
                  <a:lnTo>
                    <a:pt x="598" y="219"/>
                  </a:lnTo>
                  <a:lnTo>
                    <a:pt x="614" y="208"/>
                  </a:lnTo>
                  <a:lnTo>
                    <a:pt x="636" y="201"/>
                  </a:lnTo>
                  <a:lnTo>
                    <a:pt x="654" y="195"/>
                  </a:lnTo>
                  <a:lnTo>
                    <a:pt x="667" y="196"/>
                  </a:lnTo>
                  <a:lnTo>
                    <a:pt x="711" y="198"/>
                  </a:lnTo>
                  <a:lnTo>
                    <a:pt x="746" y="203"/>
                  </a:lnTo>
                  <a:lnTo>
                    <a:pt x="769" y="203"/>
                  </a:lnTo>
                  <a:lnTo>
                    <a:pt x="787" y="205"/>
                  </a:lnTo>
                  <a:lnTo>
                    <a:pt x="818" y="223"/>
                  </a:lnTo>
                  <a:lnTo>
                    <a:pt x="833" y="223"/>
                  </a:lnTo>
                  <a:lnTo>
                    <a:pt x="851" y="219"/>
                  </a:lnTo>
                  <a:lnTo>
                    <a:pt x="869" y="212"/>
                  </a:lnTo>
                  <a:lnTo>
                    <a:pt x="884" y="208"/>
                  </a:lnTo>
                  <a:lnTo>
                    <a:pt x="937" y="203"/>
                  </a:lnTo>
                  <a:lnTo>
                    <a:pt x="973" y="201"/>
                  </a:lnTo>
                  <a:lnTo>
                    <a:pt x="996" y="198"/>
                  </a:lnTo>
                  <a:lnTo>
                    <a:pt x="1014" y="196"/>
                  </a:lnTo>
                  <a:lnTo>
                    <a:pt x="1032" y="194"/>
                  </a:lnTo>
                  <a:lnTo>
                    <a:pt x="1054" y="189"/>
                  </a:lnTo>
                  <a:lnTo>
                    <a:pt x="1069" y="185"/>
                  </a:lnTo>
                  <a:lnTo>
                    <a:pt x="1092" y="177"/>
                  </a:lnTo>
                  <a:lnTo>
                    <a:pt x="1105" y="186"/>
                  </a:lnTo>
                  <a:lnTo>
                    <a:pt x="1112" y="196"/>
                  </a:lnTo>
                  <a:lnTo>
                    <a:pt x="1104" y="207"/>
                  </a:lnTo>
                  <a:lnTo>
                    <a:pt x="1088" y="214"/>
                  </a:lnTo>
                  <a:lnTo>
                    <a:pt x="1107" y="214"/>
                  </a:lnTo>
                  <a:lnTo>
                    <a:pt x="1097" y="223"/>
                  </a:lnTo>
                  <a:lnTo>
                    <a:pt x="1082" y="232"/>
                  </a:lnTo>
                  <a:lnTo>
                    <a:pt x="1060" y="244"/>
                  </a:lnTo>
                  <a:lnTo>
                    <a:pt x="1041" y="252"/>
                  </a:lnTo>
                  <a:lnTo>
                    <a:pt x="1065" y="248"/>
                  </a:lnTo>
                  <a:lnTo>
                    <a:pt x="1087" y="244"/>
                  </a:lnTo>
                  <a:lnTo>
                    <a:pt x="1107" y="237"/>
                  </a:lnTo>
                  <a:lnTo>
                    <a:pt x="1121" y="230"/>
                  </a:lnTo>
                  <a:lnTo>
                    <a:pt x="1128" y="228"/>
                  </a:lnTo>
                  <a:lnTo>
                    <a:pt x="1139" y="225"/>
                  </a:lnTo>
                  <a:lnTo>
                    <a:pt x="1153" y="225"/>
                  </a:lnTo>
                  <a:lnTo>
                    <a:pt x="1171" y="228"/>
                  </a:lnTo>
                  <a:lnTo>
                    <a:pt x="1185" y="232"/>
                  </a:lnTo>
                  <a:lnTo>
                    <a:pt x="1199" y="233"/>
                  </a:lnTo>
                  <a:lnTo>
                    <a:pt x="1218" y="232"/>
                  </a:lnTo>
                  <a:lnTo>
                    <a:pt x="1204" y="248"/>
                  </a:lnTo>
                  <a:lnTo>
                    <a:pt x="1189" y="259"/>
                  </a:lnTo>
                  <a:lnTo>
                    <a:pt x="1172" y="267"/>
                  </a:lnTo>
                  <a:lnTo>
                    <a:pt x="1191" y="264"/>
                  </a:lnTo>
                  <a:lnTo>
                    <a:pt x="1210" y="261"/>
                  </a:lnTo>
                  <a:lnTo>
                    <a:pt x="1229" y="258"/>
                  </a:lnTo>
                  <a:lnTo>
                    <a:pt x="1245" y="253"/>
                  </a:lnTo>
                  <a:lnTo>
                    <a:pt x="1266" y="250"/>
                  </a:lnTo>
                  <a:lnTo>
                    <a:pt x="1290" y="247"/>
                  </a:lnTo>
                  <a:lnTo>
                    <a:pt x="1312" y="247"/>
                  </a:lnTo>
                  <a:lnTo>
                    <a:pt x="1329" y="241"/>
                  </a:lnTo>
                  <a:lnTo>
                    <a:pt x="1334" y="237"/>
                  </a:lnTo>
                  <a:lnTo>
                    <a:pt x="1340" y="232"/>
                  </a:lnTo>
                  <a:lnTo>
                    <a:pt x="1352" y="232"/>
                  </a:lnTo>
                  <a:lnTo>
                    <a:pt x="1374" y="238"/>
                  </a:lnTo>
                  <a:lnTo>
                    <a:pt x="1401" y="241"/>
                  </a:lnTo>
                  <a:lnTo>
                    <a:pt x="1426" y="247"/>
                  </a:lnTo>
                  <a:lnTo>
                    <a:pt x="1440" y="250"/>
                  </a:lnTo>
                  <a:lnTo>
                    <a:pt x="1464" y="250"/>
                  </a:lnTo>
                  <a:lnTo>
                    <a:pt x="1491" y="252"/>
                  </a:lnTo>
                  <a:lnTo>
                    <a:pt x="1512" y="256"/>
                  </a:lnTo>
                  <a:lnTo>
                    <a:pt x="1538" y="264"/>
                  </a:lnTo>
                  <a:lnTo>
                    <a:pt x="1559" y="269"/>
                  </a:lnTo>
                  <a:lnTo>
                    <a:pt x="1578" y="272"/>
                  </a:lnTo>
                  <a:lnTo>
                    <a:pt x="1596" y="269"/>
                  </a:lnTo>
                  <a:lnTo>
                    <a:pt x="1625" y="259"/>
                  </a:lnTo>
                  <a:lnTo>
                    <a:pt x="1649" y="264"/>
                  </a:lnTo>
                  <a:lnTo>
                    <a:pt x="1671" y="264"/>
                  </a:lnTo>
                  <a:lnTo>
                    <a:pt x="1694" y="264"/>
                  </a:lnTo>
                  <a:lnTo>
                    <a:pt x="1717" y="263"/>
                  </a:lnTo>
                  <a:lnTo>
                    <a:pt x="1748" y="255"/>
                  </a:lnTo>
                  <a:lnTo>
                    <a:pt x="1763" y="255"/>
                  </a:lnTo>
                  <a:lnTo>
                    <a:pt x="1780" y="253"/>
                  </a:lnTo>
                  <a:lnTo>
                    <a:pt x="1812" y="258"/>
                  </a:lnTo>
                  <a:lnTo>
                    <a:pt x="1829" y="261"/>
                  </a:lnTo>
                  <a:lnTo>
                    <a:pt x="1842" y="259"/>
                  </a:lnTo>
                  <a:lnTo>
                    <a:pt x="1861" y="256"/>
                  </a:lnTo>
                  <a:lnTo>
                    <a:pt x="1879" y="255"/>
                  </a:lnTo>
                  <a:lnTo>
                    <a:pt x="1893" y="255"/>
                  </a:lnTo>
                  <a:lnTo>
                    <a:pt x="1899" y="258"/>
                  </a:lnTo>
                  <a:lnTo>
                    <a:pt x="1899" y="269"/>
                  </a:lnTo>
                  <a:lnTo>
                    <a:pt x="1906" y="272"/>
                  </a:lnTo>
                  <a:lnTo>
                    <a:pt x="1917" y="272"/>
                  </a:lnTo>
                  <a:lnTo>
                    <a:pt x="1929" y="269"/>
                  </a:lnTo>
                  <a:lnTo>
                    <a:pt x="1939" y="259"/>
                  </a:lnTo>
                  <a:lnTo>
                    <a:pt x="1946" y="250"/>
                  </a:lnTo>
                  <a:lnTo>
                    <a:pt x="1953" y="246"/>
                  </a:lnTo>
                  <a:lnTo>
                    <a:pt x="1971" y="246"/>
                  </a:lnTo>
                  <a:lnTo>
                    <a:pt x="1985" y="246"/>
                  </a:lnTo>
                  <a:lnTo>
                    <a:pt x="2002" y="255"/>
                  </a:lnTo>
                  <a:lnTo>
                    <a:pt x="2016" y="261"/>
                  </a:lnTo>
                  <a:lnTo>
                    <a:pt x="2032" y="269"/>
                  </a:lnTo>
                  <a:lnTo>
                    <a:pt x="2043" y="270"/>
                  </a:lnTo>
                  <a:lnTo>
                    <a:pt x="2053" y="272"/>
                  </a:lnTo>
                  <a:lnTo>
                    <a:pt x="2064" y="272"/>
                  </a:lnTo>
                  <a:lnTo>
                    <a:pt x="2083" y="269"/>
                  </a:lnTo>
                  <a:lnTo>
                    <a:pt x="2145" y="278"/>
                  </a:lnTo>
                  <a:lnTo>
                    <a:pt x="2127" y="269"/>
                  </a:lnTo>
                  <a:lnTo>
                    <a:pt x="2115" y="264"/>
                  </a:lnTo>
                  <a:lnTo>
                    <a:pt x="2110" y="255"/>
                  </a:lnTo>
                  <a:lnTo>
                    <a:pt x="2115" y="248"/>
                  </a:lnTo>
                  <a:lnTo>
                    <a:pt x="2137" y="242"/>
                  </a:lnTo>
                  <a:lnTo>
                    <a:pt x="2152" y="238"/>
                  </a:lnTo>
                  <a:lnTo>
                    <a:pt x="2170" y="232"/>
                  </a:lnTo>
                  <a:lnTo>
                    <a:pt x="2185" y="223"/>
                  </a:lnTo>
                  <a:lnTo>
                    <a:pt x="2209" y="212"/>
                  </a:lnTo>
                  <a:lnTo>
                    <a:pt x="2174" y="212"/>
                  </a:lnTo>
                  <a:lnTo>
                    <a:pt x="2151" y="211"/>
                  </a:lnTo>
                  <a:lnTo>
                    <a:pt x="2129" y="207"/>
                  </a:lnTo>
                  <a:lnTo>
                    <a:pt x="2110" y="205"/>
                  </a:lnTo>
                  <a:lnTo>
                    <a:pt x="2098" y="205"/>
                  </a:lnTo>
                  <a:lnTo>
                    <a:pt x="2087" y="207"/>
                  </a:lnTo>
                  <a:lnTo>
                    <a:pt x="2077" y="208"/>
                  </a:lnTo>
                  <a:lnTo>
                    <a:pt x="2063" y="214"/>
                  </a:lnTo>
                  <a:lnTo>
                    <a:pt x="2051" y="219"/>
                  </a:lnTo>
                  <a:lnTo>
                    <a:pt x="2069" y="224"/>
                  </a:lnTo>
                  <a:lnTo>
                    <a:pt x="2083" y="232"/>
                  </a:lnTo>
                  <a:lnTo>
                    <a:pt x="2092" y="241"/>
                  </a:lnTo>
                  <a:lnTo>
                    <a:pt x="2096" y="250"/>
                  </a:lnTo>
                  <a:lnTo>
                    <a:pt x="2092" y="259"/>
                  </a:lnTo>
                  <a:lnTo>
                    <a:pt x="2078" y="256"/>
                  </a:lnTo>
                  <a:lnTo>
                    <a:pt x="2068" y="253"/>
                  </a:lnTo>
                  <a:lnTo>
                    <a:pt x="2060" y="246"/>
                  </a:lnTo>
                  <a:lnTo>
                    <a:pt x="2046" y="238"/>
                  </a:lnTo>
                  <a:lnTo>
                    <a:pt x="2029" y="235"/>
                  </a:lnTo>
                  <a:lnTo>
                    <a:pt x="2014" y="232"/>
                  </a:lnTo>
                  <a:lnTo>
                    <a:pt x="1993" y="235"/>
                  </a:lnTo>
                  <a:lnTo>
                    <a:pt x="1979" y="233"/>
                  </a:lnTo>
                  <a:lnTo>
                    <a:pt x="1967" y="232"/>
                  </a:lnTo>
                  <a:lnTo>
                    <a:pt x="1953" y="228"/>
                  </a:lnTo>
                  <a:lnTo>
                    <a:pt x="1938" y="221"/>
                  </a:lnTo>
                  <a:lnTo>
                    <a:pt x="1925" y="214"/>
                  </a:lnTo>
                  <a:lnTo>
                    <a:pt x="1913" y="208"/>
                  </a:lnTo>
                  <a:lnTo>
                    <a:pt x="1901" y="208"/>
                  </a:lnTo>
                  <a:lnTo>
                    <a:pt x="1890" y="214"/>
                  </a:lnTo>
                  <a:lnTo>
                    <a:pt x="1876" y="219"/>
                  </a:lnTo>
                  <a:lnTo>
                    <a:pt x="1862" y="219"/>
                  </a:lnTo>
                  <a:lnTo>
                    <a:pt x="1844" y="219"/>
                  </a:lnTo>
                  <a:lnTo>
                    <a:pt x="1829" y="215"/>
                  </a:lnTo>
                  <a:lnTo>
                    <a:pt x="1814" y="212"/>
                  </a:lnTo>
                  <a:lnTo>
                    <a:pt x="1800" y="211"/>
                  </a:lnTo>
                  <a:lnTo>
                    <a:pt x="1788" y="212"/>
                  </a:lnTo>
                  <a:lnTo>
                    <a:pt x="1771" y="214"/>
                  </a:lnTo>
                  <a:lnTo>
                    <a:pt x="1757" y="216"/>
                  </a:lnTo>
                  <a:lnTo>
                    <a:pt x="1740" y="214"/>
                  </a:lnTo>
                  <a:lnTo>
                    <a:pt x="1720" y="212"/>
                  </a:lnTo>
                  <a:lnTo>
                    <a:pt x="1699" y="211"/>
                  </a:lnTo>
                  <a:lnTo>
                    <a:pt x="1677" y="208"/>
                  </a:lnTo>
                  <a:lnTo>
                    <a:pt x="1662" y="204"/>
                  </a:lnTo>
                  <a:lnTo>
                    <a:pt x="1647" y="198"/>
                  </a:lnTo>
                  <a:lnTo>
                    <a:pt x="1634" y="192"/>
                  </a:lnTo>
                  <a:lnTo>
                    <a:pt x="1623" y="189"/>
                  </a:lnTo>
                  <a:lnTo>
                    <a:pt x="1613" y="189"/>
                  </a:lnTo>
                  <a:lnTo>
                    <a:pt x="1602" y="190"/>
                  </a:lnTo>
                  <a:lnTo>
                    <a:pt x="1573" y="195"/>
                  </a:lnTo>
                  <a:lnTo>
                    <a:pt x="1605" y="198"/>
                  </a:lnTo>
                  <a:lnTo>
                    <a:pt x="1597" y="208"/>
                  </a:lnTo>
                  <a:lnTo>
                    <a:pt x="1586" y="220"/>
                  </a:lnTo>
                  <a:lnTo>
                    <a:pt x="1574" y="221"/>
                  </a:lnTo>
                  <a:lnTo>
                    <a:pt x="1421" y="196"/>
                  </a:lnTo>
                  <a:lnTo>
                    <a:pt x="1412" y="192"/>
                  </a:lnTo>
                  <a:lnTo>
                    <a:pt x="1440" y="181"/>
                  </a:lnTo>
                  <a:lnTo>
                    <a:pt x="1420" y="177"/>
                  </a:lnTo>
                  <a:lnTo>
                    <a:pt x="1408" y="176"/>
                  </a:lnTo>
                  <a:lnTo>
                    <a:pt x="1398" y="168"/>
                  </a:lnTo>
                  <a:lnTo>
                    <a:pt x="1386" y="163"/>
                  </a:lnTo>
                  <a:lnTo>
                    <a:pt x="1371" y="167"/>
                  </a:lnTo>
                  <a:lnTo>
                    <a:pt x="1356" y="169"/>
                  </a:lnTo>
                  <a:lnTo>
                    <a:pt x="1342" y="176"/>
                  </a:lnTo>
                  <a:lnTo>
                    <a:pt x="1329" y="168"/>
                  </a:lnTo>
                  <a:lnTo>
                    <a:pt x="1315" y="155"/>
                  </a:lnTo>
                  <a:lnTo>
                    <a:pt x="1302" y="146"/>
                  </a:lnTo>
                  <a:lnTo>
                    <a:pt x="1288" y="141"/>
                  </a:lnTo>
                  <a:lnTo>
                    <a:pt x="1273" y="136"/>
                  </a:lnTo>
                  <a:lnTo>
                    <a:pt x="1258" y="134"/>
                  </a:lnTo>
                  <a:lnTo>
                    <a:pt x="1234" y="136"/>
                  </a:lnTo>
                  <a:lnTo>
                    <a:pt x="1214" y="138"/>
                  </a:lnTo>
                  <a:lnTo>
                    <a:pt x="1195" y="142"/>
                  </a:lnTo>
                  <a:lnTo>
                    <a:pt x="1172" y="145"/>
                  </a:lnTo>
                  <a:lnTo>
                    <a:pt x="1149" y="150"/>
                  </a:lnTo>
                  <a:lnTo>
                    <a:pt x="1130" y="152"/>
                  </a:lnTo>
                  <a:lnTo>
                    <a:pt x="1114" y="160"/>
                  </a:lnTo>
                  <a:lnTo>
                    <a:pt x="1097" y="164"/>
                  </a:lnTo>
                  <a:lnTo>
                    <a:pt x="1081" y="164"/>
                  </a:lnTo>
                  <a:lnTo>
                    <a:pt x="1064" y="169"/>
                  </a:lnTo>
                  <a:lnTo>
                    <a:pt x="1046" y="173"/>
                  </a:lnTo>
                  <a:lnTo>
                    <a:pt x="1028" y="178"/>
                  </a:lnTo>
                  <a:lnTo>
                    <a:pt x="1009" y="178"/>
                  </a:lnTo>
                  <a:lnTo>
                    <a:pt x="991" y="178"/>
                  </a:lnTo>
                  <a:lnTo>
                    <a:pt x="977" y="177"/>
                  </a:lnTo>
                  <a:lnTo>
                    <a:pt x="965" y="181"/>
                  </a:lnTo>
                  <a:lnTo>
                    <a:pt x="947" y="187"/>
                  </a:lnTo>
                  <a:lnTo>
                    <a:pt x="929" y="187"/>
                  </a:lnTo>
                  <a:lnTo>
                    <a:pt x="907" y="187"/>
                  </a:lnTo>
                  <a:lnTo>
                    <a:pt x="889" y="187"/>
                  </a:lnTo>
                  <a:lnTo>
                    <a:pt x="866" y="187"/>
                  </a:lnTo>
                  <a:lnTo>
                    <a:pt x="823" y="195"/>
                  </a:lnTo>
                  <a:lnTo>
                    <a:pt x="814" y="190"/>
                  </a:lnTo>
                  <a:lnTo>
                    <a:pt x="805" y="182"/>
                  </a:lnTo>
                  <a:lnTo>
                    <a:pt x="792" y="178"/>
                  </a:lnTo>
                  <a:lnTo>
                    <a:pt x="781" y="177"/>
                  </a:lnTo>
                  <a:lnTo>
                    <a:pt x="764" y="178"/>
                  </a:lnTo>
                  <a:lnTo>
                    <a:pt x="746" y="182"/>
                  </a:lnTo>
                  <a:lnTo>
                    <a:pt x="716" y="186"/>
                  </a:lnTo>
                  <a:lnTo>
                    <a:pt x="703" y="180"/>
                  </a:lnTo>
                  <a:lnTo>
                    <a:pt x="694" y="173"/>
                  </a:lnTo>
                  <a:lnTo>
                    <a:pt x="684" y="171"/>
                  </a:lnTo>
                  <a:lnTo>
                    <a:pt x="670" y="169"/>
                  </a:lnTo>
                  <a:lnTo>
                    <a:pt x="659" y="164"/>
                  </a:lnTo>
                  <a:lnTo>
                    <a:pt x="654" y="155"/>
                  </a:lnTo>
                  <a:lnTo>
                    <a:pt x="645" y="142"/>
                  </a:lnTo>
                  <a:lnTo>
                    <a:pt x="634" y="137"/>
                  </a:lnTo>
                  <a:lnTo>
                    <a:pt x="621" y="134"/>
                  </a:lnTo>
                  <a:lnTo>
                    <a:pt x="608" y="134"/>
                  </a:lnTo>
                  <a:lnTo>
                    <a:pt x="602" y="141"/>
                  </a:lnTo>
                  <a:lnTo>
                    <a:pt x="594" y="155"/>
                  </a:lnTo>
                  <a:lnTo>
                    <a:pt x="585" y="152"/>
                  </a:lnTo>
                  <a:lnTo>
                    <a:pt x="575" y="151"/>
                  </a:lnTo>
                  <a:lnTo>
                    <a:pt x="562" y="152"/>
                  </a:lnTo>
                  <a:lnTo>
                    <a:pt x="550" y="159"/>
                  </a:lnTo>
                  <a:lnTo>
                    <a:pt x="535" y="163"/>
                  </a:lnTo>
                  <a:lnTo>
                    <a:pt x="517" y="163"/>
                  </a:lnTo>
                  <a:lnTo>
                    <a:pt x="531" y="150"/>
                  </a:lnTo>
                  <a:lnTo>
                    <a:pt x="537" y="141"/>
                  </a:lnTo>
                  <a:lnTo>
                    <a:pt x="524" y="143"/>
                  </a:lnTo>
                  <a:lnTo>
                    <a:pt x="500" y="150"/>
                  </a:lnTo>
                  <a:lnTo>
                    <a:pt x="479" y="147"/>
                  </a:lnTo>
                  <a:lnTo>
                    <a:pt x="478" y="141"/>
                  </a:lnTo>
                  <a:lnTo>
                    <a:pt x="474" y="133"/>
                  </a:lnTo>
                  <a:lnTo>
                    <a:pt x="470" y="127"/>
                  </a:lnTo>
                  <a:lnTo>
                    <a:pt x="458" y="122"/>
                  </a:lnTo>
                  <a:lnTo>
                    <a:pt x="446" y="122"/>
                  </a:lnTo>
                  <a:lnTo>
                    <a:pt x="430" y="124"/>
                  </a:lnTo>
                  <a:lnTo>
                    <a:pt x="415" y="127"/>
                  </a:lnTo>
                  <a:lnTo>
                    <a:pt x="400" y="122"/>
                  </a:lnTo>
                  <a:lnTo>
                    <a:pt x="382" y="114"/>
                  </a:lnTo>
                  <a:lnTo>
                    <a:pt x="371" y="105"/>
                  </a:lnTo>
                  <a:lnTo>
                    <a:pt x="384" y="87"/>
                  </a:lnTo>
                  <a:lnTo>
                    <a:pt x="396" y="80"/>
                  </a:lnTo>
                  <a:lnTo>
                    <a:pt x="410" y="73"/>
                  </a:lnTo>
                  <a:lnTo>
                    <a:pt x="419" y="68"/>
                  </a:lnTo>
                  <a:lnTo>
                    <a:pt x="427" y="59"/>
                  </a:lnTo>
                  <a:lnTo>
                    <a:pt x="432" y="50"/>
                  </a:lnTo>
                  <a:lnTo>
                    <a:pt x="434" y="41"/>
                  </a:lnTo>
                  <a:lnTo>
                    <a:pt x="438" y="31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0000C4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19" name="Freeform 917"/>
            <p:cNvSpPr>
              <a:spLocks/>
            </p:cNvSpPr>
            <p:nvPr/>
          </p:nvSpPr>
          <p:spPr bwMode="auto">
            <a:xfrm flipH="1">
              <a:off x="8883" y="2028"/>
              <a:ext cx="29" cy="4"/>
            </a:xfrm>
            <a:custGeom>
              <a:avLst/>
              <a:gdLst>
                <a:gd name="T0" fmla="*/ 0 w 532"/>
                <a:gd name="T1" fmla="*/ 0 h 87"/>
                <a:gd name="T2" fmla="*/ 0 w 532"/>
                <a:gd name="T3" fmla="*/ 0 h 87"/>
                <a:gd name="T4" fmla="*/ 0 w 532"/>
                <a:gd name="T5" fmla="*/ 0 h 87"/>
                <a:gd name="T6" fmla="*/ 0 w 532"/>
                <a:gd name="T7" fmla="*/ 0 h 87"/>
                <a:gd name="T8" fmla="*/ 0 w 532"/>
                <a:gd name="T9" fmla="*/ 0 h 87"/>
                <a:gd name="T10" fmla="*/ 0 w 532"/>
                <a:gd name="T11" fmla="*/ 0 h 87"/>
                <a:gd name="T12" fmla="*/ 0 w 532"/>
                <a:gd name="T13" fmla="*/ 0 h 87"/>
                <a:gd name="T14" fmla="*/ 0 w 532"/>
                <a:gd name="T15" fmla="*/ 0 h 87"/>
                <a:gd name="T16" fmla="*/ 0 w 532"/>
                <a:gd name="T17" fmla="*/ 0 h 87"/>
                <a:gd name="T18" fmla="*/ 0 w 532"/>
                <a:gd name="T19" fmla="*/ 0 h 87"/>
                <a:gd name="T20" fmla="*/ 0 w 532"/>
                <a:gd name="T21" fmla="*/ 0 h 87"/>
                <a:gd name="T22" fmla="*/ 0 w 532"/>
                <a:gd name="T23" fmla="*/ 0 h 87"/>
                <a:gd name="T24" fmla="*/ 0 w 532"/>
                <a:gd name="T25" fmla="*/ 0 h 87"/>
                <a:gd name="T26" fmla="*/ 0 w 532"/>
                <a:gd name="T27" fmla="*/ 0 h 87"/>
                <a:gd name="T28" fmla="*/ 0 w 532"/>
                <a:gd name="T29" fmla="*/ 0 h 87"/>
                <a:gd name="T30" fmla="*/ 0 w 532"/>
                <a:gd name="T31" fmla="*/ 0 h 87"/>
                <a:gd name="T32" fmla="*/ 0 w 532"/>
                <a:gd name="T33" fmla="*/ 0 h 87"/>
                <a:gd name="T34" fmla="*/ 0 w 532"/>
                <a:gd name="T35" fmla="*/ 0 h 87"/>
                <a:gd name="T36" fmla="*/ 0 w 532"/>
                <a:gd name="T37" fmla="*/ 0 h 87"/>
                <a:gd name="T38" fmla="*/ 0 w 532"/>
                <a:gd name="T39" fmla="*/ 0 h 87"/>
                <a:gd name="T40" fmla="*/ 0 w 532"/>
                <a:gd name="T41" fmla="*/ 0 h 87"/>
                <a:gd name="T42" fmla="*/ 0 w 532"/>
                <a:gd name="T43" fmla="*/ 0 h 87"/>
                <a:gd name="T44" fmla="*/ 0 w 532"/>
                <a:gd name="T45" fmla="*/ 0 h 87"/>
                <a:gd name="T46" fmla="*/ 0 w 532"/>
                <a:gd name="T47" fmla="*/ 0 h 87"/>
                <a:gd name="T48" fmla="*/ 0 w 532"/>
                <a:gd name="T49" fmla="*/ 0 h 87"/>
                <a:gd name="T50" fmla="*/ 0 w 532"/>
                <a:gd name="T51" fmla="*/ 0 h 87"/>
                <a:gd name="T52" fmla="*/ 0 w 532"/>
                <a:gd name="T53" fmla="*/ 0 h 87"/>
                <a:gd name="T54" fmla="*/ 0 w 532"/>
                <a:gd name="T55" fmla="*/ 0 h 87"/>
                <a:gd name="T56" fmla="*/ 0 w 532"/>
                <a:gd name="T57" fmla="*/ 0 h 87"/>
                <a:gd name="T58" fmla="*/ 0 w 532"/>
                <a:gd name="T59" fmla="*/ 0 h 87"/>
                <a:gd name="T60" fmla="*/ 0 w 532"/>
                <a:gd name="T61" fmla="*/ 0 h 87"/>
                <a:gd name="T62" fmla="*/ 0 w 532"/>
                <a:gd name="T63" fmla="*/ 0 h 87"/>
                <a:gd name="T64" fmla="*/ 0 w 532"/>
                <a:gd name="T65" fmla="*/ 0 h 87"/>
                <a:gd name="T66" fmla="*/ 0 w 532"/>
                <a:gd name="T67" fmla="*/ 0 h 87"/>
                <a:gd name="T68" fmla="*/ 0 w 532"/>
                <a:gd name="T69" fmla="*/ 0 h 87"/>
                <a:gd name="T70" fmla="*/ 0 w 532"/>
                <a:gd name="T71" fmla="*/ 0 h 87"/>
                <a:gd name="T72" fmla="*/ 0 w 532"/>
                <a:gd name="T73" fmla="*/ 0 h 87"/>
                <a:gd name="T74" fmla="*/ 0 w 532"/>
                <a:gd name="T75" fmla="*/ 0 h 87"/>
                <a:gd name="T76" fmla="*/ 0 w 532"/>
                <a:gd name="T77" fmla="*/ 0 h 87"/>
                <a:gd name="T78" fmla="*/ 0 w 532"/>
                <a:gd name="T79" fmla="*/ 0 h 87"/>
                <a:gd name="T80" fmla="*/ 0 w 532"/>
                <a:gd name="T81" fmla="*/ 0 h 87"/>
                <a:gd name="T82" fmla="*/ 0 w 532"/>
                <a:gd name="T83" fmla="*/ 0 h 87"/>
                <a:gd name="T84" fmla="*/ 0 w 532"/>
                <a:gd name="T85" fmla="*/ 0 h 87"/>
                <a:gd name="T86" fmla="*/ 0 w 532"/>
                <a:gd name="T87" fmla="*/ 0 h 87"/>
                <a:gd name="T88" fmla="*/ 0 w 532"/>
                <a:gd name="T89" fmla="*/ 0 h 87"/>
                <a:gd name="T90" fmla="*/ 0 w 532"/>
                <a:gd name="T91" fmla="*/ 0 h 87"/>
                <a:gd name="T92" fmla="*/ 0 w 532"/>
                <a:gd name="T93" fmla="*/ 0 h 87"/>
                <a:gd name="T94" fmla="*/ 0 w 532"/>
                <a:gd name="T95" fmla="*/ 0 h 87"/>
                <a:gd name="T96" fmla="*/ 0 w 532"/>
                <a:gd name="T97" fmla="*/ 0 h 87"/>
                <a:gd name="T98" fmla="*/ 0 w 532"/>
                <a:gd name="T99" fmla="*/ 0 h 87"/>
                <a:gd name="T100" fmla="*/ 0 w 532"/>
                <a:gd name="T101" fmla="*/ 0 h 87"/>
                <a:gd name="T102" fmla="*/ 0 w 532"/>
                <a:gd name="T103" fmla="*/ 0 h 87"/>
                <a:gd name="T104" fmla="*/ 0 w 532"/>
                <a:gd name="T105" fmla="*/ 0 h 8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2"/>
                <a:gd name="T160" fmla="*/ 0 h 87"/>
                <a:gd name="T161" fmla="*/ 532 w 532"/>
                <a:gd name="T162" fmla="*/ 87 h 8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2" h="87">
                  <a:moveTo>
                    <a:pt x="0" y="44"/>
                  </a:moveTo>
                  <a:lnTo>
                    <a:pt x="37" y="34"/>
                  </a:lnTo>
                  <a:lnTo>
                    <a:pt x="46" y="23"/>
                  </a:lnTo>
                  <a:lnTo>
                    <a:pt x="61" y="19"/>
                  </a:lnTo>
                  <a:lnTo>
                    <a:pt x="73" y="17"/>
                  </a:lnTo>
                  <a:lnTo>
                    <a:pt x="86" y="14"/>
                  </a:lnTo>
                  <a:lnTo>
                    <a:pt x="100" y="14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6" y="8"/>
                  </a:lnTo>
                  <a:lnTo>
                    <a:pt x="168" y="9"/>
                  </a:lnTo>
                  <a:lnTo>
                    <a:pt x="182" y="3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22" y="6"/>
                  </a:lnTo>
                  <a:lnTo>
                    <a:pt x="235" y="14"/>
                  </a:lnTo>
                  <a:lnTo>
                    <a:pt x="252" y="19"/>
                  </a:lnTo>
                  <a:lnTo>
                    <a:pt x="277" y="23"/>
                  </a:lnTo>
                  <a:lnTo>
                    <a:pt x="290" y="18"/>
                  </a:lnTo>
                  <a:lnTo>
                    <a:pt x="306" y="19"/>
                  </a:lnTo>
                  <a:lnTo>
                    <a:pt x="318" y="23"/>
                  </a:lnTo>
                  <a:lnTo>
                    <a:pt x="335" y="34"/>
                  </a:lnTo>
                  <a:lnTo>
                    <a:pt x="349" y="48"/>
                  </a:lnTo>
                  <a:lnTo>
                    <a:pt x="370" y="55"/>
                  </a:lnTo>
                  <a:lnTo>
                    <a:pt x="403" y="52"/>
                  </a:lnTo>
                  <a:lnTo>
                    <a:pt x="419" y="61"/>
                  </a:lnTo>
                  <a:lnTo>
                    <a:pt x="433" y="66"/>
                  </a:lnTo>
                  <a:lnTo>
                    <a:pt x="452" y="68"/>
                  </a:lnTo>
                  <a:lnTo>
                    <a:pt x="532" y="83"/>
                  </a:lnTo>
                  <a:lnTo>
                    <a:pt x="445" y="77"/>
                  </a:lnTo>
                  <a:lnTo>
                    <a:pt x="429" y="82"/>
                  </a:lnTo>
                  <a:lnTo>
                    <a:pt x="415" y="87"/>
                  </a:lnTo>
                  <a:lnTo>
                    <a:pt x="405" y="86"/>
                  </a:lnTo>
                  <a:lnTo>
                    <a:pt x="392" y="83"/>
                  </a:lnTo>
                  <a:lnTo>
                    <a:pt x="376" y="75"/>
                  </a:lnTo>
                  <a:lnTo>
                    <a:pt x="353" y="72"/>
                  </a:lnTo>
                  <a:lnTo>
                    <a:pt x="331" y="65"/>
                  </a:lnTo>
                  <a:lnTo>
                    <a:pt x="318" y="66"/>
                  </a:lnTo>
                  <a:lnTo>
                    <a:pt x="301" y="68"/>
                  </a:lnTo>
                  <a:lnTo>
                    <a:pt x="266" y="61"/>
                  </a:lnTo>
                  <a:lnTo>
                    <a:pt x="249" y="58"/>
                  </a:lnTo>
                  <a:lnTo>
                    <a:pt x="226" y="48"/>
                  </a:lnTo>
                  <a:lnTo>
                    <a:pt x="203" y="48"/>
                  </a:lnTo>
                  <a:lnTo>
                    <a:pt x="175" y="48"/>
                  </a:lnTo>
                  <a:lnTo>
                    <a:pt x="155" y="49"/>
                  </a:lnTo>
                  <a:lnTo>
                    <a:pt x="137" y="46"/>
                  </a:lnTo>
                  <a:lnTo>
                    <a:pt x="119" y="38"/>
                  </a:lnTo>
                  <a:lnTo>
                    <a:pt x="100" y="44"/>
                  </a:lnTo>
                  <a:lnTo>
                    <a:pt x="84" y="35"/>
                  </a:lnTo>
                  <a:lnTo>
                    <a:pt x="70" y="38"/>
                  </a:lnTo>
                  <a:lnTo>
                    <a:pt x="51" y="40"/>
                  </a:lnTo>
                  <a:lnTo>
                    <a:pt x="30" y="4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C4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20" name="Freeform 918"/>
            <p:cNvSpPr>
              <a:spLocks/>
            </p:cNvSpPr>
            <p:nvPr/>
          </p:nvSpPr>
          <p:spPr bwMode="auto">
            <a:xfrm flipH="1">
              <a:off x="8871" y="2023"/>
              <a:ext cx="120" cy="16"/>
            </a:xfrm>
            <a:custGeom>
              <a:avLst/>
              <a:gdLst>
                <a:gd name="T0" fmla="*/ 0 w 2209"/>
                <a:gd name="T1" fmla="*/ 0 h 278"/>
                <a:gd name="T2" fmla="*/ 0 w 2209"/>
                <a:gd name="T3" fmla="*/ 0 h 278"/>
                <a:gd name="T4" fmla="*/ 0 w 2209"/>
                <a:gd name="T5" fmla="*/ 0 h 278"/>
                <a:gd name="T6" fmla="*/ 0 w 2209"/>
                <a:gd name="T7" fmla="*/ 0 h 278"/>
                <a:gd name="T8" fmla="*/ 0 w 2209"/>
                <a:gd name="T9" fmla="*/ 0 h 278"/>
                <a:gd name="T10" fmla="*/ 0 w 2209"/>
                <a:gd name="T11" fmla="*/ 0 h 278"/>
                <a:gd name="T12" fmla="*/ 0 w 2209"/>
                <a:gd name="T13" fmla="*/ 0 h 278"/>
                <a:gd name="T14" fmla="*/ 0 w 2209"/>
                <a:gd name="T15" fmla="*/ 0 h 278"/>
                <a:gd name="T16" fmla="*/ 0 w 2209"/>
                <a:gd name="T17" fmla="*/ 0 h 278"/>
                <a:gd name="T18" fmla="*/ 0 w 2209"/>
                <a:gd name="T19" fmla="*/ 0 h 278"/>
                <a:gd name="T20" fmla="*/ 0 w 2209"/>
                <a:gd name="T21" fmla="*/ 0 h 278"/>
                <a:gd name="T22" fmla="*/ 0 w 2209"/>
                <a:gd name="T23" fmla="*/ 0 h 278"/>
                <a:gd name="T24" fmla="*/ 0 w 2209"/>
                <a:gd name="T25" fmla="*/ 0 h 278"/>
                <a:gd name="T26" fmla="*/ 0 w 2209"/>
                <a:gd name="T27" fmla="*/ 0 h 278"/>
                <a:gd name="T28" fmla="*/ 0 w 2209"/>
                <a:gd name="T29" fmla="*/ 0 h 278"/>
                <a:gd name="T30" fmla="*/ 0 w 2209"/>
                <a:gd name="T31" fmla="*/ 0 h 278"/>
                <a:gd name="T32" fmla="*/ 0 w 2209"/>
                <a:gd name="T33" fmla="*/ 0 h 278"/>
                <a:gd name="T34" fmla="*/ 0 w 2209"/>
                <a:gd name="T35" fmla="*/ 0 h 278"/>
                <a:gd name="T36" fmla="*/ 0 w 2209"/>
                <a:gd name="T37" fmla="*/ 0 h 278"/>
                <a:gd name="T38" fmla="*/ 0 w 2209"/>
                <a:gd name="T39" fmla="*/ 0 h 278"/>
                <a:gd name="T40" fmla="*/ 0 w 2209"/>
                <a:gd name="T41" fmla="*/ 0 h 278"/>
                <a:gd name="T42" fmla="*/ 0 w 2209"/>
                <a:gd name="T43" fmla="*/ 0 h 278"/>
                <a:gd name="T44" fmla="*/ 0 w 2209"/>
                <a:gd name="T45" fmla="*/ 0 h 278"/>
                <a:gd name="T46" fmla="*/ 0 w 2209"/>
                <a:gd name="T47" fmla="*/ 0 h 278"/>
                <a:gd name="T48" fmla="*/ 0 w 2209"/>
                <a:gd name="T49" fmla="*/ 0 h 278"/>
                <a:gd name="T50" fmla="*/ 0 w 2209"/>
                <a:gd name="T51" fmla="*/ 0 h 278"/>
                <a:gd name="T52" fmla="*/ 0 w 2209"/>
                <a:gd name="T53" fmla="*/ 0 h 278"/>
                <a:gd name="T54" fmla="*/ 0 w 2209"/>
                <a:gd name="T55" fmla="*/ 0 h 278"/>
                <a:gd name="T56" fmla="*/ 0 w 2209"/>
                <a:gd name="T57" fmla="*/ 0 h 278"/>
                <a:gd name="T58" fmla="*/ 0 w 2209"/>
                <a:gd name="T59" fmla="*/ 0 h 278"/>
                <a:gd name="T60" fmla="*/ 0 w 2209"/>
                <a:gd name="T61" fmla="*/ 0 h 278"/>
                <a:gd name="T62" fmla="*/ 0 w 2209"/>
                <a:gd name="T63" fmla="*/ 0 h 278"/>
                <a:gd name="T64" fmla="*/ 0 w 2209"/>
                <a:gd name="T65" fmla="*/ 0 h 278"/>
                <a:gd name="T66" fmla="*/ 0 w 2209"/>
                <a:gd name="T67" fmla="*/ 0 h 278"/>
                <a:gd name="T68" fmla="*/ 0 w 2209"/>
                <a:gd name="T69" fmla="*/ 0 h 278"/>
                <a:gd name="T70" fmla="*/ 0 w 2209"/>
                <a:gd name="T71" fmla="*/ 0 h 278"/>
                <a:gd name="T72" fmla="*/ 0 w 2209"/>
                <a:gd name="T73" fmla="*/ 0 h 278"/>
                <a:gd name="T74" fmla="*/ 0 w 2209"/>
                <a:gd name="T75" fmla="*/ 0 h 278"/>
                <a:gd name="T76" fmla="*/ 0 w 2209"/>
                <a:gd name="T77" fmla="*/ 0 h 278"/>
                <a:gd name="T78" fmla="*/ 0 w 2209"/>
                <a:gd name="T79" fmla="*/ 0 h 278"/>
                <a:gd name="T80" fmla="*/ 0 w 2209"/>
                <a:gd name="T81" fmla="*/ 0 h 278"/>
                <a:gd name="T82" fmla="*/ 0 w 2209"/>
                <a:gd name="T83" fmla="*/ 0 h 278"/>
                <a:gd name="T84" fmla="*/ 0 w 2209"/>
                <a:gd name="T85" fmla="*/ 0 h 278"/>
                <a:gd name="T86" fmla="*/ 0 w 2209"/>
                <a:gd name="T87" fmla="*/ 0 h 278"/>
                <a:gd name="T88" fmla="*/ 0 w 2209"/>
                <a:gd name="T89" fmla="*/ 0 h 278"/>
                <a:gd name="T90" fmla="*/ 0 w 2209"/>
                <a:gd name="T91" fmla="*/ 0 h 278"/>
                <a:gd name="T92" fmla="*/ 0 w 2209"/>
                <a:gd name="T93" fmla="*/ 0 h 278"/>
                <a:gd name="T94" fmla="*/ 0 w 2209"/>
                <a:gd name="T95" fmla="*/ 0 h 278"/>
                <a:gd name="T96" fmla="*/ 0 w 2209"/>
                <a:gd name="T97" fmla="*/ 0 h 278"/>
                <a:gd name="T98" fmla="*/ 0 w 2209"/>
                <a:gd name="T99" fmla="*/ 0 h 278"/>
                <a:gd name="T100" fmla="*/ 0 w 2209"/>
                <a:gd name="T101" fmla="*/ 0 h 278"/>
                <a:gd name="T102" fmla="*/ 0 w 2209"/>
                <a:gd name="T103" fmla="*/ 0 h 278"/>
                <a:gd name="T104" fmla="*/ 0 w 2209"/>
                <a:gd name="T105" fmla="*/ 0 h 278"/>
                <a:gd name="T106" fmla="*/ 0 w 2209"/>
                <a:gd name="T107" fmla="*/ 0 h 278"/>
                <a:gd name="T108" fmla="*/ 0 w 2209"/>
                <a:gd name="T109" fmla="*/ 0 h 2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09"/>
                <a:gd name="T166" fmla="*/ 0 h 278"/>
                <a:gd name="T167" fmla="*/ 2209 w 2209"/>
                <a:gd name="T168" fmla="*/ 278 h 2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09" h="278">
                  <a:moveTo>
                    <a:pt x="414" y="0"/>
                  </a:moveTo>
                  <a:lnTo>
                    <a:pt x="396" y="6"/>
                  </a:lnTo>
                  <a:lnTo>
                    <a:pt x="382" y="10"/>
                  </a:lnTo>
                  <a:lnTo>
                    <a:pt x="371" y="18"/>
                  </a:lnTo>
                  <a:lnTo>
                    <a:pt x="364" y="25"/>
                  </a:lnTo>
                  <a:lnTo>
                    <a:pt x="359" y="36"/>
                  </a:lnTo>
                  <a:lnTo>
                    <a:pt x="341" y="37"/>
                  </a:lnTo>
                  <a:lnTo>
                    <a:pt x="330" y="41"/>
                  </a:lnTo>
                  <a:lnTo>
                    <a:pt x="320" y="47"/>
                  </a:lnTo>
                  <a:lnTo>
                    <a:pt x="307" y="53"/>
                  </a:lnTo>
                  <a:lnTo>
                    <a:pt x="292" y="53"/>
                  </a:lnTo>
                  <a:lnTo>
                    <a:pt x="273" y="65"/>
                  </a:lnTo>
                  <a:lnTo>
                    <a:pt x="251" y="54"/>
                  </a:lnTo>
                  <a:lnTo>
                    <a:pt x="264" y="78"/>
                  </a:lnTo>
                  <a:lnTo>
                    <a:pt x="243" y="78"/>
                  </a:lnTo>
                  <a:lnTo>
                    <a:pt x="217" y="79"/>
                  </a:lnTo>
                  <a:lnTo>
                    <a:pt x="197" y="73"/>
                  </a:lnTo>
                  <a:lnTo>
                    <a:pt x="174" y="87"/>
                  </a:lnTo>
                  <a:lnTo>
                    <a:pt x="153" y="78"/>
                  </a:lnTo>
                  <a:lnTo>
                    <a:pt x="148" y="79"/>
                  </a:lnTo>
                  <a:lnTo>
                    <a:pt x="142" y="85"/>
                  </a:lnTo>
                  <a:lnTo>
                    <a:pt x="135" y="92"/>
                  </a:lnTo>
                  <a:lnTo>
                    <a:pt x="130" y="101"/>
                  </a:lnTo>
                  <a:lnTo>
                    <a:pt x="122" y="108"/>
                  </a:lnTo>
                  <a:lnTo>
                    <a:pt x="117" y="112"/>
                  </a:lnTo>
                  <a:lnTo>
                    <a:pt x="103" y="112"/>
                  </a:lnTo>
                  <a:lnTo>
                    <a:pt x="88" y="112"/>
                  </a:lnTo>
                  <a:lnTo>
                    <a:pt x="81" y="119"/>
                  </a:lnTo>
                  <a:lnTo>
                    <a:pt x="71" y="127"/>
                  </a:lnTo>
                  <a:lnTo>
                    <a:pt x="61" y="127"/>
                  </a:lnTo>
                  <a:lnTo>
                    <a:pt x="48" y="128"/>
                  </a:lnTo>
                  <a:lnTo>
                    <a:pt x="30" y="128"/>
                  </a:lnTo>
                  <a:lnTo>
                    <a:pt x="14" y="136"/>
                  </a:lnTo>
                  <a:lnTo>
                    <a:pt x="0" y="155"/>
                  </a:lnTo>
                  <a:lnTo>
                    <a:pt x="12" y="154"/>
                  </a:lnTo>
                  <a:lnTo>
                    <a:pt x="30" y="147"/>
                  </a:lnTo>
                  <a:lnTo>
                    <a:pt x="49" y="146"/>
                  </a:lnTo>
                  <a:lnTo>
                    <a:pt x="63" y="147"/>
                  </a:lnTo>
                  <a:lnTo>
                    <a:pt x="75" y="155"/>
                  </a:lnTo>
                  <a:lnTo>
                    <a:pt x="89" y="159"/>
                  </a:lnTo>
                  <a:lnTo>
                    <a:pt x="103" y="154"/>
                  </a:lnTo>
                  <a:lnTo>
                    <a:pt x="118" y="147"/>
                  </a:lnTo>
                  <a:lnTo>
                    <a:pt x="132" y="143"/>
                  </a:lnTo>
                  <a:lnTo>
                    <a:pt x="144" y="143"/>
                  </a:lnTo>
                  <a:lnTo>
                    <a:pt x="153" y="154"/>
                  </a:lnTo>
                  <a:lnTo>
                    <a:pt x="162" y="163"/>
                  </a:lnTo>
                  <a:lnTo>
                    <a:pt x="177" y="163"/>
                  </a:lnTo>
                  <a:lnTo>
                    <a:pt x="190" y="160"/>
                  </a:lnTo>
                  <a:lnTo>
                    <a:pt x="206" y="154"/>
                  </a:lnTo>
                  <a:lnTo>
                    <a:pt x="220" y="150"/>
                  </a:lnTo>
                  <a:lnTo>
                    <a:pt x="234" y="159"/>
                  </a:lnTo>
                  <a:lnTo>
                    <a:pt x="248" y="168"/>
                  </a:lnTo>
                  <a:lnTo>
                    <a:pt x="262" y="172"/>
                  </a:lnTo>
                  <a:lnTo>
                    <a:pt x="275" y="176"/>
                  </a:lnTo>
                  <a:lnTo>
                    <a:pt x="294" y="178"/>
                  </a:lnTo>
                  <a:lnTo>
                    <a:pt x="312" y="180"/>
                  </a:lnTo>
                  <a:lnTo>
                    <a:pt x="330" y="178"/>
                  </a:lnTo>
                  <a:lnTo>
                    <a:pt x="350" y="173"/>
                  </a:lnTo>
                  <a:lnTo>
                    <a:pt x="341" y="156"/>
                  </a:lnTo>
                  <a:lnTo>
                    <a:pt x="343" y="146"/>
                  </a:lnTo>
                  <a:lnTo>
                    <a:pt x="353" y="141"/>
                  </a:lnTo>
                  <a:lnTo>
                    <a:pt x="355" y="152"/>
                  </a:lnTo>
                  <a:lnTo>
                    <a:pt x="366" y="163"/>
                  </a:lnTo>
                  <a:lnTo>
                    <a:pt x="378" y="168"/>
                  </a:lnTo>
                  <a:lnTo>
                    <a:pt x="390" y="172"/>
                  </a:lnTo>
                  <a:lnTo>
                    <a:pt x="405" y="178"/>
                  </a:lnTo>
                  <a:lnTo>
                    <a:pt x="420" y="181"/>
                  </a:lnTo>
                  <a:lnTo>
                    <a:pt x="442" y="185"/>
                  </a:lnTo>
                  <a:lnTo>
                    <a:pt x="456" y="182"/>
                  </a:lnTo>
                  <a:lnTo>
                    <a:pt x="473" y="185"/>
                  </a:lnTo>
                  <a:lnTo>
                    <a:pt x="501" y="192"/>
                  </a:lnTo>
                  <a:lnTo>
                    <a:pt x="492" y="199"/>
                  </a:lnTo>
                  <a:lnTo>
                    <a:pt x="479" y="208"/>
                  </a:lnTo>
                  <a:lnTo>
                    <a:pt x="455" y="224"/>
                  </a:lnTo>
                  <a:lnTo>
                    <a:pt x="470" y="225"/>
                  </a:lnTo>
                  <a:lnTo>
                    <a:pt x="484" y="228"/>
                  </a:lnTo>
                  <a:lnTo>
                    <a:pt x="503" y="232"/>
                  </a:lnTo>
                  <a:lnTo>
                    <a:pt x="524" y="235"/>
                  </a:lnTo>
                  <a:lnTo>
                    <a:pt x="535" y="233"/>
                  </a:lnTo>
                  <a:lnTo>
                    <a:pt x="545" y="225"/>
                  </a:lnTo>
                  <a:lnTo>
                    <a:pt x="557" y="221"/>
                  </a:lnTo>
                  <a:lnTo>
                    <a:pt x="575" y="220"/>
                  </a:lnTo>
                  <a:lnTo>
                    <a:pt x="598" y="219"/>
                  </a:lnTo>
                  <a:lnTo>
                    <a:pt x="614" y="208"/>
                  </a:lnTo>
                  <a:lnTo>
                    <a:pt x="636" y="201"/>
                  </a:lnTo>
                  <a:lnTo>
                    <a:pt x="654" y="195"/>
                  </a:lnTo>
                  <a:lnTo>
                    <a:pt x="667" y="196"/>
                  </a:lnTo>
                  <a:lnTo>
                    <a:pt x="711" y="198"/>
                  </a:lnTo>
                  <a:lnTo>
                    <a:pt x="746" y="203"/>
                  </a:lnTo>
                  <a:lnTo>
                    <a:pt x="769" y="203"/>
                  </a:lnTo>
                  <a:lnTo>
                    <a:pt x="787" y="205"/>
                  </a:lnTo>
                  <a:lnTo>
                    <a:pt x="818" y="223"/>
                  </a:lnTo>
                  <a:lnTo>
                    <a:pt x="833" y="223"/>
                  </a:lnTo>
                  <a:lnTo>
                    <a:pt x="851" y="219"/>
                  </a:lnTo>
                  <a:lnTo>
                    <a:pt x="869" y="212"/>
                  </a:lnTo>
                  <a:lnTo>
                    <a:pt x="884" y="208"/>
                  </a:lnTo>
                  <a:lnTo>
                    <a:pt x="937" y="203"/>
                  </a:lnTo>
                  <a:lnTo>
                    <a:pt x="973" y="201"/>
                  </a:lnTo>
                  <a:lnTo>
                    <a:pt x="996" y="198"/>
                  </a:lnTo>
                  <a:lnTo>
                    <a:pt x="1014" y="196"/>
                  </a:lnTo>
                  <a:lnTo>
                    <a:pt x="1032" y="194"/>
                  </a:lnTo>
                  <a:lnTo>
                    <a:pt x="1054" y="189"/>
                  </a:lnTo>
                  <a:lnTo>
                    <a:pt x="1069" y="185"/>
                  </a:lnTo>
                  <a:lnTo>
                    <a:pt x="1092" y="177"/>
                  </a:lnTo>
                  <a:lnTo>
                    <a:pt x="1105" y="186"/>
                  </a:lnTo>
                  <a:lnTo>
                    <a:pt x="1112" y="196"/>
                  </a:lnTo>
                  <a:lnTo>
                    <a:pt x="1104" y="207"/>
                  </a:lnTo>
                  <a:lnTo>
                    <a:pt x="1088" y="214"/>
                  </a:lnTo>
                  <a:lnTo>
                    <a:pt x="1107" y="214"/>
                  </a:lnTo>
                  <a:lnTo>
                    <a:pt x="1097" y="223"/>
                  </a:lnTo>
                  <a:lnTo>
                    <a:pt x="1082" y="232"/>
                  </a:lnTo>
                  <a:lnTo>
                    <a:pt x="1060" y="244"/>
                  </a:lnTo>
                  <a:lnTo>
                    <a:pt x="1041" y="252"/>
                  </a:lnTo>
                  <a:lnTo>
                    <a:pt x="1065" y="248"/>
                  </a:lnTo>
                  <a:lnTo>
                    <a:pt x="1087" y="244"/>
                  </a:lnTo>
                  <a:lnTo>
                    <a:pt x="1107" y="237"/>
                  </a:lnTo>
                  <a:lnTo>
                    <a:pt x="1121" y="230"/>
                  </a:lnTo>
                  <a:lnTo>
                    <a:pt x="1128" y="228"/>
                  </a:lnTo>
                  <a:lnTo>
                    <a:pt x="1139" y="225"/>
                  </a:lnTo>
                  <a:lnTo>
                    <a:pt x="1153" y="225"/>
                  </a:lnTo>
                  <a:lnTo>
                    <a:pt x="1171" y="228"/>
                  </a:lnTo>
                  <a:lnTo>
                    <a:pt x="1185" y="232"/>
                  </a:lnTo>
                  <a:lnTo>
                    <a:pt x="1199" y="233"/>
                  </a:lnTo>
                  <a:lnTo>
                    <a:pt x="1218" y="232"/>
                  </a:lnTo>
                  <a:lnTo>
                    <a:pt x="1204" y="248"/>
                  </a:lnTo>
                  <a:lnTo>
                    <a:pt x="1189" y="259"/>
                  </a:lnTo>
                  <a:lnTo>
                    <a:pt x="1172" y="267"/>
                  </a:lnTo>
                  <a:lnTo>
                    <a:pt x="1191" y="264"/>
                  </a:lnTo>
                  <a:lnTo>
                    <a:pt x="1210" y="261"/>
                  </a:lnTo>
                  <a:lnTo>
                    <a:pt x="1229" y="258"/>
                  </a:lnTo>
                  <a:lnTo>
                    <a:pt x="1245" y="253"/>
                  </a:lnTo>
                  <a:lnTo>
                    <a:pt x="1266" y="250"/>
                  </a:lnTo>
                  <a:lnTo>
                    <a:pt x="1290" y="247"/>
                  </a:lnTo>
                  <a:lnTo>
                    <a:pt x="1312" y="247"/>
                  </a:lnTo>
                  <a:lnTo>
                    <a:pt x="1329" y="241"/>
                  </a:lnTo>
                  <a:lnTo>
                    <a:pt x="1334" y="237"/>
                  </a:lnTo>
                  <a:lnTo>
                    <a:pt x="1340" y="232"/>
                  </a:lnTo>
                  <a:lnTo>
                    <a:pt x="1352" y="232"/>
                  </a:lnTo>
                  <a:lnTo>
                    <a:pt x="1374" y="238"/>
                  </a:lnTo>
                  <a:lnTo>
                    <a:pt x="1401" y="241"/>
                  </a:lnTo>
                  <a:lnTo>
                    <a:pt x="1426" y="247"/>
                  </a:lnTo>
                  <a:lnTo>
                    <a:pt x="1440" y="250"/>
                  </a:lnTo>
                  <a:lnTo>
                    <a:pt x="1464" y="250"/>
                  </a:lnTo>
                  <a:lnTo>
                    <a:pt x="1491" y="252"/>
                  </a:lnTo>
                  <a:lnTo>
                    <a:pt x="1512" y="256"/>
                  </a:lnTo>
                  <a:lnTo>
                    <a:pt x="1538" y="264"/>
                  </a:lnTo>
                  <a:lnTo>
                    <a:pt x="1559" y="269"/>
                  </a:lnTo>
                  <a:lnTo>
                    <a:pt x="1578" y="272"/>
                  </a:lnTo>
                  <a:lnTo>
                    <a:pt x="1596" y="269"/>
                  </a:lnTo>
                  <a:lnTo>
                    <a:pt x="1625" y="259"/>
                  </a:lnTo>
                  <a:lnTo>
                    <a:pt x="1649" y="264"/>
                  </a:lnTo>
                  <a:lnTo>
                    <a:pt x="1671" y="264"/>
                  </a:lnTo>
                  <a:lnTo>
                    <a:pt x="1694" y="264"/>
                  </a:lnTo>
                  <a:lnTo>
                    <a:pt x="1717" y="263"/>
                  </a:lnTo>
                  <a:lnTo>
                    <a:pt x="1748" y="255"/>
                  </a:lnTo>
                  <a:lnTo>
                    <a:pt x="1763" y="255"/>
                  </a:lnTo>
                  <a:lnTo>
                    <a:pt x="1780" y="253"/>
                  </a:lnTo>
                  <a:lnTo>
                    <a:pt x="1812" y="258"/>
                  </a:lnTo>
                  <a:lnTo>
                    <a:pt x="1829" y="261"/>
                  </a:lnTo>
                  <a:lnTo>
                    <a:pt x="1842" y="259"/>
                  </a:lnTo>
                  <a:lnTo>
                    <a:pt x="1861" y="256"/>
                  </a:lnTo>
                  <a:lnTo>
                    <a:pt x="1879" y="255"/>
                  </a:lnTo>
                  <a:lnTo>
                    <a:pt x="1893" y="255"/>
                  </a:lnTo>
                  <a:lnTo>
                    <a:pt x="1899" y="258"/>
                  </a:lnTo>
                  <a:lnTo>
                    <a:pt x="1899" y="269"/>
                  </a:lnTo>
                  <a:lnTo>
                    <a:pt x="1906" y="272"/>
                  </a:lnTo>
                  <a:lnTo>
                    <a:pt x="1917" y="272"/>
                  </a:lnTo>
                  <a:lnTo>
                    <a:pt x="1929" y="269"/>
                  </a:lnTo>
                  <a:lnTo>
                    <a:pt x="1939" y="259"/>
                  </a:lnTo>
                  <a:lnTo>
                    <a:pt x="1946" y="250"/>
                  </a:lnTo>
                  <a:lnTo>
                    <a:pt x="1953" y="246"/>
                  </a:lnTo>
                  <a:lnTo>
                    <a:pt x="1971" y="246"/>
                  </a:lnTo>
                  <a:lnTo>
                    <a:pt x="1985" y="246"/>
                  </a:lnTo>
                  <a:lnTo>
                    <a:pt x="2002" y="255"/>
                  </a:lnTo>
                  <a:lnTo>
                    <a:pt x="2016" y="261"/>
                  </a:lnTo>
                  <a:lnTo>
                    <a:pt x="2032" y="269"/>
                  </a:lnTo>
                  <a:lnTo>
                    <a:pt x="2043" y="270"/>
                  </a:lnTo>
                  <a:lnTo>
                    <a:pt x="2053" y="272"/>
                  </a:lnTo>
                  <a:lnTo>
                    <a:pt x="2064" y="272"/>
                  </a:lnTo>
                  <a:lnTo>
                    <a:pt x="2083" y="269"/>
                  </a:lnTo>
                  <a:lnTo>
                    <a:pt x="2145" y="278"/>
                  </a:lnTo>
                  <a:lnTo>
                    <a:pt x="2127" y="269"/>
                  </a:lnTo>
                  <a:lnTo>
                    <a:pt x="2115" y="264"/>
                  </a:lnTo>
                  <a:lnTo>
                    <a:pt x="2110" y="255"/>
                  </a:lnTo>
                  <a:lnTo>
                    <a:pt x="2115" y="248"/>
                  </a:lnTo>
                  <a:lnTo>
                    <a:pt x="2137" y="242"/>
                  </a:lnTo>
                  <a:lnTo>
                    <a:pt x="2152" y="238"/>
                  </a:lnTo>
                  <a:lnTo>
                    <a:pt x="2170" y="232"/>
                  </a:lnTo>
                  <a:lnTo>
                    <a:pt x="2185" y="223"/>
                  </a:lnTo>
                  <a:lnTo>
                    <a:pt x="2209" y="212"/>
                  </a:lnTo>
                  <a:lnTo>
                    <a:pt x="2174" y="212"/>
                  </a:lnTo>
                  <a:lnTo>
                    <a:pt x="2151" y="211"/>
                  </a:lnTo>
                  <a:lnTo>
                    <a:pt x="2129" y="207"/>
                  </a:lnTo>
                  <a:lnTo>
                    <a:pt x="2110" y="205"/>
                  </a:lnTo>
                  <a:lnTo>
                    <a:pt x="2098" y="205"/>
                  </a:lnTo>
                  <a:lnTo>
                    <a:pt x="2087" y="207"/>
                  </a:lnTo>
                  <a:lnTo>
                    <a:pt x="2077" y="208"/>
                  </a:lnTo>
                  <a:lnTo>
                    <a:pt x="2063" y="214"/>
                  </a:lnTo>
                  <a:lnTo>
                    <a:pt x="2051" y="219"/>
                  </a:lnTo>
                  <a:lnTo>
                    <a:pt x="2069" y="224"/>
                  </a:lnTo>
                  <a:lnTo>
                    <a:pt x="2083" y="232"/>
                  </a:lnTo>
                  <a:lnTo>
                    <a:pt x="2092" y="241"/>
                  </a:lnTo>
                  <a:lnTo>
                    <a:pt x="2096" y="250"/>
                  </a:lnTo>
                  <a:lnTo>
                    <a:pt x="2092" y="259"/>
                  </a:lnTo>
                  <a:lnTo>
                    <a:pt x="2078" y="256"/>
                  </a:lnTo>
                  <a:lnTo>
                    <a:pt x="2068" y="253"/>
                  </a:lnTo>
                  <a:lnTo>
                    <a:pt x="2060" y="246"/>
                  </a:lnTo>
                  <a:lnTo>
                    <a:pt x="2046" y="238"/>
                  </a:lnTo>
                  <a:lnTo>
                    <a:pt x="2029" y="235"/>
                  </a:lnTo>
                  <a:lnTo>
                    <a:pt x="2014" y="232"/>
                  </a:lnTo>
                  <a:lnTo>
                    <a:pt x="1993" y="235"/>
                  </a:lnTo>
                  <a:lnTo>
                    <a:pt x="1979" y="233"/>
                  </a:lnTo>
                  <a:lnTo>
                    <a:pt x="1967" y="232"/>
                  </a:lnTo>
                  <a:lnTo>
                    <a:pt x="1953" y="228"/>
                  </a:lnTo>
                  <a:lnTo>
                    <a:pt x="1938" y="221"/>
                  </a:lnTo>
                  <a:lnTo>
                    <a:pt x="1925" y="214"/>
                  </a:lnTo>
                  <a:lnTo>
                    <a:pt x="1913" y="208"/>
                  </a:lnTo>
                  <a:lnTo>
                    <a:pt x="1901" y="208"/>
                  </a:lnTo>
                  <a:lnTo>
                    <a:pt x="1890" y="214"/>
                  </a:lnTo>
                  <a:lnTo>
                    <a:pt x="1876" y="219"/>
                  </a:lnTo>
                  <a:lnTo>
                    <a:pt x="1862" y="219"/>
                  </a:lnTo>
                  <a:lnTo>
                    <a:pt x="1844" y="219"/>
                  </a:lnTo>
                  <a:lnTo>
                    <a:pt x="1829" y="215"/>
                  </a:lnTo>
                  <a:lnTo>
                    <a:pt x="1814" y="212"/>
                  </a:lnTo>
                  <a:lnTo>
                    <a:pt x="1800" y="211"/>
                  </a:lnTo>
                  <a:lnTo>
                    <a:pt x="1788" y="212"/>
                  </a:lnTo>
                  <a:lnTo>
                    <a:pt x="1771" y="214"/>
                  </a:lnTo>
                  <a:lnTo>
                    <a:pt x="1757" y="216"/>
                  </a:lnTo>
                  <a:lnTo>
                    <a:pt x="1740" y="214"/>
                  </a:lnTo>
                  <a:lnTo>
                    <a:pt x="1720" y="212"/>
                  </a:lnTo>
                  <a:lnTo>
                    <a:pt x="1699" y="211"/>
                  </a:lnTo>
                  <a:lnTo>
                    <a:pt x="1677" y="208"/>
                  </a:lnTo>
                  <a:lnTo>
                    <a:pt x="1662" y="204"/>
                  </a:lnTo>
                  <a:lnTo>
                    <a:pt x="1647" y="198"/>
                  </a:lnTo>
                  <a:lnTo>
                    <a:pt x="1634" y="192"/>
                  </a:lnTo>
                  <a:lnTo>
                    <a:pt x="1623" y="189"/>
                  </a:lnTo>
                  <a:lnTo>
                    <a:pt x="1613" y="189"/>
                  </a:lnTo>
                  <a:lnTo>
                    <a:pt x="1602" y="190"/>
                  </a:lnTo>
                  <a:lnTo>
                    <a:pt x="1573" y="195"/>
                  </a:lnTo>
                  <a:lnTo>
                    <a:pt x="1605" y="198"/>
                  </a:lnTo>
                  <a:lnTo>
                    <a:pt x="1597" y="208"/>
                  </a:lnTo>
                  <a:lnTo>
                    <a:pt x="1586" y="220"/>
                  </a:lnTo>
                  <a:lnTo>
                    <a:pt x="1574" y="221"/>
                  </a:lnTo>
                  <a:lnTo>
                    <a:pt x="1421" y="196"/>
                  </a:lnTo>
                  <a:lnTo>
                    <a:pt x="1412" y="192"/>
                  </a:lnTo>
                  <a:lnTo>
                    <a:pt x="1440" y="181"/>
                  </a:lnTo>
                  <a:lnTo>
                    <a:pt x="1420" y="177"/>
                  </a:lnTo>
                  <a:lnTo>
                    <a:pt x="1408" y="176"/>
                  </a:lnTo>
                  <a:lnTo>
                    <a:pt x="1398" y="168"/>
                  </a:lnTo>
                  <a:lnTo>
                    <a:pt x="1386" y="163"/>
                  </a:lnTo>
                  <a:lnTo>
                    <a:pt x="1371" y="167"/>
                  </a:lnTo>
                  <a:lnTo>
                    <a:pt x="1356" y="169"/>
                  </a:lnTo>
                  <a:lnTo>
                    <a:pt x="1342" y="176"/>
                  </a:lnTo>
                  <a:lnTo>
                    <a:pt x="1329" y="168"/>
                  </a:lnTo>
                  <a:lnTo>
                    <a:pt x="1315" y="155"/>
                  </a:lnTo>
                  <a:lnTo>
                    <a:pt x="1302" y="146"/>
                  </a:lnTo>
                  <a:lnTo>
                    <a:pt x="1288" y="141"/>
                  </a:lnTo>
                  <a:lnTo>
                    <a:pt x="1273" y="136"/>
                  </a:lnTo>
                  <a:lnTo>
                    <a:pt x="1258" y="134"/>
                  </a:lnTo>
                  <a:lnTo>
                    <a:pt x="1234" y="136"/>
                  </a:lnTo>
                  <a:lnTo>
                    <a:pt x="1214" y="138"/>
                  </a:lnTo>
                  <a:lnTo>
                    <a:pt x="1195" y="142"/>
                  </a:lnTo>
                  <a:lnTo>
                    <a:pt x="1172" y="145"/>
                  </a:lnTo>
                  <a:lnTo>
                    <a:pt x="1149" y="150"/>
                  </a:lnTo>
                  <a:lnTo>
                    <a:pt x="1130" y="152"/>
                  </a:lnTo>
                  <a:lnTo>
                    <a:pt x="1114" y="160"/>
                  </a:lnTo>
                  <a:lnTo>
                    <a:pt x="1097" y="164"/>
                  </a:lnTo>
                  <a:lnTo>
                    <a:pt x="1081" y="164"/>
                  </a:lnTo>
                  <a:lnTo>
                    <a:pt x="1064" y="169"/>
                  </a:lnTo>
                  <a:lnTo>
                    <a:pt x="1046" y="173"/>
                  </a:lnTo>
                  <a:lnTo>
                    <a:pt x="1028" y="178"/>
                  </a:lnTo>
                  <a:lnTo>
                    <a:pt x="1009" y="178"/>
                  </a:lnTo>
                  <a:lnTo>
                    <a:pt x="991" y="178"/>
                  </a:lnTo>
                  <a:lnTo>
                    <a:pt x="977" y="177"/>
                  </a:lnTo>
                  <a:lnTo>
                    <a:pt x="965" y="181"/>
                  </a:lnTo>
                  <a:lnTo>
                    <a:pt x="947" y="187"/>
                  </a:lnTo>
                  <a:lnTo>
                    <a:pt x="929" y="187"/>
                  </a:lnTo>
                  <a:lnTo>
                    <a:pt x="907" y="187"/>
                  </a:lnTo>
                  <a:lnTo>
                    <a:pt x="889" y="187"/>
                  </a:lnTo>
                  <a:lnTo>
                    <a:pt x="866" y="187"/>
                  </a:lnTo>
                  <a:lnTo>
                    <a:pt x="823" y="195"/>
                  </a:lnTo>
                  <a:lnTo>
                    <a:pt x="814" y="190"/>
                  </a:lnTo>
                  <a:lnTo>
                    <a:pt x="805" y="182"/>
                  </a:lnTo>
                  <a:lnTo>
                    <a:pt x="792" y="178"/>
                  </a:lnTo>
                  <a:lnTo>
                    <a:pt x="781" y="177"/>
                  </a:lnTo>
                  <a:lnTo>
                    <a:pt x="764" y="178"/>
                  </a:lnTo>
                  <a:lnTo>
                    <a:pt x="746" y="182"/>
                  </a:lnTo>
                  <a:lnTo>
                    <a:pt x="716" y="186"/>
                  </a:lnTo>
                  <a:lnTo>
                    <a:pt x="703" y="180"/>
                  </a:lnTo>
                  <a:lnTo>
                    <a:pt x="694" y="173"/>
                  </a:lnTo>
                  <a:lnTo>
                    <a:pt x="684" y="171"/>
                  </a:lnTo>
                  <a:lnTo>
                    <a:pt x="670" y="169"/>
                  </a:lnTo>
                  <a:lnTo>
                    <a:pt x="659" y="164"/>
                  </a:lnTo>
                  <a:lnTo>
                    <a:pt x="654" y="155"/>
                  </a:lnTo>
                  <a:lnTo>
                    <a:pt x="645" y="142"/>
                  </a:lnTo>
                  <a:lnTo>
                    <a:pt x="634" y="137"/>
                  </a:lnTo>
                  <a:lnTo>
                    <a:pt x="621" y="134"/>
                  </a:lnTo>
                  <a:lnTo>
                    <a:pt x="608" y="134"/>
                  </a:lnTo>
                  <a:lnTo>
                    <a:pt x="602" y="141"/>
                  </a:lnTo>
                  <a:lnTo>
                    <a:pt x="594" y="155"/>
                  </a:lnTo>
                  <a:lnTo>
                    <a:pt x="585" y="152"/>
                  </a:lnTo>
                  <a:lnTo>
                    <a:pt x="575" y="151"/>
                  </a:lnTo>
                  <a:lnTo>
                    <a:pt x="562" y="152"/>
                  </a:lnTo>
                  <a:lnTo>
                    <a:pt x="550" y="159"/>
                  </a:lnTo>
                  <a:lnTo>
                    <a:pt x="535" y="163"/>
                  </a:lnTo>
                  <a:lnTo>
                    <a:pt x="517" y="163"/>
                  </a:lnTo>
                  <a:lnTo>
                    <a:pt x="531" y="150"/>
                  </a:lnTo>
                  <a:lnTo>
                    <a:pt x="537" y="141"/>
                  </a:lnTo>
                  <a:lnTo>
                    <a:pt x="524" y="143"/>
                  </a:lnTo>
                  <a:lnTo>
                    <a:pt x="500" y="150"/>
                  </a:lnTo>
                  <a:lnTo>
                    <a:pt x="479" y="147"/>
                  </a:lnTo>
                  <a:lnTo>
                    <a:pt x="478" y="141"/>
                  </a:lnTo>
                  <a:lnTo>
                    <a:pt x="474" y="133"/>
                  </a:lnTo>
                  <a:lnTo>
                    <a:pt x="470" y="127"/>
                  </a:lnTo>
                  <a:lnTo>
                    <a:pt x="458" y="122"/>
                  </a:lnTo>
                  <a:lnTo>
                    <a:pt x="446" y="122"/>
                  </a:lnTo>
                  <a:lnTo>
                    <a:pt x="430" y="124"/>
                  </a:lnTo>
                  <a:lnTo>
                    <a:pt x="415" y="127"/>
                  </a:lnTo>
                  <a:lnTo>
                    <a:pt x="400" y="122"/>
                  </a:lnTo>
                  <a:lnTo>
                    <a:pt x="382" y="114"/>
                  </a:lnTo>
                  <a:lnTo>
                    <a:pt x="371" y="105"/>
                  </a:lnTo>
                  <a:lnTo>
                    <a:pt x="384" y="87"/>
                  </a:lnTo>
                  <a:lnTo>
                    <a:pt x="396" y="80"/>
                  </a:lnTo>
                  <a:lnTo>
                    <a:pt x="410" y="73"/>
                  </a:lnTo>
                  <a:lnTo>
                    <a:pt x="419" y="68"/>
                  </a:lnTo>
                  <a:lnTo>
                    <a:pt x="427" y="59"/>
                  </a:lnTo>
                  <a:lnTo>
                    <a:pt x="432" y="50"/>
                  </a:lnTo>
                  <a:lnTo>
                    <a:pt x="434" y="41"/>
                  </a:lnTo>
                  <a:lnTo>
                    <a:pt x="438" y="31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0000C4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21" name="Freeform 919"/>
            <p:cNvSpPr>
              <a:spLocks/>
            </p:cNvSpPr>
            <p:nvPr/>
          </p:nvSpPr>
          <p:spPr bwMode="auto">
            <a:xfrm flipH="1">
              <a:off x="8767" y="2028"/>
              <a:ext cx="30" cy="4"/>
            </a:xfrm>
            <a:custGeom>
              <a:avLst/>
              <a:gdLst>
                <a:gd name="T0" fmla="*/ 0 w 532"/>
                <a:gd name="T1" fmla="*/ 0 h 87"/>
                <a:gd name="T2" fmla="*/ 0 w 532"/>
                <a:gd name="T3" fmla="*/ 0 h 87"/>
                <a:gd name="T4" fmla="*/ 0 w 532"/>
                <a:gd name="T5" fmla="*/ 0 h 87"/>
                <a:gd name="T6" fmla="*/ 0 w 532"/>
                <a:gd name="T7" fmla="*/ 0 h 87"/>
                <a:gd name="T8" fmla="*/ 0 w 532"/>
                <a:gd name="T9" fmla="*/ 0 h 87"/>
                <a:gd name="T10" fmla="*/ 0 w 532"/>
                <a:gd name="T11" fmla="*/ 0 h 87"/>
                <a:gd name="T12" fmla="*/ 0 w 532"/>
                <a:gd name="T13" fmla="*/ 0 h 87"/>
                <a:gd name="T14" fmla="*/ 0 w 532"/>
                <a:gd name="T15" fmla="*/ 0 h 87"/>
                <a:gd name="T16" fmla="*/ 0 w 532"/>
                <a:gd name="T17" fmla="*/ 0 h 87"/>
                <a:gd name="T18" fmla="*/ 0 w 532"/>
                <a:gd name="T19" fmla="*/ 0 h 87"/>
                <a:gd name="T20" fmla="*/ 0 w 532"/>
                <a:gd name="T21" fmla="*/ 0 h 87"/>
                <a:gd name="T22" fmla="*/ 0 w 532"/>
                <a:gd name="T23" fmla="*/ 0 h 87"/>
                <a:gd name="T24" fmla="*/ 0 w 532"/>
                <a:gd name="T25" fmla="*/ 0 h 87"/>
                <a:gd name="T26" fmla="*/ 0 w 532"/>
                <a:gd name="T27" fmla="*/ 0 h 87"/>
                <a:gd name="T28" fmla="*/ 0 w 532"/>
                <a:gd name="T29" fmla="*/ 0 h 87"/>
                <a:gd name="T30" fmla="*/ 0 w 532"/>
                <a:gd name="T31" fmla="*/ 0 h 87"/>
                <a:gd name="T32" fmla="*/ 0 w 532"/>
                <a:gd name="T33" fmla="*/ 0 h 87"/>
                <a:gd name="T34" fmla="*/ 0 w 532"/>
                <a:gd name="T35" fmla="*/ 0 h 87"/>
                <a:gd name="T36" fmla="*/ 0 w 532"/>
                <a:gd name="T37" fmla="*/ 0 h 87"/>
                <a:gd name="T38" fmla="*/ 0 w 532"/>
                <a:gd name="T39" fmla="*/ 0 h 87"/>
                <a:gd name="T40" fmla="*/ 0 w 532"/>
                <a:gd name="T41" fmla="*/ 0 h 87"/>
                <a:gd name="T42" fmla="*/ 0 w 532"/>
                <a:gd name="T43" fmla="*/ 0 h 87"/>
                <a:gd name="T44" fmla="*/ 0 w 532"/>
                <a:gd name="T45" fmla="*/ 0 h 87"/>
                <a:gd name="T46" fmla="*/ 0 w 532"/>
                <a:gd name="T47" fmla="*/ 0 h 87"/>
                <a:gd name="T48" fmla="*/ 0 w 532"/>
                <a:gd name="T49" fmla="*/ 0 h 87"/>
                <a:gd name="T50" fmla="*/ 0 w 532"/>
                <a:gd name="T51" fmla="*/ 0 h 87"/>
                <a:gd name="T52" fmla="*/ 0 w 532"/>
                <a:gd name="T53" fmla="*/ 0 h 87"/>
                <a:gd name="T54" fmla="*/ 0 w 532"/>
                <a:gd name="T55" fmla="*/ 0 h 87"/>
                <a:gd name="T56" fmla="*/ 0 w 532"/>
                <a:gd name="T57" fmla="*/ 0 h 87"/>
                <a:gd name="T58" fmla="*/ 0 w 532"/>
                <a:gd name="T59" fmla="*/ 0 h 87"/>
                <a:gd name="T60" fmla="*/ 0 w 532"/>
                <a:gd name="T61" fmla="*/ 0 h 87"/>
                <a:gd name="T62" fmla="*/ 0 w 532"/>
                <a:gd name="T63" fmla="*/ 0 h 87"/>
                <a:gd name="T64" fmla="*/ 0 w 532"/>
                <a:gd name="T65" fmla="*/ 0 h 87"/>
                <a:gd name="T66" fmla="*/ 0 w 532"/>
                <a:gd name="T67" fmla="*/ 0 h 87"/>
                <a:gd name="T68" fmla="*/ 0 w 532"/>
                <a:gd name="T69" fmla="*/ 0 h 87"/>
                <a:gd name="T70" fmla="*/ 0 w 532"/>
                <a:gd name="T71" fmla="*/ 0 h 87"/>
                <a:gd name="T72" fmla="*/ 0 w 532"/>
                <a:gd name="T73" fmla="*/ 0 h 87"/>
                <a:gd name="T74" fmla="*/ 0 w 532"/>
                <a:gd name="T75" fmla="*/ 0 h 87"/>
                <a:gd name="T76" fmla="*/ 0 w 532"/>
                <a:gd name="T77" fmla="*/ 0 h 87"/>
                <a:gd name="T78" fmla="*/ 0 w 532"/>
                <a:gd name="T79" fmla="*/ 0 h 87"/>
                <a:gd name="T80" fmla="*/ 0 w 532"/>
                <a:gd name="T81" fmla="*/ 0 h 87"/>
                <a:gd name="T82" fmla="*/ 0 w 532"/>
                <a:gd name="T83" fmla="*/ 0 h 87"/>
                <a:gd name="T84" fmla="*/ 0 w 532"/>
                <a:gd name="T85" fmla="*/ 0 h 87"/>
                <a:gd name="T86" fmla="*/ 0 w 532"/>
                <a:gd name="T87" fmla="*/ 0 h 87"/>
                <a:gd name="T88" fmla="*/ 0 w 532"/>
                <a:gd name="T89" fmla="*/ 0 h 87"/>
                <a:gd name="T90" fmla="*/ 0 w 532"/>
                <a:gd name="T91" fmla="*/ 0 h 87"/>
                <a:gd name="T92" fmla="*/ 0 w 532"/>
                <a:gd name="T93" fmla="*/ 0 h 87"/>
                <a:gd name="T94" fmla="*/ 0 w 532"/>
                <a:gd name="T95" fmla="*/ 0 h 87"/>
                <a:gd name="T96" fmla="*/ 0 w 532"/>
                <a:gd name="T97" fmla="*/ 0 h 87"/>
                <a:gd name="T98" fmla="*/ 0 w 532"/>
                <a:gd name="T99" fmla="*/ 0 h 87"/>
                <a:gd name="T100" fmla="*/ 0 w 532"/>
                <a:gd name="T101" fmla="*/ 0 h 87"/>
                <a:gd name="T102" fmla="*/ 0 w 532"/>
                <a:gd name="T103" fmla="*/ 0 h 87"/>
                <a:gd name="T104" fmla="*/ 0 w 532"/>
                <a:gd name="T105" fmla="*/ 0 h 8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2"/>
                <a:gd name="T160" fmla="*/ 0 h 87"/>
                <a:gd name="T161" fmla="*/ 532 w 532"/>
                <a:gd name="T162" fmla="*/ 87 h 8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2" h="87">
                  <a:moveTo>
                    <a:pt x="0" y="44"/>
                  </a:moveTo>
                  <a:lnTo>
                    <a:pt x="37" y="34"/>
                  </a:lnTo>
                  <a:lnTo>
                    <a:pt x="46" y="23"/>
                  </a:lnTo>
                  <a:lnTo>
                    <a:pt x="61" y="19"/>
                  </a:lnTo>
                  <a:lnTo>
                    <a:pt x="73" y="17"/>
                  </a:lnTo>
                  <a:lnTo>
                    <a:pt x="86" y="14"/>
                  </a:lnTo>
                  <a:lnTo>
                    <a:pt x="100" y="14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6" y="8"/>
                  </a:lnTo>
                  <a:lnTo>
                    <a:pt x="168" y="9"/>
                  </a:lnTo>
                  <a:lnTo>
                    <a:pt x="182" y="3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22" y="6"/>
                  </a:lnTo>
                  <a:lnTo>
                    <a:pt x="235" y="14"/>
                  </a:lnTo>
                  <a:lnTo>
                    <a:pt x="252" y="19"/>
                  </a:lnTo>
                  <a:lnTo>
                    <a:pt x="277" y="23"/>
                  </a:lnTo>
                  <a:lnTo>
                    <a:pt x="290" y="18"/>
                  </a:lnTo>
                  <a:lnTo>
                    <a:pt x="306" y="19"/>
                  </a:lnTo>
                  <a:lnTo>
                    <a:pt x="318" y="23"/>
                  </a:lnTo>
                  <a:lnTo>
                    <a:pt x="335" y="34"/>
                  </a:lnTo>
                  <a:lnTo>
                    <a:pt x="349" y="48"/>
                  </a:lnTo>
                  <a:lnTo>
                    <a:pt x="370" y="55"/>
                  </a:lnTo>
                  <a:lnTo>
                    <a:pt x="403" y="52"/>
                  </a:lnTo>
                  <a:lnTo>
                    <a:pt x="419" y="61"/>
                  </a:lnTo>
                  <a:lnTo>
                    <a:pt x="433" y="66"/>
                  </a:lnTo>
                  <a:lnTo>
                    <a:pt x="452" y="68"/>
                  </a:lnTo>
                  <a:lnTo>
                    <a:pt x="532" y="83"/>
                  </a:lnTo>
                  <a:lnTo>
                    <a:pt x="445" y="77"/>
                  </a:lnTo>
                  <a:lnTo>
                    <a:pt x="429" y="82"/>
                  </a:lnTo>
                  <a:lnTo>
                    <a:pt x="415" y="87"/>
                  </a:lnTo>
                  <a:lnTo>
                    <a:pt x="405" y="86"/>
                  </a:lnTo>
                  <a:lnTo>
                    <a:pt x="392" y="83"/>
                  </a:lnTo>
                  <a:lnTo>
                    <a:pt x="376" y="75"/>
                  </a:lnTo>
                  <a:lnTo>
                    <a:pt x="353" y="72"/>
                  </a:lnTo>
                  <a:lnTo>
                    <a:pt x="331" y="65"/>
                  </a:lnTo>
                  <a:lnTo>
                    <a:pt x="318" y="66"/>
                  </a:lnTo>
                  <a:lnTo>
                    <a:pt x="301" y="68"/>
                  </a:lnTo>
                  <a:lnTo>
                    <a:pt x="266" y="61"/>
                  </a:lnTo>
                  <a:lnTo>
                    <a:pt x="249" y="58"/>
                  </a:lnTo>
                  <a:lnTo>
                    <a:pt x="226" y="48"/>
                  </a:lnTo>
                  <a:lnTo>
                    <a:pt x="203" y="48"/>
                  </a:lnTo>
                  <a:lnTo>
                    <a:pt x="175" y="48"/>
                  </a:lnTo>
                  <a:lnTo>
                    <a:pt x="155" y="49"/>
                  </a:lnTo>
                  <a:lnTo>
                    <a:pt x="137" y="46"/>
                  </a:lnTo>
                  <a:lnTo>
                    <a:pt x="119" y="38"/>
                  </a:lnTo>
                  <a:lnTo>
                    <a:pt x="100" y="44"/>
                  </a:lnTo>
                  <a:lnTo>
                    <a:pt x="84" y="35"/>
                  </a:lnTo>
                  <a:lnTo>
                    <a:pt x="70" y="38"/>
                  </a:lnTo>
                  <a:lnTo>
                    <a:pt x="51" y="40"/>
                  </a:lnTo>
                  <a:lnTo>
                    <a:pt x="30" y="4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C4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22" name="Freeform 920"/>
            <p:cNvSpPr>
              <a:spLocks/>
            </p:cNvSpPr>
            <p:nvPr/>
          </p:nvSpPr>
          <p:spPr bwMode="auto">
            <a:xfrm flipH="1">
              <a:off x="8756" y="2023"/>
              <a:ext cx="120" cy="16"/>
            </a:xfrm>
            <a:custGeom>
              <a:avLst/>
              <a:gdLst>
                <a:gd name="T0" fmla="*/ 0 w 2209"/>
                <a:gd name="T1" fmla="*/ 0 h 278"/>
                <a:gd name="T2" fmla="*/ 0 w 2209"/>
                <a:gd name="T3" fmla="*/ 0 h 278"/>
                <a:gd name="T4" fmla="*/ 0 w 2209"/>
                <a:gd name="T5" fmla="*/ 0 h 278"/>
                <a:gd name="T6" fmla="*/ 0 w 2209"/>
                <a:gd name="T7" fmla="*/ 0 h 278"/>
                <a:gd name="T8" fmla="*/ 0 w 2209"/>
                <a:gd name="T9" fmla="*/ 0 h 278"/>
                <a:gd name="T10" fmla="*/ 0 w 2209"/>
                <a:gd name="T11" fmla="*/ 0 h 278"/>
                <a:gd name="T12" fmla="*/ 0 w 2209"/>
                <a:gd name="T13" fmla="*/ 0 h 278"/>
                <a:gd name="T14" fmla="*/ 0 w 2209"/>
                <a:gd name="T15" fmla="*/ 0 h 278"/>
                <a:gd name="T16" fmla="*/ 0 w 2209"/>
                <a:gd name="T17" fmla="*/ 0 h 278"/>
                <a:gd name="T18" fmla="*/ 0 w 2209"/>
                <a:gd name="T19" fmla="*/ 0 h 278"/>
                <a:gd name="T20" fmla="*/ 0 w 2209"/>
                <a:gd name="T21" fmla="*/ 0 h 278"/>
                <a:gd name="T22" fmla="*/ 0 w 2209"/>
                <a:gd name="T23" fmla="*/ 0 h 278"/>
                <a:gd name="T24" fmla="*/ 0 w 2209"/>
                <a:gd name="T25" fmla="*/ 0 h 278"/>
                <a:gd name="T26" fmla="*/ 0 w 2209"/>
                <a:gd name="T27" fmla="*/ 0 h 278"/>
                <a:gd name="T28" fmla="*/ 0 w 2209"/>
                <a:gd name="T29" fmla="*/ 0 h 278"/>
                <a:gd name="T30" fmla="*/ 0 w 2209"/>
                <a:gd name="T31" fmla="*/ 0 h 278"/>
                <a:gd name="T32" fmla="*/ 0 w 2209"/>
                <a:gd name="T33" fmla="*/ 0 h 278"/>
                <a:gd name="T34" fmla="*/ 0 w 2209"/>
                <a:gd name="T35" fmla="*/ 0 h 278"/>
                <a:gd name="T36" fmla="*/ 0 w 2209"/>
                <a:gd name="T37" fmla="*/ 0 h 278"/>
                <a:gd name="T38" fmla="*/ 0 w 2209"/>
                <a:gd name="T39" fmla="*/ 0 h 278"/>
                <a:gd name="T40" fmla="*/ 0 w 2209"/>
                <a:gd name="T41" fmla="*/ 0 h 278"/>
                <a:gd name="T42" fmla="*/ 0 w 2209"/>
                <a:gd name="T43" fmla="*/ 0 h 278"/>
                <a:gd name="T44" fmla="*/ 0 w 2209"/>
                <a:gd name="T45" fmla="*/ 0 h 278"/>
                <a:gd name="T46" fmla="*/ 0 w 2209"/>
                <a:gd name="T47" fmla="*/ 0 h 278"/>
                <a:gd name="T48" fmla="*/ 0 w 2209"/>
                <a:gd name="T49" fmla="*/ 0 h 278"/>
                <a:gd name="T50" fmla="*/ 0 w 2209"/>
                <a:gd name="T51" fmla="*/ 0 h 278"/>
                <a:gd name="T52" fmla="*/ 0 w 2209"/>
                <a:gd name="T53" fmla="*/ 0 h 278"/>
                <a:gd name="T54" fmla="*/ 0 w 2209"/>
                <a:gd name="T55" fmla="*/ 0 h 278"/>
                <a:gd name="T56" fmla="*/ 0 w 2209"/>
                <a:gd name="T57" fmla="*/ 0 h 278"/>
                <a:gd name="T58" fmla="*/ 0 w 2209"/>
                <a:gd name="T59" fmla="*/ 0 h 278"/>
                <a:gd name="T60" fmla="*/ 0 w 2209"/>
                <a:gd name="T61" fmla="*/ 0 h 278"/>
                <a:gd name="T62" fmla="*/ 0 w 2209"/>
                <a:gd name="T63" fmla="*/ 0 h 278"/>
                <a:gd name="T64" fmla="*/ 0 w 2209"/>
                <a:gd name="T65" fmla="*/ 0 h 278"/>
                <a:gd name="T66" fmla="*/ 0 w 2209"/>
                <a:gd name="T67" fmla="*/ 0 h 278"/>
                <a:gd name="T68" fmla="*/ 0 w 2209"/>
                <a:gd name="T69" fmla="*/ 0 h 278"/>
                <a:gd name="T70" fmla="*/ 0 w 2209"/>
                <a:gd name="T71" fmla="*/ 0 h 278"/>
                <a:gd name="T72" fmla="*/ 0 w 2209"/>
                <a:gd name="T73" fmla="*/ 0 h 278"/>
                <a:gd name="T74" fmla="*/ 0 w 2209"/>
                <a:gd name="T75" fmla="*/ 0 h 278"/>
                <a:gd name="T76" fmla="*/ 0 w 2209"/>
                <a:gd name="T77" fmla="*/ 0 h 278"/>
                <a:gd name="T78" fmla="*/ 0 w 2209"/>
                <a:gd name="T79" fmla="*/ 0 h 278"/>
                <a:gd name="T80" fmla="*/ 0 w 2209"/>
                <a:gd name="T81" fmla="*/ 0 h 278"/>
                <a:gd name="T82" fmla="*/ 0 w 2209"/>
                <a:gd name="T83" fmla="*/ 0 h 278"/>
                <a:gd name="T84" fmla="*/ 0 w 2209"/>
                <a:gd name="T85" fmla="*/ 0 h 278"/>
                <a:gd name="T86" fmla="*/ 0 w 2209"/>
                <a:gd name="T87" fmla="*/ 0 h 278"/>
                <a:gd name="T88" fmla="*/ 0 w 2209"/>
                <a:gd name="T89" fmla="*/ 0 h 278"/>
                <a:gd name="T90" fmla="*/ 0 w 2209"/>
                <a:gd name="T91" fmla="*/ 0 h 278"/>
                <a:gd name="T92" fmla="*/ 0 w 2209"/>
                <a:gd name="T93" fmla="*/ 0 h 278"/>
                <a:gd name="T94" fmla="*/ 0 w 2209"/>
                <a:gd name="T95" fmla="*/ 0 h 278"/>
                <a:gd name="T96" fmla="*/ 0 w 2209"/>
                <a:gd name="T97" fmla="*/ 0 h 278"/>
                <a:gd name="T98" fmla="*/ 0 w 2209"/>
                <a:gd name="T99" fmla="*/ 0 h 278"/>
                <a:gd name="T100" fmla="*/ 0 w 2209"/>
                <a:gd name="T101" fmla="*/ 0 h 278"/>
                <a:gd name="T102" fmla="*/ 0 w 2209"/>
                <a:gd name="T103" fmla="*/ 0 h 278"/>
                <a:gd name="T104" fmla="*/ 0 w 2209"/>
                <a:gd name="T105" fmla="*/ 0 h 278"/>
                <a:gd name="T106" fmla="*/ 0 w 2209"/>
                <a:gd name="T107" fmla="*/ 0 h 278"/>
                <a:gd name="T108" fmla="*/ 0 w 2209"/>
                <a:gd name="T109" fmla="*/ 0 h 2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09"/>
                <a:gd name="T166" fmla="*/ 0 h 278"/>
                <a:gd name="T167" fmla="*/ 2209 w 2209"/>
                <a:gd name="T168" fmla="*/ 278 h 2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09" h="278">
                  <a:moveTo>
                    <a:pt x="414" y="0"/>
                  </a:moveTo>
                  <a:lnTo>
                    <a:pt x="396" y="6"/>
                  </a:lnTo>
                  <a:lnTo>
                    <a:pt x="382" y="10"/>
                  </a:lnTo>
                  <a:lnTo>
                    <a:pt x="371" y="18"/>
                  </a:lnTo>
                  <a:lnTo>
                    <a:pt x="364" y="25"/>
                  </a:lnTo>
                  <a:lnTo>
                    <a:pt x="359" y="36"/>
                  </a:lnTo>
                  <a:lnTo>
                    <a:pt x="341" y="37"/>
                  </a:lnTo>
                  <a:lnTo>
                    <a:pt x="330" y="41"/>
                  </a:lnTo>
                  <a:lnTo>
                    <a:pt x="320" y="47"/>
                  </a:lnTo>
                  <a:lnTo>
                    <a:pt x="307" y="53"/>
                  </a:lnTo>
                  <a:lnTo>
                    <a:pt x="292" y="53"/>
                  </a:lnTo>
                  <a:lnTo>
                    <a:pt x="273" y="65"/>
                  </a:lnTo>
                  <a:lnTo>
                    <a:pt x="251" y="54"/>
                  </a:lnTo>
                  <a:lnTo>
                    <a:pt x="264" y="78"/>
                  </a:lnTo>
                  <a:lnTo>
                    <a:pt x="243" y="78"/>
                  </a:lnTo>
                  <a:lnTo>
                    <a:pt x="217" y="79"/>
                  </a:lnTo>
                  <a:lnTo>
                    <a:pt x="197" y="73"/>
                  </a:lnTo>
                  <a:lnTo>
                    <a:pt x="174" y="87"/>
                  </a:lnTo>
                  <a:lnTo>
                    <a:pt x="153" y="78"/>
                  </a:lnTo>
                  <a:lnTo>
                    <a:pt x="148" y="79"/>
                  </a:lnTo>
                  <a:lnTo>
                    <a:pt x="142" y="85"/>
                  </a:lnTo>
                  <a:lnTo>
                    <a:pt x="135" y="92"/>
                  </a:lnTo>
                  <a:lnTo>
                    <a:pt x="130" y="101"/>
                  </a:lnTo>
                  <a:lnTo>
                    <a:pt x="122" y="108"/>
                  </a:lnTo>
                  <a:lnTo>
                    <a:pt x="117" y="112"/>
                  </a:lnTo>
                  <a:lnTo>
                    <a:pt x="103" y="112"/>
                  </a:lnTo>
                  <a:lnTo>
                    <a:pt x="88" y="112"/>
                  </a:lnTo>
                  <a:lnTo>
                    <a:pt x="81" y="119"/>
                  </a:lnTo>
                  <a:lnTo>
                    <a:pt x="71" y="127"/>
                  </a:lnTo>
                  <a:lnTo>
                    <a:pt x="61" y="127"/>
                  </a:lnTo>
                  <a:lnTo>
                    <a:pt x="48" y="128"/>
                  </a:lnTo>
                  <a:lnTo>
                    <a:pt x="30" y="128"/>
                  </a:lnTo>
                  <a:lnTo>
                    <a:pt x="14" y="136"/>
                  </a:lnTo>
                  <a:lnTo>
                    <a:pt x="0" y="155"/>
                  </a:lnTo>
                  <a:lnTo>
                    <a:pt x="12" y="154"/>
                  </a:lnTo>
                  <a:lnTo>
                    <a:pt x="30" y="147"/>
                  </a:lnTo>
                  <a:lnTo>
                    <a:pt x="49" y="146"/>
                  </a:lnTo>
                  <a:lnTo>
                    <a:pt x="63" y="147"/>
                  </a:lnTo>
                  <a:lnTo>
                    <a:pt x="75" y="155"/>
                  </a:lnTo>
                  <a:lnTo>
                    <a:pt x="89" y="159"/>
                  </a:lnTo>
                  <a:lnTo>
                    <a:pt x="103" y="154"/>
                  </a:lnTo>
                  <a:lnTo>
                    <a:pt x="118" y="147"/>
                  </a:lnTo>
                  <a:lnTo>
                    <a:pt x="132" y="143"/>
                  </a:lnTo>
                  <a:lnTo>
                    <a:pt x="144" y="143"/>
                  </a:lnTo>
                  <a:lnTo>
                    <a:pt x="153" y="154"/>
                  </a:lnTo>
                  <a:lnTo>
                    <a:pt x="162" y="163"/>
                  </a:lnTo>
                  <a:lnTo>
                    <a:pt x="177" y="163"/>
                  </a:lnTo>
                  <a:lnTo>
                    <a:pt x="190" y="160"/>
                  </a:lnTo>
                  <a:lnTo>
                    <a:pt x="206" y="154"/>
                  </a:lnTo>
                  <a:lnTo>
                    <a:pt x="220" y="150"/>
                  </a:lnTo>
                  <a:lnTo>
                    <a:pt x="234" y="159"/>
                  </a:lnTo>
                  <a:lnTo>
                    <a:pt x="248" y="168"/>
                  </a:lnTo>
                  <a:lnTo>
                    <a:pt x="262" y="172"/>
                  </a:lnTo>
                  <a:lnTo>
                    <a:pt x="275" y="176"/>
                  </a:lnTo>
                  <a:lnTo>
                    <a:pt x="294" y="178"/>
                  </a:lnTo>
                  <a:lnTo>
                    <a:pt x="312" y="180"/>
                  </a:lnTo>
                  <a:lnTo>
                    <a:pt x="330" y="178"/>
                  </a:lnTo>
                  <a:lnTo>
                    <a:pt x="350" y="173"/>
                  </a:lnTo>
                  <a:lnTo>
                    <a:pt x="341" y="156"/>
                  </a:lnTo>
                  <a:lnTo>
                    <a:pt x="343" y="146"/>
                  </a:lnTo>
                  <a:lnTo>
                    <a:pt x="353" y="141"/>
                  </a:lnTo>
                  <a:lnTo>
                    <a:pt x="355" y="152"/>
                  </a:lnTo>
                  <a:lnTo>
                    <a:pt x="366" y="163"/>
                  </a:lnTo>
                  <a:lnTo>
                    <a:pt x="378" y="168"/>
                  </a:lnTo>
                  <a:lnTo>
                    <a:pt x="390" y="172"/>
                  </a:lnTo>
                  <a:lnTo>
                    <a:pt x="405" y="178"/>
                  </a:lnTo>
                  <a:lnTo>
                    <a:pt x="420" y="181"/>
                  </a:lnTo>
                  <a:lnTo>
                    <a:pt x="442" y="185"/>
                  </a:lnTo>
                  <a:lnTo>
                    <a:pt x="456" y="182"/>
                  </a:lnTo>
                  <a:lnTo>
                    <a:pt x="473" y="185"/>
                  </a:lnTo>
                  <a:lnTo>
                    <a:pt x="501" y="192"/>
                  </a:lnTo>
                  <a:lnTo>
                    <a:pt x="492" y="199"/>
                  </a:lnTo>
                  <a:lnTo>
                    <a:pt x="479" y="208"/>
                  </a:lnTo>
                  <a:lnTo>
                    <a:pt x="455" y="224"/>
                  </a:lnTo>
                  <a:lnTo>
                    <a:pt x="470" y="225"/>
                  </a:lnTo>
                  <a:lnTo>
                    <a:pt x="484" y="228"/>
                  </a:lnTo>
                  <a:lnTo>
                    <a:pt x="503" y="232"/>
                  </a:lnTo>
                  <a:lnTo>
                    <a:pt x="524" y="235"/>
                  </a:lnTo>
                  <a:lnTo>
                    <a:pt x="535" y="233"/>
                  </a:lnTo>
                  <a:lnTo>
                    <a:pt x="545" y="225"/>
                  </a:lnTo>
                  <a:lnTo>
                    <a:pt x="557" y="221"/>
                  </a:lnTo>
                  <a:lnTo>
                    <a:pt x="575" y="220"/>
                  </a:lnTo>
                  <a:lnTo>
                    <a:pt x="598" y="219"/>
                  </a:lnTo>
                  <a:lnTo>
                    <a:pt x="614" y="208"/>
                  </a:lnTo>
                  <a:lnTo>
                    <a:pt x="636" y="201"/>
                  </a:lnTo>
                  <a:lnTo>
                    <a:pt x="654" y="195"/>
                  </a:lnTo>
                  <a:lnTo>
                    <a:pt x="667" y="196"/>
                  </a:lnTo>
                  <a:lnTo>
                    <a:pt x="711" y="198"/>
                  </a:lnTo>
                  <a:lnTo>
                    <a:pt x="746" y="203"/>
                  </a:lnTo>
                  <a:lnTo>
                    <a:pt x="769" y="203"/>
                  </a:lnTo>
                  <a:lnTo>
                    <a:pt x="787" y="205"/>
                  </a:lnTo>
                  <a:lnTo>
                    <a:pt x="818" y="223"/>
                  </a:lnTo>
                  <a:lnTo>
                    <a:pt x="833" y="223"/>
                  </a:lnTo>
                  <a:lnTo>
                    <a:pt x="851" y="219"/>
                  </a:lnTo>
                  <a:lnTo>
                    <a:pt x="869" y="212"/>
                  </a:lnTo>
                  <a:lnTo>
                    <a:pt x="884" y="208"/>
                  </a:lnTo>
                  <a:lnTo>
                    <a:pt x="937" y="203"/>
                  </a:lnTo>
                  <a:lnTo>
                    <a:pt x="973" y="201"/>
                  </a:lnTo>
                  <a:lnTo>
                    <a:pt x="996" y="198"/>
                  </a:lnTo>
                  <a:lnTo>
                    <a:pt x="1014" y="196"/>
                  </a:lnTo>
                  <a:lnTo>
                    <a:pt x="1032" y="194"/>
                  </a:lnTo>
                  <a:lnTo>
                    <a:pt x="1054" y="189"/>
                  </a:lnTo>
                  <a:lnTo>
                    <a:pt x="1069" y="185"/>
                  </a:lnTo>
                  <a:lnTo>
                    <a:pt x="1092" y="177"/>
                  </a:lnTo>
                  <a:lnTo>
                    <a:pt x="1105" y="186"/>
                  </a:lnTo>
                  <a:lnTo>
                    <a:pt x="1112" y="196"/>
                  </a:lnTo>
                  <a:lnTo>
                    <a:pt x="1104" y="207"/>
                  </a:lnTo>
                  <a:lnTo>
                    <a:pt x="1088" y="214"/>
                  </a:lnTo>
                  <a:lnTo>
                    <a:pt x="1107" y="214"/>
                  </a:lnTo>
                  <a:lnTo>
                    <a:pt x="1097" y="223"/>
                  </a:lnTo>
                  <a:lnTo>
                    <a:pt x="1082" y="232"/>
                  </a:lnTo>
                  <a:lnTo>
                    <a:pt x="1060" y="244"/>
                  </a:lnTo>
                  <a:lnTo>
                    <a:pt x="1041" y="252"/>
                  </a:lnTo>
                  <a:lnTo>
                    <a:pt x="1065" y="248"/>
                  </a:lnTo>
                  <a:lnTo>
                    <a:pt x="1087" y="244"/>
                  </a:lnTo>
                  <a:lnTo>
                    <a:pt x="1107" y="237"/>
                  </a:lnTo>
                  <a:lnTo>
                    <a:pt x="1121" y="230"/>
                  </a:lnTo>
                  <a:lnTo>
                    <a:pt x="1128" y="228"/>
                  </a:lnTo>
                  <a:lnTo>
                    <a:pt x="1139" y="225"/>
                  </a:lnTo>
                  <a:lnTo>
                    <a:pt x="1153" y="225"/>
                  </a:lnTo>
                  <a:lnTo>
                    <a:pt x="1171" y="228"/>
                  </a:lnTo>
                  <a:lnTo>
                    <a:pt x="1185" y="232"/>
                  </a:lnTo>
                  <a:lnTo>
                    <a:pt x="1199" y="233"/>
                  </a:lnTo>
                  <a:lnTo>
                    <a:pt x="1218" y="232"/>
                  </a:lnTo>
                  <a:lnTo>
                    <a:pt x="1204" y="248"/>
                  </a:lnTo>
                  <a:lnTo>
                    <a:pt x="1189" y="259"/>
                  </a:lnTo>
                  <a:lnTo>
                    <a:pt x="1172" y="267"/>
                  </a:lnTo>
                  <a:lnTo>
                    <a:pt x="1191" y="264"/>
                  </a:lnTo>
                  <a:lnTo>
                    <a:pt x="1210" y="261"/>
                  </a:lnTo>
                  <a:lnTo>
                    <a:pt x="1229" y="258"/>
                  </a:lnTo>
                  <a:lnTo>
                    <a:pt x="1245" y="253"/>
                  </a:lnTo>
                  <a:lnTo>
                    <a:pt x="1266" y="250"/>
                  </a:lnTo>
                  <a:lnTo>
                    <a:pt x="1290" y="247"/>
                  </a:lnTo>
                  <a:lnTo>
                    <a:pt x="1312" y="247"/>
                  </a:lnTo>
                  <a:lnTo>
                    <a:pt x="1329" y="241"/>
                  </a:lnTo>
                  <a:lnTo>
                    <a:pt x="1334" y="237"/>
                  </a:lnTo>
                  <a:lnTo>
                    <a:pt x="1340" y="232"/>
                  </a:lnTo>
                  <a:lnTo>
                    <a:pt x="1352" y="232"/>
                  </a:lnTo>
                  <a:lnTo>
                    <a:pt x="1374" y="238"/>
                  </a:lnTo>
                  <a:lnTo>
                    <a:pt x="1401" y="241"/>
                  </a:lnTo>
                  <a:lnTo>
                    <a:pt x="1426" y="247"/>
                  </a:lnTo>
                  <a:lnTo>
                    <a:pt x="1440" y="250"/>
                  </a:lnTo>
                  <a:lnTo>
                    <a:pt x="1464" y="250"/>
                  </a:lnTo>
                  <a:lnTo>
                    <a:pt x="1491" y="252"/>
                  </a:lnTo>
                  <a:lnTo>
                    <a:pt x="1512" y="256"/>
                  </a:lnTo>
                  <a:lnTo>
                    <a:pt x="1538" y="264"/>
                  </a:lnTo>
                  <a:lnTo>
                    <a:pt x="1559" y="269"/>
                  </a:lnTo>
                  <a:lnTo>
                    <a:pt x="1578" y="272"/>
                  </a:lnTo>
                  <a:lnTo>
                    <a:pt x="1596" y="269"/>
                  </a:lnTo>
                  <a:lnTo>
                    <a:pt x="1625" y="259"/>
                  </a:lnTo>
                  <a:lnTo>
                    <a:pt x="1649" y="264"/>
                  </a:lnTo>
                  <a:lnTo>
                    <a:pt x="1671" y="264"/>
                  </a:lnTo>
                  <a:lnTo>
                    <a:pt x="1694" y="264"/>
                  </a:lnTo>
                  <a:lnTo>
                    <a:pt x="1717" y="263"/>
                  </a:lnTo>
                  <a:lnTo>
                    <a:pt x="1748" y="255"/>
                  </a:lnTo>
                  <a:lnTo>
                    <a:pt x="1763" y="255"/>
                  </a:lnTo>
                  <a:lnTo>
                    <a:pt x="1780" y="253"/>
                  </a:lnTo>
                  <a:lnTo>
                    <a:pt x="1812" y="258"/>
                  </a:lnTo>
                  <a:lnTo>
                    <a:pt x="1829" y="261"/>
                  </a:lnTo>
                  <a:lnTo>
                    <a:pt x="1842" y="259"/>
                  </a:lnTo>
                  <a:lnTo>
                    <a:pt x="1861" y="256"/>
                  </a:lnTo>
                  <a:lnTo>
                    <a:pt x="1879" y="255"/>
                  </a:lnTo>
                  <a:lnTo>
                    <a:pt x="1893" y="255"/>
                  </a:lnTo>
                  <a:lnTo>
                    <a:pt x="1899" y="258"/>
                  </a:lnTo>
                  <a:lnTo>
                    <a:pt x="1899" y="269"/>
                  </a:lnTo>
                  <a:lnTo>
                    <a:pt x="1906" y="272"/>
                  </a:lnTo>
                  <a:lnTo>
                    <a:pt x="1917" y="272"/>
                  </a:lnTo>
                  <a:lnTo>
                    <a:pt x="1929" y="269"/>
                  </a:lnTo>
                  <a:lnTo>
                    <a:pt x="1939" y="259"/>
                  </a:lnTo>
                  <a:lnTo>
                    <a:pt x="1946" y="250"/>
                  </a:lnTo>
                  <a:lnTo>
                    <a:pt x="1953" y="246"/>
                  </a:lnTo>
                  <a:lnTo>
                    <a:pt x="1971" y="246"/>
                  </a:lnTo>
                  <a:lnTo>
                    <a:pt x="1985" y="246"/>
                  </a:lnTo>
                  <a:lnTo>
                    <a:pt x="2002" y="255"/>
                  </a:lnTo>
                  <a:lnTo>
                    <a:pt x="2016" y="261"/>
                  </a:lnTo>
                  <a:lnTo>
                    <a:pt x="2032" y="269"/>
                  </a:lnTo>
                  <a:lnTo>
                    <a:pt x="2043" y="270"/>
                  </a:lnTo>
                  <a:lnTo>
                    <a:pt x="2053" y="272"/>
                  </a:lnTo>
                  <a:lnTo>
                    <a:pt x="2064" y="272"/>
                  </a:lnTo>
                  <a:lnTo>
                    <a:pt x="2083" y="269"/>
                  </a:lnTo>
                  <a:lnTo>
                    <a:pt x="2145" y="278"/>
                  </a:lnTo>
                  <a:lnTo>
                    <a:pt x="2127" y="269"/>
                  </a:lnTo>
                  <a:lnTo>
                    <a:pt x="2115" y="264"/>
                  </a:lnTo>
                  <a:lnTo>
                    <a:pt x="2110" y="255"/>
                  </a:lnTo>
                  <a:lnTo>
                    <a:pt x="2115" y="248"/>
                  </a:lnTo>
                  <a:lnTo>
                    <a:pt x="2137" y="242"/>
                  </a:lnTo>
                  <a:lnTo>
                    <a:pt x="2152" y="238"/>
                  </a:lnTo>
                  <a:lnTo>
                    <a:pt x="2170" y="232"/>
                  </a:lnTo>
                  <a:lnTo>
                    <a:pt x="2185" y="223"/>
                  </a:lnTo>
                  <a:lnTo>
                    <a:pt x="2209" y="212"/>
                  </a:lnTo>
                  <a:lnTo>
                    <a:pt x="2174" y="212"/>
                  </a:lnTo>
                  <a:lnTo>
                    <a:pt x="2151" y="211"/>
                  </a:lnTo>
                  <a:lnTo>
                    <a:pt x="2129" y="207"/>
                  </a:lnTo>
                  <a:lnTo>
                    <a:pt x="2110" y="205"/>
                  </a:lnTo>
                  <a:lnTo>
                    <a:pt x="2098" y="205"/>
                  </a:lnTo>
                  <a:lnTo>
                    <a:pt x="2087" y="207"/>
                  </a:lnTo>
                  <a:lnTo>
                    <a:pt x="2077" y="208"/>
                  </a:lnTo>
                  <a:lnTo>
                    <a:pt x="2063" y="214"/>
                  </a:lnTo>
                  <a:lnTo>
                    <a:pt x="2051" y="219"/>
                  </a:lnTo>
                  <a:lnTo>
                    <a:pt x="2069" y="224"/>
                  </a:lnTo>
                  <a:lnTo>
                    <a:pt x="2083" y="232"/>
                  </a:lnTo>
                  <a:lnTo>
                    <a:pt x="2092" y="241"/>
                  </a:lnTo>
                  <a:lnTo>
                    <a:pt x="2096" y="250"/>
                  </a:lnTo>
                  <a:lnTo>
                    <a:pt x="2092" y="259"/>
                  </a:lnTo>
                  <a:lnTo>
                    <a:pt x="2078" y="256"/>
                  </a:lnTo>
                  <a:lnTo>
                    <a:pt x="2068" y="253"/>
                  </a:lnTo>
                  <a:lnTo>
                    <a:pt x="2060" y="246"/>
                  </a:lnTo>
                  <a:lnTo>
                    <a:pt x="2046" y="238"/>
                  </a:lnTo>
                  <a:lnTo>
                    <a:pt x="2029" y="235"/>
                  </a:lnTo>
                  <a:lnTo>
                    <a:pt x="2014" y="232"/>
                  </a:lnTo>
                  <a:lnTo>
                    <a:pt x="1993" y="235"/>
                  </a:lnTo>
                  <a:lnTo>
                    <a:pt x="1979" y="233"/>
                  </a:lnTo>
                  <a:lnTo>
                    <a:pt x="1967" y="232"/>
                  </a:lnTo>
                  <a:lnTo>
                    <a:pt x="1953" y="228"/>
                  </a:lnTo>
                  <a:lnTo>
                    <a:pt x="1938" y="221"/>
                  </a:lnTo>
                  <a:lnTo>
                    <a:pt x="1925" y="214"/>
                  </a:lnTo>
                  <a:lnTo>
                    <a:pt x="1913" y="208"/>
                  </a:lnTo>
                  <a:lnTo>
                    <a:pt x="1901" y="208"/>
                  </a:lnTo>
                  <a:lnTo>
                    <a:pt x="1890" y="214"/>
                  </a:lnTo>
                  <a:lnTo>
                    <a:pt x="1876" y="219"/>
                  </a:lnTo>
                  <a:lnTo>
                    <a:pt x="1862" y="219"/>
                  </a:lnTo>
                  <a:lnTo>
                    <a:pt x="1844" y="219"/>
                  </a:lnTo>
                  <a:lnTo>
                    <a:pt x="1829" y="215"/>
                  </a:lnTo>
                  <a:lnTo>
                    <a:pt x="1814" y="212"/>
                  </a:lnTo>
                  <a:lnTo>
                    <a:pt x="1800" y="211"/>
                  </a:lnTo>
                  <a:lnTo>
                    <a:pt x="1788" y="212"/>
                  </a:lnTo>
                  <a:lnTo>
                    <a:pt x="1771" y="214"/>
                  </a:lnTo>
                  <a:lnTo>
                    <a:pt x="1757" y="216"/>
                  </a:lnTo>
                  <a:lnTo>
                    <a:pt x="1740" y="214"/>
                  </a:lnTo>
                  <a:lnTo>
                    <a:pt x="1720" y="212"/>
                  </a:lnTo>
                  <a:lnTo>
                    <a:pt x="1699" y="211"/>
                  </a:lnTo>
                  <a:lnTo>
                    <a:pt x="1677" y="208"/>
                  </a:lnTo>
                  <a:lnTo>
                    <a:pt x="1662" y="204"/>
                  </a:lnTo>
                  <a:lnTo>
                    <a:pt x="1647" y="198"/>
                  </a:lnTo>
                  <a:lnTo>
                    <a:pt x="1634" y="192"/>
                  </a:lnTo>
                  <a:lnTo>
                    <a:pt x="1623" y="189"/>
                  </a:lnTo>
                  <a:lnTo>
                    <a:pt x="1613" y="189"/>
                  </a:lnTo>
                  <a:lnTo>
                    <a:pt x="1602" y="190"/>
                  </a:lnTo>
                  <a:lnTo>
                    <a:pt x="1573" y="195"/>
                  </a:lnTo>
                  <a:lnTo>
                    <a:pt x="1605" y="198"/>
                  </a:lnTo>
                  <a:lnTo>
                    <a:pt x="1597" y="208"/>
                  </a:lnTo>
                  <a:lnTo>
                    <a:pt x="1586" y="220"/>
                  </a:lnTo>
                  <a:lnTo>
                    <a:pt x="1574" y="221"/>
                  </a:lnTo>
                  <a:lnTo>
                    <a:pt x="1421" y="196"/>
                  </a:lnTo>
                  <a:lnTo>
                    <a:pt x="1412" y="192"/>
                  </a:lnTo>
                  <a:lnTo>
                    <a:pt x="1440" y="181"/>
                  </a:lnTo>
                  <a:lnTo>
                    <a:pt x="1420" y="177"/>
                  </a:lnTo>
                  <a:lnTo>
                    <a:pt x="1408" y="176"/>
                  </a:lnTo>
                  <a:lnTo>
                    <a:pt x="1398" y="168"/>
                  </a:lnTo>
                  <a:lnTo>
                    <a:pt x="1386" y="163"/>
                  </a:lnTo>
                  <a:lnTo>
                    <a:pt x="1371" y="167"/>
                  </a:lnTo>
                  <a:lnTo>
                    <a:pt x="1356" y="169"/>
                  </a:lnTo>
                  <a:lnTo>
                    <a:pt x="1342" y="176"/>
                  </a:lnTo>
                  <a:lnTo>
                    <a:pt x="1329" y="168"/>
                  </a:lnTo>
                  <a:lnTo>
                    <a:pt x="1315" y="155"/>
                  </a:lnTo>
                  <a:lnTo>
                    <a:pt x="1302" y="146"/>
                  </a:lnTo>
                  <a:lnTo>
                    <a:pt x="1288" y="141"/>
                  </a:lnTo>
                  <a:lnTo>
                    <a:pt x="1273" y="136"/>
                  </a:lnTo>
                  <a:lnTo>
                    <a:pt x="1258" y="134"/>
                  </a:lnTo>
                  <a:lnTo>
                    <a:pt x="1234" y="136"/>
                  </a:lnTo>
                  <a:lnTo>
                    <a:pt x="1214" y="138"/>
                  </a:lnTo>
                  <a:lnTo>
                    <a:pt x="1195" y="142"/>
                  </a:lnTo>
                  <a:lnTo>
                    <a:pt x="1172" y="145"/>
                  </a:lnTo>
                  <a:lnTo>
                    <a:pt x="1149" y="150"/>
                  </a:lnTo>
                  <a:lnTo>
                    <a:pt x="1130" y="152"/>
                  </a:lnTo>
                  <a:lnTo>
                    <a:pt x="1114" y="160"/>
                  </a:lnTo>
                  <a:lnTo>
                    <a:pt x="1097" y="164"/>
                  </a:lnTo>
                  <a:lnTo>
                    <a:pt x="1081" y="164"/>
                  </a:lnTo>
                  <a:lnTo>
                    <a:pt x="1064" y="169"/>
                  </a:lnTo>
                  <a:lnTo>
                    <a:pt x="1046" y="173"/>
                  </a:lnTo>
                  <a:lnTo>
                    <a:pt x="1028" y="178"/>
                  </a:lnTo>
                  <a:lnTo>
                    <a:pt x="1009" y="178"/>
                  </a:lnTo>
                  <a:lnTo>
                    <a:pt x="991" y="178"/>
                  </a:lnTo>
                  <a:lnTo>
                    <a:pt x="977" y="177"/>
                  </a:lnTo>
                  <a:lnTo>
                    <a:pt x="965" y="181"/>
                  </a:lnTo>
                  <a:lnTo>
                    <a:pt x="947" y="187"/>
                  </a:lnTo>
                  <a:lnTo>
                    <a:pt x="929" y="187"/>
                  </a:lnTo>
                  <a:lnTo>
                    <a:pt x="907" y="187"/>
                  </a:lnTo>
                  <a:lnTo>
                    <a:pt x="889" y="187"/>
                  </a:lnTo>
                  <a:lnTo>
                    <a:pt x="866" y="187"/>
                  </a:lnTo>
                  <a:lnTo>
                    <a:pt x="823" y="195"/>
                  </a:lnTo>
                  <a:lnTo>
                    <a:pt x="814" y="190"/>
                  </a:lnTo>
                  <a:lnTo>
                    <a:pt x="805" y="182"/>
                  </a:lnTo>
                  <a:lnTo>
                    <a:pt x="792" y="178"/>
                  </a:lnTo>
                  <a:lnTo>
                    <a:pt x="781" y="177"/>
                  </a:lnTo>
                  <a:lnTo>
                    <a:pt x="764" y="178"/>
                  </a:lnTo>
                  <a:lnTo>
                    <a:pt x="746" y="182"/>
                  </a:lnTo>
                  <a:lnTo>
                    <a:pt x="716" y="186"/>
                  </a:lnTo>
                  <a:lnTo>
                    <a:pt x="703" y="180"/>
                  </a:lnTo>
                  <a:lnTo>
                    <a:pt x="694" y="173"/>
                  </a:lnTo>
                  <a:lnTo>
                    <a:pt x="684" y="171"/>
                  </a:lnTo>
                  <a:lnTo>
                    <a:pt x="670" y="169"/>
                  </a:lnTo>
                  <a:lnTo>
                    <a:pt x="659" y="164"/>
                  </a:lnTo>
                  <a:lnTo>
                    <a:pt x="654" y="155"/>
                  </a:lnTo>
                  <a:lnTo>
                    <a:pt x="645" y="142"/>
                  </a:lnTo>
                  <a:lnTo>
                    <a:pt x="634" y="137"/>
                  </a:lnTo>
                  <a:lnTo>
                    <a:pt x="621" y="134"/>
                  </a:lnTo>
                  <a:lnTo>
                    <a:pt x="608" y="134"/>
                  </a:lnTo>
                  <a:lnTo>
                    <a:pt x="602" y="141"/>
                  </a:lnTo>
                  <a:lnTo>
                    <a:pt x="594" y="155"/>
                  </a:lnTo>
                  <a:lnTo>
                    <a:pt x="585" y="152"/>
                  </a:lnTo>
                  <a:lnTo>
                    <a:pt x="575" y="151"/>
                  </a:lnTo>
                  <a:lnTo>
                    <a:pt x="562" y="152"/>
                  </a:lnTo>
                  <a:lnTo>
                    <a:pt x="550" y="159"/>
                  </a:lnTo>
                  <a:lnTo>
                    <a:pt x="535" y="163"/>
                  </a:lnTo>
                  <a:lnTo>
                    <a:pt x="517" y="163"/>
                  </a:lnTo>
                  <a:lnTo>
                    <a:pt x="531" y="150"/>
                  </a:lnTo>
                  <a:lnTo>
                    <a:pt x="537" y="141"/>
                  </a:lnTo>
                  <a:lnTo>
                    <a:pt x="524" y="143"/>
                  </a:lnTo>
                  <a:lnTo>
                    <a:pt x="500" y="150"/>
                  </a:lnTo>
                  <a:lnTo>
                    <a:pt x="479" y="147"/>
                  </a:lnTo>
                  <a:lnTo>
                    <a:pt x="478" y="141"/>
                  </a:lnTo>
                  <a:lnTo>
                    <a:pt x="474" y="133"/>
                  </a:lnTo>
                  <a:lnTo>
                    <a:pt x="470" y="127"/>
                  </a:lnTo>
                  <a:lnTo>
                    <a:pt x="458" y="122"/>
                  </a:lnTo>
                  <a:lnTo>
                    <a:pt x="446" y="122"/>
                  </a:lnTo>
                  <a:lnTo>
                    <a:pt x="430" y="124"/>
                  </a:lnTo>
                  <a:lnTo>
                    <a:pt x="415" y="127"/>
                  </a:lnTo>
                  <a:lnTo>
                    <a:pt x="400" y="122"/>
                  </a:lnTo>
                  <a:lnTo>
                    <a:pt x="382" y="114"/>
                  </a:lnTo>
                  <a:lnTo>
                    <a:pt x="371" y="105"/>
                  </a:lnTo>
                  <a:lnTo>
                    <a:pt x="384" y="87"/>
                  </a:lnTo>
                  <a:lnTo>
                    <a:pt x="396" y="80"/>
                  </a:lnTo>
                  <a:lnTo>
                    <a:pt x="410" y="73"/>
                  </a:lnTo>
                  <a:lnTo>
                    <a:pt x="419" y="68"/>
                  </a:lnTo>
                  <a:lnTo>
                    <a:pt x="427" y="59"/>
                  </a:lnTo>
                  <a:lnTo>
                    <a:pt x="432" y="50"/>
                  </a:lnTo>
                  <a:lnTo>
                    <a:pt x="434" y="41"/>
                  </a:lnTo>
                  <a:lnTo>
                    <a:pt x="438" y="31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0000C4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23" name="Freeform 921"/>
            <p:cNvSpPr>
              <a:spLocks/>
            </p:cNvSpPr>
            <p:nvPr/>
          </p:nvSpPr>
          <p:spPr bwMode="auto">
            <a:xfrm flipH="1">
              <a:off x="8641" y="2028"/>
              <a:ext cx="30" cy="4"/>
            </a:xfrm>
            <a:custGeom>
              <a:avLst/>
              <a:gdLst>
                <a:gd name="T0" fmla="*/ 0 w 532"/>
                <a:gd name="T1" fmla="*/ 0 h 87"/>
                <a:gd name="T2" fmla="*/ 0 w 532"/>
                <a:gd name="T3" fmla="*/ 0 h 87"/>
                <a:gd name="T4" fmla="*/ 0 w 532"/>
                <a:gd name="T5" fmla="*/ 0 h 87"/>
                <a:gd name="T6" fmla="*/ 0 w 532"/>
                <a:gd name="T7" fmla="*/ 0 h 87"/>
                <a:gd name="T8" fmla="*/ 0 w 532"/>
                <a:gd name="T9" fmla="*/ 0 h 87"/>
                <a:gd name="T10" fmla="*/ 0 w 532"/>
                <a:gd name="T11" fmla="*/ 0 h 87"/>
                <a:gd name="T12" fmla="*/ 0 w 532"/>
                <a:gd name="T13" fmla="*/ 0 h 87"/>
                <a:gd name="T14" fmla="*/ 0 w 532"/>
                <a:gd name="T15" fmla="*/ 0 h 87"/>
                <a:gd name="T16" fmla="*/ 0 w 532"/>
                <a:gd name="T17" fmla="*/ 0 h 87"/>
                <a:gd name="T18" fmla="*/ 0 w 532"/>
                <a:gd name="T19" fmla="*/ 0 h 87"/>
                <a:gd name="T20" fmla="*/ 0 w 532"/>
                <a:gd name="T21" fmla="*/ 0 h 87"/>
                <a:gd name="T22" fmla="*/ 0 w 532"/>
                <a:gd name="T23" fmla="*/ 0 h 87"/>
                <a:gd name="T24" fmla="*/ 0 w 532"/>
                <a:gd name="T25" fmla="*/ 0 h 87"/>
                <a:gd name="T26" fmla="*/ 0 w 532"/>
                <a:gd name="T27" fmla="*/ 0 h 87"/>
                <a:gd name="T28" fmla="*/ 0 w 532"/>
                <a:gd name="T29" fmla="*/ 0 h 87"/>
                <a:gd name="T30" fmla="*/ 0 w 532"/>
                <a:gd name="T31" fmla="*/ 0 h 87"/>
                <a:gd name="T32" fmla="*/ 0 w 532"/>
                <a:gd name="T33" fmla="*/ 0 h 87"/>
                <a:gd name="T34" fmla="*/ 0 w 532"/>
                <a:gd name="T35" fmla="*/ 0 h 87"/>
                <a:gd name="T36" fmla="*/ 0 w 532"/>
                <a:gd name="T37" fmla="*/ 0 h 87"/>
                <a:gd name="T38" fmla="*/ 0 w 532"/>
                <a:gd name="T39" fmla="*/ 0 h 87"/>
                <a:gd name="T40" fmla="*/ 0 w 532"/>
                <a:gd name="T41" fmla="*/ 0 h 87"/>
                <a:gd name="T42" fmla="*/ 0 w 532"/>
                <a:gd name="T43" fmla="*/ 0 h 87"/>
                <a:gd name="T44" fmla="*/ 0 w 532"/>
                <a:gd name="T45" fmla="*/ 0 h 87"/>
                <a:gd name="T46" fmla="*/ 0 w 532"/>
                <a:gd name="T47" fmla="*/ 0 h 87"/>
                <a:gd name="T48" fmla="*/ 0 w 532"/>
                <a:gd name="T49" fmla="*/ 0 h 87"/>
                <a:gd name="T50" fmla="*/ 0 w 532"/>
                <a:gd name="T51" fmla="*/ 0 h 87"/>
                <a:gd name="T52" fmla="*/ 0 w 532"/>
                <a:gd name="T53" fmla="*/ 0 h 87"/>
                <a:gd name="T54" fmla="*/ 0 w 532"/>
                <a:gd name="T55" fmla="*/ 0 h 87"/>
                <a:gd name="T56" fmla="*/ 0 w 532"/>
                <a:gd name="T57" fmla="*/ 0 h 87"/>
                <a:gd name="T58" fmla="*/ 0 w 532"/>
                <a:gd name="T59" fmla="*/ 0 h 87"/>
                <a:gd name="T60" fmla="*/ 0 w 532"/>
                <a:gd name="T61" fmla="*/ 0 h 87"/>
                <a:gd name="T62" fmla="*/ 0 w 532"/>
                <a:gd name="T63" fmla="*/ 0 h 87"/>
                <a:gd name="T64" fmla="*/ 0 w 532"/>
                <a:gd name="T65" fmla="*/ 0 h 87"/>
                <a:gd name="T66" fmla="*/ 0 w 532"/>
                <a:gd name="T67" fmla="*/ 0 h 87"/>
                <a:gd name="T68" fmla="*/ 0 w 532"/>
                <a:gd name="T69" fmla="*/ 0 h 87"/>
                <a:gd name="T70" fmla="*/ 0 w 532"/>
                <a:gd name="T71" fmla="*/ 0 h 87"/>
                <a:gd name="T72" fmla="*/ 0 w 532"/>
                <a:gd name="T73" fmla="*/ 0 h 87"/>
                <a:gd name="T74" fmla="*/ 0 w 532"/>
                <a:gd name="T75" fmla="*/ 0 h 87"/>
                <a:gd name="T76" fmla="*/ 0 w 532"/>
                <a:gd name="T77" fmla="*/ 0 h 87"/>
                <a:gd name="T78" fmla="*/ 0 w 532"/>
                <a:gd name="T79" fmla="*/ 0 h 87"/>
                <a:gd name="T80" fmla="*/ 0 w 532"/>
                <a:gd name="T81" fmla="*/ 0 h 87"/>
                <a:gd name="T82" fmla="*/ 0 w 532"/>
                <a:gd name="T83" fmla="*/ 0 h 87"/>
                <a:gd name="T84" fmla="*/ 0 w 532"/>
                <a:gd name="T85" fmla="*/ 0 h 87"/>
                <a:gd name="T86" fmla="*/ 0 w 532"/>
                <a:gd name="T87" fmla="*/ 0 h 87"/>
                <a:gd name="T88" fmla="*/ 0 w 532"/>
                <a:gd name="T89" fmla="*/ 0 h 87"/>
                <a:gd name="T90" fmla="*/ 0 w 532"/>
                <a:gd name="T91" fmla="*/ 0 h 87"/>
                <a:gd name="T92" fmla="*/ 0 w 532"/>
                <a:gd name="T93" fmla="*/ 0 h 87"/>
                <a:gd name="T94" fmla="*/ 0 w 532"/>
                <a:gd name="T95" fmla="*/ 0 h 87"/>
                <a:gd name="T96" fmla="*/ 0 w 532"/>
                <a:gd name="T97" fmla="*/ 0 h 87"/>
                <a:gd name="T98" fmla="*/ 0 w 532"/>
                <a:gd name="T99" fmla="*/ 0 h 87"/>
                <a:gd name="T100" fmla="*/ 0 w 532"/>
                <a:gd name="T101" fmla="*/ 0 h 87"/>
                <a:gd name="T102" fmla="*/ 0 w 532"/>
                <a:gd name="T103" fmla="*/ 0 h 87"/>
                <a:gd name="T104" fmla="*/ 0 w 532"/>
                <a:gd name="T105" fmla="*/ 0 h 8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2"/>
                <a:gd name="T160" fmla="*/ 0 h 87"/>
                <a:gd name="T161" fmla="*/ 532 w 532"/>
                <a:gd name="T162" fmla="*/ 87 h 8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2" h="87">
                  <a:moveTo>
                    <a:pt x="0" y="44"/>
                  </a:moveTo>
                  <a:lnTo>
                    <a:pt x="37" y="34"/>
                  </a:lnTo>
                  <a:lnTo>
                    <a:pt x="46" y="23"/>
                  </a:lnTo>
                  <a:lnTo>
                    <a:pt x="61" y="19"/>
                  </a:lnTo>
                  <a:lnTo>
                    <a:pt x="73" y="17"/>
                  </a:lnTo>
                  <a:lnTo>
                    <a:pt x="86" y="14"/>
                  </a:lnTo>
                  <a:lnTo>
                    <a:pt x="100" y="14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6" y="8"/>
                  </a:lnTo>
                  <a:lnTo>
                    <a:pt x="168" y="9"/>
                  </a:lnTo>
                  <a:lnTo>
                    <a:pt x="182" y="3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22" y="6"/>
                  </a:lnTo>
                  <a:lnTo>
                    <a:pt x="235" y="14"/>
                  </a:lnTo>
                  <a:lnTo>
                    <a:pt x="252" y="19"/>
                  </a:lnTo>
                  <a:lnTo>
                    <a:pt x="277" y="23"/>
                  </a:lnTo>
                  <a:lnTo>
                    <a:pt x="290" y="18"/>
                  </a:lnTo>
                  <a:lnTo>
                    <a:pt x="306" y="19"/>
                  </a:lnTo>
                  <a:lnTo>
                    <a:pt x="318" y="23"/>
                  </a:lnTo>
                  <a:lnTo>
                    <a:pt x="335" y="34"/>
                  </a:lnTo>
                  <a:lnTo>
                    <a:pt x="349" y="48"/>
                  </a:lnTo>
                  <a:lnTo>
                    <a:pt x="370" y="55"/>
                  </a:lnTo>
                  <a:lnTo>
                    <a:pt x="403" y="52"/>
                  </a:lnTo>
                  <a:lnTo>
                    <a:pt x="419" y="61"/>
                  </a:lnTo>
                  <a:lnTo>
                    <a:pt x="433" y="66"/>
                  </a:lnTo>
                  <a:lnTo>
                    <a:pt x="452" y="68"/>
                  </a:lnTo>
                  <a:lnTo>
                    <a:pt x="532" y="83"/>
                  </a:lnTo>
                  <a:lnTo>
                    <a:pt x="445" y="77"/>
                  </a:lnTo>
                  <a:lnTo>
                    <a:pt x="429" y="82"/>
                  </a:lnTo>
                  <a:lnTo>
                    <a:pt x="415" y="87"/>
                  </a:lnTo>
                  <a:lnTo>
                    <a:pt x="405" y="86"/>
                  </a:lnTo>
                  <a:lnTo>
                    <a:pt x="392" y="83"/>
                  </a:lnTo>
                  <a:lnTo>
                    <a:pt x="376" y="75"/>
                  </a:lnTo>
                  <a:lnTo>
                    <a:pt x="353" y="72"/>
                  </a:lnTo>
                  <a:lnTo>
                    <a:pt x="331" y="65"/>
                  </a:lnTo>
                  <a:lnTo>
                    <a:pt x="318" y="66"/>
                  </a:lnTo>
                  <a:lnTo>
                    <a:pt x="301" y="68"/>
                  </a:lnTo>
                  <a:lnTo>
                    <a:pt x="266" y="61"/>
                  </a:lnTo>
                  <a:lnTo>
                    <a:pt x="249" y="58"/>
                  </a:lnTo>
                  <a:lnTo>
                    <a:pt x="226" y="48"/>
                  </a:lnTo>
                  <a:lnTo>
                    <a:pt x="203" y="48"/>
                  </a:lnTo>
                  <a:lnTo>
                    <a:pt x="175" y="48"/>
                  </a:lnTo>
                  <a:lnTo>
                    <a:pt x="155" y="49"/>
                  </a:lnTo>
                  <a:lnTo>
                    <a:pt x="137" y="46"/>
                  </a:lnTo>
                  <a:lnTo>
                    <a:pt x="119" y="38"/>
                  </a:lnTo>
                  <a:lnTo>
                    <a:pt x="100" y="44"/>
                  </a:lnTo>
                  <a:lnTo>
                    <a:pt x="84" y="35"/>
                  </a:lnTo>
                  <a:lnTo>
                    <a:pt x="70" y="38"/>
                  </a:lnTo>
                  <a:lnTo>
                    <a:pt x="51" y="40"/>
                  </a:lnTo>
                  <a:lnTo>
                    <a:pt x="30" y="4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C4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24" name="Freeform 922"/>
            <p:cNvSpPr>
              <a:spLocks/>
            </p:cNvSpPr>
            <p:nvPr/>
          </p:nvSpPr>
          <p:spPr bwMode="auto">
            <a:xfrm flipH="1">
              <a:off x="8630" y="2023"/>
              <a:ext cx="121" cy="16"/>
            </a:xfrm>
            <a:custGeom>
              <a:avLst/>
              <a:gdLst>
                <a:gd name="T0" fmla="*/ 0 w 2209"/>
                <a:gd name="T1" fmla="*/ 0 h 278"/>
                <a:gd name="T2" fmla="*/ 0 w 2209"/>
                <a:gd name="T3" fmla="*/ 0 h 278"/>
                <a:gd name="T4" fmla="*/ 0 w 2209"/>
                <a:gd name="T5" fmla="*/ 0 h 278"/>
                <a:gd name="T6" fmla="*/ 0 w 2209"/>
                <a:gd name="T7" fmla="*/ 0 h 278"/>
                <a:gd name="T8" fmla="*/ 0 w 2209"/>
                <a:gd name="T9" fmla="*/ 0 h 278"/>
                <a:gd name="T10" fmla="*/ 0 w 2209"/>
                <a:gd name="T11" fmla="*/ 0 h 278"/>
                <a:gd name="T12" fmla="*/ 0 w 2209"/>
                <a:gd name="T13" fmla="*/ 0 h 278"/>
                <a:gd name="T14" fmla="*/ 0 w 2209"/>
                <a:gd name="T15" fmla="*/ 0 h 278"/>
                <a:gd name="T16" fmla="*/ 0 w 2209"/>
                <a:gd name="T17" fmla="*/ 0 h 278"/>
                <a:gd name="T18" fmla="*/ 0 w 2209"/>
                <a:gd name="T19" fmla="*/ 0 h 278"/>
                <a:gd name="T20" fmla="*/ 0 w 2209"/>
                <a:gd name="T21" fmla="*/ 0 h 278"/>
                <a:gd name="T22" fmla="*/ 0 w 2209"/>
                <a:gd name="T23" fmla="*/ 0 h 278"/>
                <a:gd name="T24" fmla="*/ 0 w 2209"/>
                <a:gd name="T25" fmla="*/ 0 h 278"/>
                <a:gd name="T26" fmla="*/ 0 w 2209"/>
                <a:gd name="T27" fmla="*/ 0 h 278"/>
                <a:gd name="T28" fmla="*/ 0 w 2209"/>
                <a:gd name="T29" fmla="*/ 0 h 278"/>
                <a:gd name="T30" fmla="*/ 0 w 2209"/>
                <a:gd name="T31" fmla="*/ 0 h 278"/>
                <a:gd name="T32" fmla="*/ 0 w 2209"/>
                <a:gd name="T33" fmla="*/ 0 h 278"/>
                <a:gd name="T34" fmla="*/ 0 w 2209"/>
                <a:gd name="T35" fmla="*/ 0 h 278"/>
                <a:gd name="T36" fmla="*/ 0 w 2209"/>
                <a:gd name="T37" fmla="*/ 0 h 278"/>
                <a:gd name="T38" fmla="*/ 0 w 2209"/>
                <a:gd name="T39" fmla="*/ 0 h 278"/>
                <a:gd name="T40" fmla="*/ 0 w 2209"/>
                <a:gd name="T41" fmla="*/ 0 h 278"/>
                <a:gd name="T42" fmla="*/ 0 w 2209"/>
                <a:gd name="T43" fmla="*/ 0 h 278"/>
                <a:gd name="T44" fmla="*/ 0 w 2209"/>
                <a:gd name="T45" fmla="*/ 0 h 278"/>
                <a:gd name="T46" fmla="*/ 0 w 2209"/>
                <a:gd name="T47" fmla="*/ 0 h 278"/>
                <a:gd name="T48" fmla="*/ 0 w 2209"/>
                <a:gd name="T49" fmla="*/ 0 h 278"/>
                <a:gd name="T50" fmla="*/ 0 w 2209"/>
                <a:gd name="T51" fmla="*/ 0 h 278"/>
                <a:gd name="T52" fmla="*/ 0 w 2209"/>
                <a:gd name="T53" fmla="*/ 0 h 278"/>
                <a:gd name="T54" fmla="*/ 0 w 2209"/>
                <a:gd name="T55" fmla="*/ 0 h 278"/>
                <a:gd name="T56" fmla="*/ 0 w 2209"/>
                <a:gd name="T57" fmla="*/ 0 h 278"/>
                <a:gd name="T58" fmla="*/ 0 w 2209"/>
                <a:gd name="T59" fmla="*/ 0 h 278"/>
                <a:gd name="T60" fmla="*/ 0 w 2209"/>
                <a:gd name="T61" fmla="*/ 0 h 278"/>
                <a:gd name="T62" fmla="*/ 0 w 2209"/>
                <a:gd name="T63" fmla="*/ 0 h 278"/>
                <a:gd name="T64" fmla="*/ 0 w 2209"/>
                <a:gd name="T65" fmla="*/ 0 h 278"/>
                <a:gd name="T66" fmla="*/ 0 w 2209"/>
                <a:gd name="T67" fmla="*/ 0 h 278"/>
                <a:gd name="T68" fmla="*/ 0 w 2209"/>
                <a:gd name="T69" fmla="*/ 0 h 278"/>
                <a:gd name="T70" fmla="*/ 0 w 2209"/>
                <a:gd name="T71" fmla="*/ 0 h 278"/>
                <a:gd name="T72" fmla="*/ 0 w 2209"/>
                <a:gd name="T73" fmla="*/ 0 h 278"/>
                <a:gd name="T74" fmla="*/ 0 w 2209"/>
                <a:gd name="T75" fmla="*/ 0 h 278"/>
                <a:gd name="T76" fmla="*/ 0 w 2209"/>
                <a:gd name="T77" fmla="*/ 0 h 278"/>
                <a:gd name="T78" fmla="*/ 0 w 2209"/>
                <a:gd name="T79" fmla="*/ 0 h 278"/>
                <a:gd name="T80" fmla="*/ 0 w 2209"/>
                <a:gd name="T81" fmla="*/ 0 h 278"/>
                <a:gd name="T82" fmla="*/ 0 w 2209"/>
                <a:gd name="T83" fmla="*/ 0 h 278"/>
                <a:gd name="T84" fmla="*/ 0 w 2209"/>
                <a:gd name="T85" fmla="*/ 0 h 278"/>
                <a:gd name="T86" fmla="*/ 0 w 2209"/>
                <a:gd name="T87" fmla="*/ 0 h 278"/>
                <a:gd name="T88" fmla="*/ 0 w 2209"/>
                <a:gd name="T89" fmla="*/ 0 h 278"/>
                <a:gd name="T90" fmla="*/ 0 w 2209"/>
                <a:gd name="T91" fmla="*/ 0 h 278"/>
                <a:gd name="T92" fmla="*/ 0 w 2209"/>
                <a:gd name="T93" fmla="*/ 0 h 278"/>
                <a:gd name="T94" fmla="*/ 0 w 2209"/>
                <a:gd name="T95" fmla="*/ 0 h 278"/>
                <a:gd name="T96" fmla="*/ 0 w 2209"/>
                <a:gd name="T97" fmla="*/ 0 h 278"/>
                <a:gd name="T98" fmla="*/ 0 w 2209"/>
                <a:gd name="T99" fmla="*/ 0 h 278"/>
                <a:gd name="T100" fmla="*/ 0 w 2209"/>
                <a:gd name="T101" fmla="*/ 0 h 278"/>
                <a:gd name="T102" fmla="*/ 0 w 2209"/>
                <a:gd name="T103" fmla="*/ 0 h 278"/>
                <a:gd name="T104" fmla="*/ 0 w 2209"/>
                <a:gd name="T105" fmla="*/ 0 h 278"/>
                <a:gd name="T106" fmla="*/ 0 w 2209"/>
                <a:gd name="T107" fmla="*/ 0 h 278"/>
                <a:gd name="T108" fmla="*/ 0 w 2209"/>
                <a:gd name="T109" fmla="*/ 0 h 2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09"/>
                <a:gd name="T166" fmla="*/ 0 h 278"/>
                <a:gd name="T167" fmla="*/ 2209 w 2209"/>
                <a:gd name="T168" fmla="*/ 278 h 2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09" h="278">
                  <a:moveTo>
                    <a:pt x="414" y="0"/>
                  </a:moveTo>
                  <a:lnTo>
                    <a:pt x="396" y="6"/>
                  </a:lnTo>
                  <a:lnTo>
                    <a:pt x="382" y="10"/>
                  </a:lnTo>
                  <a:lnTo>
                    <a:pt x="371" y="18"/>
                  </a:lnTo>
                  <a:lnTo>
                    <a:pt x="364" y="25"/>
                  </a:lnTo>
                  <a:lnTo>
                    <a:pt x="359" y="36"/>
                  </a:lnTo>
                  <a:lnTo>
                    <a:pt x="341" y="37"/>
                  </a:lnTo>
                  <a:lnTo>
                    <a:pt x="330" y="41"/>
                  </a:lnTo>
                  <a:lnTo>
                    <a:pt x="320" y="47"/>
                  </a:lnTo>
                  <a:lnTo>
                    <a:pt x="307" y="53"/>
                  </a:lnTo>
                  <a:lnTo>
                    <a:pt x="292" y="53"/>
                  </a:lnTo>
                  <a:lnTo>
                    <a:pt x="273" y="65"/>
                  </a:lnTo>
                  <a:lnTo>
                    <a:pt x="251" y="54"/>
                  </a:lnTo>
                  <a:lnTo>
                    <a:pt x="264" y="78"/>
                  </a:lnTo>
                  <a:lnTo>
                    <a:pt x="243" y="78"/>
                  </a:lnTo>
                  <a:lnTo>
                    <a:pt x="217" y="79"/>
                  </a:lnTo>
                  <a:lnTo>
                    <a:pt x="197" y="73"/>
                  </a:lnTo>
                  <a:lnTo>
                    <a:pt x="174" y="87"/>
                  </a:lnTo>
                  <a:lnTo>
                    <a:pt x="153" y="78"/>
                  </a:lnTo>
                  <a:lnTo>
                    <a:pt x="148" y="79"/>
                  </a:lnTo>
                  <a:lnTo>
                    <a:pt x="142" y="85"/>
                  </a:lnTo>
                  <a:lnTo>
                    <a:pt x="135" y="92"/>
                  </a:lnTo>
                  <a:lnTo>
                    <a:pt x="130" y="101"/>
                  </a:lnTo>
                  <a:lnTo>
                    <a:pt x="122" y="108"/>
                  </a:lnTo>
                  <a:lnTo>
                    <a:pt x="117" y="112"/>
                  </a:lnTo>
                  <a:lnTo>
                    <a:pt x="103" y="112"/>
                  </a:lnTo>
                  <a:lnTo>
                    <a:pt x="88" y="112"/>
                  </a:lnTo>
                  <a:lnTo>
                    <a:pt x="81" y="119"/>
                  </a:lnTo>
                  <a:lnTo>
                    <a:pt x="71" y="127"/>
                  </a:lnTo>
                  <a:lnTo>
                    <a:pt x="61" y="127"/>
                  </a:lnTo>
                  <a:lnTo>
                    <a:pt x="48" y="128"/>
                  </a:lnTo>
                  <a:lnTo>
                    <a:pt x="30" y="128"/>
                  </a:lnTo>
                  <a:lnTo>
                    <a:pt x="14" y="136"/>
                  </a:lnTo>
                  <a:lnTo>
                    <a:pt x="0" y="155"/>
                  </a:lnTo>
                  <a:lnTo>
                    <a:pt x="12" y="154"/>
                  </a:lnTo>
                  <a:lnTo>
                    <a:pt x="30" y="147"/>
                  </a:lnTo>
                  <a:lnTo>
                    <a:pt x="49" y="146"/>
                  </a:lnTo>
                  <a:lnTo>
                    <a:pt x="63" y="147"/>
                  </a:lnTo>
                  <a:lnTo>
                    <a:pt x="75" y="155"/>
                  </a:lnTo>
                  <a:lnTo>
                    <a:pt x="89" y="159"/>
                  </a:lnTo>
                  <a:lnTo>
                    <a:pt x="103" y="154"/>
                  </a:lnTo>
                  <a:lnTo>
                    <a:pt x="118" y="147"/>
                  </a:lnTo>
                  <a:lnTo>
                    <a:pt x="132" y="143"/>
                  </a:lnTo>
                  <a:lnTo>
                    <a:pt x="144" y="143"/>
                  </a:lnTo>
                  <a:lnTo>
                    <a:pt x="153" y="154"/>
                  </a:lnTo>
                  <a:lnTo>
                    <a:pt x="162" y="163"/>
                  </a:lnTo>
                  <a:lnTo>
                    <a:pt x="177" y="163"/>
                  </a:lnTo>
                  <a:lnTo>
                    <a:pt x="190" y="160"/>
                  </a:lnTo>
                  <a:lnTo>
                    <a:pt x="206" y="154"/>
                  </a:lnTo>
                  <a:lnTo>
                    <a:pt x="220" y="150"/>
                  </a:lnTo>
                  <a:lnTo>
                    <a:pt x="234" y="159"/>
                  </a:lnTo>
                  <a:lnTo>
                    <a:pt x="248" y="168"/>
                  </a:lnTo>
                  <a:lnTo>
                    <a:pt x="262" y="172"/>
                  </a:lnTo>
                  <a:lnTo>
                    <a:pt x="275" y="176"/>
                  </a:lnTo>
                  <a:lnTo>
                    <a:pt x="294" y="178"/>
                  </a:lnTo>
                  <a:lnTo>
                    <a:pt x="312" y="180"/>
                  </a:lnTo>
                  <a:lnTo>
                    <a:pt x="330" y="178"/>
                  </a:lnTo>
                  <a:lnTo>
                    <a:pt x="350" y="173"/>
                  </a:lnTo>
                  <a:lnTo>
                    <a:pt x="341" y="156"/>
                  </a:lnTo>
                  <a:lnTo>
                    <a:pt x="343" y="146"/>
                  </a:lnTo>
                  <a:lnTo>
                    <a:pt x="353" y="141"/>
                  </a:lnTo>
                  <a:lnTo>
                    <a:pt x="355" y="152"/>
                  </a:lnTo>
                  <a:lnTo>
                    <a:pt x="366" y="163"/>
                  </a:lnTo>
                  <a:lnTo>
                    <a:pt x="378" y="168"/>
                  </a:lnTo>
                  <a:lnTo>
                    <a:pt x="390" y="172"/>
                  </a:lnTo>
                  <a:lnTo>
                    <a:pt x="405" y="178"/>
                  </a:lnTo>
                  <a:lnTo>
                    <a:pt x="420" y="181"/>
                  </a:lnTo>
                  <a:lnTo>
                    <a:pt x="442" y="185"/>
                  </a:lnTo>
                  <a:lnTo>
                    <a:pt x="456" y="182"/>
                  </a:lnTo>
                  <a:lnTo>
                    <a:pt x="473" y="185"/>
                  </a:lnTo>
                  <a:lnTo>
                    <a:pt x="501" y="192"/>
                  </a:lnTo>
                  <a:lnTo>
                    <a:pt x="492" y="199"/>
                  </a:lnTo>
                  <a:lnTo>
                    <a:pt x="479" y="208"/>
                  </a:lnTo>
                  <a:lnTo>
                    <a:pt x="455" y="224"/>
                  </a:lnTo>
                  <a:lnTo>
                    <a:pt x="470" y="225"/>
                  </a:lnTo>
                  <a:lnTo>
                    <a:pt x="484" y="228"/>
                  </a:lnTo>
                  <a:lnTo>
                    <a:pt x="503" y="232"/>
                  </a:lnTo>
                  <a:lnTo>
                    <a:pt x="524" y="235"/>
                  </a:lnTo>
                  <a:lnTo>
                    <a:pt x="535" y="233"/>
                  </a:lnTo>
                  <a:lnTo>
                    <a:pt x="545" y="225"/>
                  </a:lnTo>
                  <a:lnTo>
                    <a:pt x="557" y="221"/>
                  </a:lnTo>
                  <a:lnTo>
                    <a:pt x="575" y="220"/>
                  </a:lnTo>
                  <a:lnTo>
                    <a:pt x="598" y="219"/>
                  </a:lnTo>
                  <a:lnTo>
                    <a:pt x="614" y="208"/>
                  </a:lnTo>
                  <a:lnTo>
                    <a:pt x="636" y="201"/>
                  </a:lnTo>
                  <a:lnTo>
                    <a:pt x="654" y="195"/>
                  </a:lnTo>
                  <a:lnTo>
                    <a:pt x="667" y="196"/>
                  </a:lnTo>
                  <a:lnTo>
                    <a:pt x="711" y="198"/>
                  </a:lnTo>
                  <a:lnTo>
                    <a:pt x="746" y="203"/>
                  </a:lnTo>
                  <a:lnTo>
                    <a:pt x="769" y="203"/>
                  </a:lnTo>
                  <a:lnTo>
                    <a:pt x="787" y="205"/>
                  </a:lnTo>
                  <a:lnTo>
                    <a:pt x="818" y="223"/>
                  </a:lnTo>
                  <a:lnTo>
                    <a:pt x="833" y="223"/>
                  </a:lnTo>
                  <a:lnTo>
                    <a:pt x="851" y="219"/>
                  </a:lnTo>
                  <a:lnTo>
                    <a:pt x="869" y="212"/>
                  </a:lnTo>
                  <a:lnTo>
                    <a:pt x="884" y="208"/>
                  </a:lnTo>
                  <a:lnTo>
                    <a:pt x="937" y="203"/>
                  </a:lnTo>
                  <a:lnTo>
                    <a:pt x="973" y="201"/>
                  </a:lnTo>
                  <a:lnTo>
                    <a:pt x="996" y="198"/>
                  </a:lnTo>
                  <a:lnTo>
                    <a:pt x="1014" y="196"/>
                  </a:lnTo>
                  <a:lnTo>
                    <a:pt x="1032" y="194"/>
                  </a:lnTo>
                  <a:lnTo>
                    <a:pt x="1054" y="189"/>
                  </a:lnTo>
                  <a:lnTo>
                    <a:pt x="1069" y="185"/>
                  </a:lnTo>
                  <a:lnTo>
                    <a:pt x="1092" y="177"/>
                  </a:lnTo>
                  <a:lnTo>
                    <a:pt x="1105" y="186"/>
                  </a:lnTo>
                  <a:lnTo>
                    <a:pt x="1112" y="196"/>
                  </a:lnTo>
                  <a:lnTo>
                    <a:pt x="1104" y="207"/>
                  </a:lnTo>
                  <a:lnTo>
                    <a:pt x="1088" y="214"/>
                  </a:lnTo>
                  <a:lnTo>
                    <a:pt x="1107" y="214"/>
                  </a:lnTo>
                  <a:lnTo>
                    <a:pt x="1097" y="223"/>
                  </a:lnTo>
                  <a:lnTo>
                    <a:pt x="1082" y="232"/>
                  </a:lnTo>
                  <a:lnTo>
                    <a:pt x="1060" y="244"/>
                  </a:lnTo>
                  <a:lnTo>
                    <a:pt x="1041" y="252"/>
                  </a:lnTo>
                  <a:lnTo>
                    <a:pt x="1065" y="248"/>
                  </a:lnTo>
                  <a:lnTo>
                    <a:pt x="1087" y="244"/>
                  </a:lnTo>
                  <a:lnTo>
                    <a:pt x="1107" y="237"/>
                  </a:lnTo>
                  <a:lnTo>
                    <a:pt x="1121" y="230"/>
                  </a:lnTo>
                  <a:lnTo>
                    <a:pt x="1128" y="228"/>
                  </a:lnTo>
                  <a:lnTo>
                    <a:pt x="1139" y="225"/>
                  </a:lnTo>
                  <a:lnTo>
                    <a:pt x="1153" y="225"/>
                  </a:lnTo>
                  <a:lnTo>
                    <a:pt x="1171" y="228"/>
                  </a:lnTo>
                  <a:lnTo>
                    <a:pt x="1185" y="232"/>
                  </a:lnTo>
                  <a:lnTo>
                    <a:pt x="1199" y="233"/>
                  </a:lnTo>
                  <a:lnTo>
                    <a:pt x="1218" y="232"/>
                  </a:lnTo>
                  <a:lnTo>
                    <a:pt x="1204" y="248"/>
                  </a:lnTo>
                  <a:lnTo>
                    <a:pt x="1189" y="259"/>
                  </a:lnTo>
                  <a:lnTo>
                    <a:pt x="1172" y="267"/>
                  </a:lnTo>
                  <a:lnTo>
                    <a:pt x="1191" y="264"/>
                  </a:lnTo>
                  <a:lnTo>
                    <a:pt x="1210" y="261"/>
                  </a:lnTo>
                  <a:lnTo>
                    <a:pt x="1229" y="258"/>
                  </a:lnTo>
                  <a:lnTo>
                    <a:pt x="1245" y="253"/>
                  </a:lnTo>
                  <a:lnTo>
                    <a:pt x="1266" y="250"/>
                  </a:lnTo>
                  <a:lnTo>
                    <a:pt x="1290" y="247"/>
                  </a:lnTo>
                  <a:lnTo>
                    <a:pt x="1312" y="247"/>
                  </a:lnTo>
                  <a:lnTo>
                    <a:pt x="1329" y="241"/>
                  </a:lnTo>
                  <a:lnTo>
                    <a:pt x="1334" y="237"/>
                  </a:lnTo>
                  <a:lnTo>
                    <a:pt x="1340" y="232"/>
                  </a:lnTo>
                  <a:lnTo>
                    <a:pt x="1352" y="232"/>
                  </a:lnTo>
                  <a:lnTo>
                    <a:pt x="1374" y="238"/>
                  </a:lnTo>
                  <a:lnTo>
                    <a:pt x="1401" y="241"/>
                  </a:lnTo>
                  <a:lnTo>
                    <a:pt x="1426" y="247"/>
                  </a:lnTo>
                  <a:lnTo>
                    <a:pt x="1440" y="250"/>
                  </a:lnTo>
                  <a:lnTo>
                    <a:pt x="1464" y="250"/>
                  </a:lnTo>
                  <a:lnTo>
                    <a:pt x="1491" y="252"/>
                  </a:lnTo>
                  <a:lnTo>
                    <a:pt x="1512" y="256"/>
                  </a:lnTo>
                  <a:lnTo>
                    <a:pt x="1538" y="264"/>
                  </a:lnTo>
                  <a:lnTo>
                    <a:pt x="1559" y="269"/>
                  </a:lnTo>
                  <a:lnTo>
                    <a:pt x="1578" y="272"/>
                  </a:lnTo>
                  <a:lnTo>
                    <a:pt x="1596" y="269"/>
                  </a:lnTo>
                  <a:lnTo>
                    <a:pt x="1625" y="259"/>
                  </a:lnTo>
                  <a:lnTo>
                    <a:pt x="1649" y="264"/>
                  </a:lnTo>
                  <a:lnTo>
                    <a:pt x="1671" y="264"/>
                  </a:lnTo>
                  <a:lnTo>
                    <a:pt x="1694" y="264"/>
                  </a:lnTo>
                  <a:lnTo>
                    <a:pt x="1717" y="263"/>
                  </a:lnTo>
                  <a:lnTo>
                    <a:pt x="1748" y="255"/>
                  </a:lnTo>
                  <a:lnTo>
                    <a:pt x="1763" y="255"/>
                  </a:lnTo>
                  <a:lnTo>
                    <a:pt x="1780" y="253"/>
                  </a:lnTo>
                  <a:lnTo>
                    <a:pt x="1812" y="258"/>
                  </a:lnTo>
                  <a:lnTo>
                    <a:pt x="1829" y="261"/>
                  </a:lnTo>
                  <a:lnTo>
                    <a:pt x="1842" y="259"/>
                  </a:lnTo>
                  <a:lnTo>
                    <a:pt x="1861" y="256"/>
                  </a:lnTo>
                  <a:lnTo>
                    <a:pt x="1879" y="255"/>
                  </a:lnTo>
                  <a:lnTo>
                    <a:pt x="1893" y="255"/>
                  </a:lnTo>
                  <a:lnTo>
                    <a:pt x="1899" y="258"/>
                  </a:lnTo>
                  <a:lnTo>
                    <a:pt x="1899" y="269"/>
                  </a:lnTo>
                  <a:lnTo>
                    <a:pt x="1906" y="272"/>
                  </a:lnTo>
                  <a:lnTo>
                    <a:pt x="1917" y="272"/>
                  </a:lnTo>
                  <a:lnTo>
                    <a:pt x="1929" y="269"/>
                  </a:lnTo>
                  <a:lnTo>
                    <a:pt x="1939" y="259"/>
                  </a:lnTo>
                  <a:lnTo>
                    <a:pt x="1946" y="250"/>
                  </a:lnTo>
                  <a:lnTo>
                    <a:pt x="1953" y="246"/>
                  </a:lnTo>
                  <a:lnTo>
                    <a:pt x="1971" y="246"/>
                  </a:lnTo>
                  <a:lnTo>
                    <a:pt x="1985" y="246"/>
                  </a:lnTo>
                  <a:lnTo>
                    <a:pt x="2002" y="255"/>
                  </a:lnTo>
                  <a:lnTo>
                    <a:pt x="2016" y="261"/>
                  </a:lnTo>
                  <a:lnTo>
                    <a:pt x="2032" y="269"/>
                  </a:lnTo>
                  <a:lnTo>
                    <a:pt x="2043" y="270"/>
                  </a:lnTo>
                  <a:lnTo>
                    <a:pt x="2053" y="272"/>
                  </a:lnTo>
                  <a:lnTo>
                    <a:pt x="2064" y="272"/>
                  </a:lnTo>
                  <a:lnTo>
                    <a:pt x="2083" y="269"/>
                  </a:lnTo>
                  <a:lnTo>
                    <a:pt x="2145" y="278"/>
                  </a:lnTo>
                  <a:lnTo>
                    <a:pt x="2127" y="269"/>
                  </a:lnTo>
                  <a:lnTo>
                    <a:pt x="2115" y="264"/>
                  </a:lnTo>
                  <a:lnTo>
                    <a:pt x="2110" y="255"/>
                  </a:lnTo>
                  <a:lnTo>
                    <a:pt x="2115" y="248"/>
                  </a:lnTo>
                  <a:lnTo>
                    <a:pt x="2137" y="242"/>
                  </a:lnTo>
                  <a:lnTo>
                    <a:pt x="2152" y="238"/>
                  </a:lnTo>
                  <a:lnTo>
                    <a:pt x="2170" y="232"/>
                  </a:lnTo>
                  <a:lnTo>
                    <a:pt x="2185" y="223"/>
                  </a:lnTo>
                  <a:lnTo>
                    <a:pt x="2209" y="212"/>
                  </a:lnTo>
                  <a:lnTo>
                    <a:pt x="2174" y="212"/>
                  </a:lnTo>
                  <a:lnTo>
                    <a:pt x="2151" y="211"/>
                  </a:lnTo>
                  <a:lnTo>
                    <a:pt x="2129" y="207"/>
                  </a:lnTo>
                  <a:lnTo>
                    <a:pt x="2110" y="205"/>
                  </a:lnTo>
                  <a:lnTo>
                    <a:pt x="2098" y="205"/>
                  </a:lnTo>
                  <a:lnTo>
                    <a:pt x="2087" y="207"/>
                  </a:lnTo>
                  <a:lnTo>
                    <a:pt x="2077" y="208"/>
                  </a:lnTo>
                  <a:lnTo>
                    <a:pt x="2063" y="214"/>
                  </a:lnTo>
                  <a:lnTo>
                    <a:pt x="2051" y="219"/>
                  </a:lnTo>
                  <a:lnTo>
                    <a:pt x="2069" y="224"/>
                  </a:lnTo>
                  <a:lnTo>
                    <a:pt x="2083" y="232"/>
                  </a:lnTo>
                  <a:lnTo>
                    <a:pt x="2092" y="241"/>
                  </a:lnTo>
                  <a:lnTo>
                    <a:pt x="2096" y="250"/>
                  </a:lnTo>
                  <a:lnTo>
                    <a:pt x="2092" y="259"/>
                  </a:lnTo>
                  <a:lnTo>
                    <a:pt x="2078" y="256"/>
                  </a:lnTo>
                  <a:lnTo>
                    <a:pt x="2068" y="253"/>
                  </a:lnTo>
                  <a:lnTo>
                    <a:pt x="2060" y="246"/>
                  </a:lnTo>
                  <a:lnTo>
                    <a:pt x="2046" y="238"/>
                  </a:lnTo>
                  <a:lnTo>
                    <a:pt x="2029" y="235"/>
                  </a:lnTo>
                  <a:lnTo>
                    <a:pt x="2014" y="232"/>
                  </a:lnTo>
                  <a:lnTo>
                    <a:pt x="1993" y="235"/>
                  </a:lnTo>
                  <a:lnTo>
                    <a:pt x="1979" y="233"/>
                  </a:lnTo>
                  <a:lnTo>
                    <a:pt x="1967" y="232"/>
                  </a:lnTo>
                  <a:lnTo>
                    <a:pt x="1953" y="228"/>
                  </a:lnTo>
                  <a:lnTo>
                    <a:pt x="1938" y="221"/>
                  </a:lnTo>
                  <a:lnTo>
                    <a:pt x="1925" y="214"/>
                  </a:lnTo>
                  <a:lnTo>
                    <a:pt x="1913" y="208"/>
                  </a:lnTo>
                  <a:lnTo>
                    <a:pt x="1901" y="208"/>
                  </a:lnTo>
                  <a:lnTo>
                    <a:pt x="1890" y="214"/>
                  </a:lnTo>
                  <a:lnTo>
                    <a:pt x="1876" y="219"/>
                  </a:lnTo>
                  <a:lnTo>
                    <a:pt x="1862" y="219"/>
                  </a:lnTo>
                  <a:lnTo>
                    <a:pt x="1844" y="219"/>
                  </a:lnTo>
                  <a:lnTo>
                    <a:pt x="1829" y="215"/>
                  </a:lnTo>
                  <a:lnTo>
                    <a:pt x="1814" y="212"/>
                  </a:lnTo>
                  <a:lnTo>
                    <a:pt x="1800" y="211"/>
                  </a:lnTo>
                  <a:lnTo>
                    <a:pt x="1788" y="212"/>
                  </a:lnTo>
                  <a:lnTo>
                    <a:pt x="1771" y="214"/>
                  </a:lnTo>
                  <a:lnTo>
                    <a:pt x="1757" y="216"/>
                  </a:lnTo>
                  <a:lnTo>
                    <a:pt x="1740" y="214"/>
                  </a:lnTo>
                  <a:lnTo>
                    <a:pt x="1720" y="212"/>
                  </a:lnTo>
                  <a:lnTo>
                    <a:pt x="1699" y="211"/>
                  </a:lnTo>
                  <a:lnTo>
                    <a:pt x="1677" y="208"/>
                  </a:lnTo>
                  <a:lnTo>
                    <a:pt x="1662" y="204"/>
                  </a:lnTo>
                  <a:lnTo>
                    <a:pt x="1647" y="198"/>
                  </a:lnTo>
                  <a:lnTo>
                    <a:pt x="1634" y="192"/>
                  </a:lnTo>
                  <a:lnTo>
                    <a:pt x="1623" y="189"/>
                  </a:lnTo>
                  <a:lnTo>
                    <a:pt x="1613" y="189"/>
                  </a:lnTo>
                  <a:lnTo>
                    <a:pt x="1602" y="190"/>
                  </a:lnTo>
                  <a:lnTo>
                    <a:pt x="1573" y="195"/>
                  </a:lnTo>
                  <a:lnTo>
                    <a:pt x="1605" y="198"/>
                  </a:lnTo>
                  <a:lnTo>
                    <a:pt x="1597" y="208"/>
                  </a:lnTo>
                  <a:lnTo>
                    <a:pt x="1586" y="220"/>
                  </a:lnTo>
                  <a:lnTo>
                    <a:pt x="1574" y="221"/>
                  </a:lnTo>
                  <a:lnTo>
                    <a:pt x="1421" y="196"/>
                  </a:lnTo>
                  <a:lnTo>
                    <a:pt x="1412" y="192"/>
                  </a:lnTo>
                  <a:lnTo>
                    <a:pt x="1440" y="181"/>
                  </a:lnTo>
                  <a:lnTo>
                    <a:pt x="1420" y="177"/>
                  </a:lnTo>
                  <a:lnTo>
                    <a:pt x="1408" y="176"/>
                  </a:lnTo>
                  <a:lnTo>
                    <a:pt x="1398" y="168"/>
                  </a:lnTo>
                  <a:lnTo>
                    <a:pt x="1386" y="163"/>
                  </a:lnTo>
                  <a:lnTo>
                    <a:pt x="1371" y="167"/>
                  </a:lnTo>
                  <a:lnTo>
                    <a:pt x="1356" y="169"/>
                  </a:lnTo>
                  <a:lnTo>
                    <a:pt x="1342" y="176"/>
                  </a:lnTo>
                  <a:lnTo>
                    <a:pt x="1329" y="168"/>
                  </a:lnTo>
                  <a:lnTo>
                    <a:pt x="1315" y="155"/>
                  </a:lnTo>
                  <a:lnTo>
                    <a:pt x="1302" y="146"/>
                  </a:lnTo>
                  <a:lnTo>
                    <a:pt x="1288" y="141"/>
                  </a:lnTo>
                  <a:lnTo>
                    <a:pt x="1273" y="136"/>
                  </a:lnTo>
                  <a:lnTo>
                    <a:pt x="1258" y="134"/>
                  </a:lnTo>
                  <a:lnTo>
                    <a:pt x="1234" y="136"/>
                  </a:lnTo>
                  <a:lnTo>
                    <a:pt x="1214" y="138"/>
                  </a:lnTo>
                  <a:lnTo>
                    <a:pt x="1195" y="142"/>
                  </a:lnTo>
                  <a:lnTo>
                    <a:pt x="1172" y="145"/>
                  </a:lnTo>
                  <a:lnTo>
                    <a:pt x="1149" y="150"/>
                  </a:lnTo>
                  <a:lnTo>
                    <a:pt x="1130" y="152"/>
                  </a:lnTo>
                  <a:lnTo>
                    <a:pt x="1114" y="160"/>
                  </a:lnTo>
                  <a:lnTo>
                    <a:pt x="1097" y="164"/>
                  </a:lnTo>
                  <a:lnTo>
                    <a:pt x="1081" y="164"/>
                  </a:lnTo>
                  <a:lnTo>
                    <a:pt x="1064" y="169"/>
                  </a:lnTo>
                  <a:lnTo>
                    <a:pt x="1046" y="173"/>
                  </a:lnTo>
                  <a:lnTo>
                    <a:pt x="1028" y="178"/>
                  </a:lnTo>
                  <a:lnTo>
                    <a:pt x="1009" y="178"/>
                  </a:lnTo>
                  <a:lnTo>
                    <a:pt x="991" y="178"/>
                  </a:lnTo>
                  <a:lnTo>
                    <a:pt x="977" y="177"/>
                  </a:lnTo>
                  <a:lnTo>
                    <a:pt x="965" y="181"/>
                  </a:lnTo>
                  <a:lnTo>
                    <a:pt x="947" y="187"/>
                  </a:lnTo>
                  <a:lnTo>
                    <a:pt x="929" y="187"/>
                  </a:lnTo>
                  <a:lnTo>
                    <a:pt x="907" y="187"/>
                  </a:lnTo>
                  <a:lnTo>
                    <a:pt x="889" y="187"/>
                  </a:lnTo>
                  <a:lnTo>
                    <a:pt x="866" y="187"/>
                  </a:lnTo>
                  <a:lnTo>
                    <a:pt x="823" y="195"/>
                  </a:lnTo>
                  <a:lnTo>
                    <a:pt x="814" y="190"/>
                  </a:lnTo>
                  <a:lnTo>
                    <a:pt x="805" y="182"/>
                  </a:lnTo>
                  <a:lnTo>
                    <a:pt x="792" y="178"/>
                  </a:lnTo>
                  <a:lnTo>
                    <a:pt x="781" y="177"/>
                  </a:lnTo>
                  <a:lnTo>
                    <a:pt x="764" y="178"/>
                  </a:lnTo>
                  <a:lnTo>
                    <a:pt x="746" y="182"/>
                  </a:lnTo>
                  <a:lnTo>
                    <a:pt x="716" y="186"/>
                  </a:lnTo>
                  <a:lnTo>
                    <a:pt x="703" y="180"/>
                  </a:lnTo>
                  <a:lnTo>
                    <a:pt x="694" y="173"/>
                  </a:lnTo>
                  <a:lnTo>
                    <a:pt x="684" y="171"/>
                  </a:lnTo>
                  <a:lnTo>
                    <a:pt x="670" y="169"/>
                  </a:lnTo>
                  <a:lnTo>
                    <a:pt x="659" y="164"/>
                  </a:lnTo>
                  <a:lnTo>
                    <a:pt x="654" y="155"/>
                  </a:lnTo>
                  <a:lnTo>
                    <a:pt x="645" y="142"/>
                  </a:lnTo>
                  <a:lnTo>
                    <a:pt x="634" y="137"/>
                  </a:lnTo>
                  <a:lnTo>
                    <a:pt x="621" y="134"/>
                  </a:lnTo>
                  <a:lnTo>
                    <a:pt x="608" y="134"/>
                  </a:lnTo>
                  <a:lnTo>
                    <a:pt x="602" y="141"/>
                  </a:lnTo>
                  <a:lnTo>
                    <a:pt x="594" y="155"/>
                  </a:lnTo>
                  <a:lnTo>
                    <a:pt x="585" y="152"/>
                  </a:lnTo>
                  <a:lnTo>
                    <a:pt x="575" y="151"/>
                  </a:lnTo>
                  <a:lnTo>
                    <a:pt x="562" y="152"/>
                  </a:lnTo>
                  <a:lnTo>
                    <a:pt x="550" y="159"/>
                  </a:lnTo>
                  <a:lnTo>
                    <a:pt x="535" y="163"/>
                  </a:lnTo>
                  <a:lnTo>
                    <a:pt x="517" y="163"/>
                  </a:lnTo>
                  <a:lnTo>
                    <a:pt x="531" y="150"/>
                  </a:lnTo>
                  <a:lnTo>
                    <a:pt x="537" y="141"/>
                  </a:lnTo>
                  <a:lnTo>
                    <a:pt x="524" y="143"/>
                  </a:lnTo>
                  <a:lnTo>
                    <a:pt x="500" y="150"/>
                  </a:lnTo>
                  <a:lnTo>
                    <a:pt x="479" y="147"/>
                  </a:lnTo>
                  <a:lnTo>
                    <a:pt x="478" y="141"/>
                  </a:lnTo>
                  <a:lnTo>
                    <a:pt x="474" y="133"/>
                  </a:lnTo>
                  <a:lnTo>
                    <a:pt x="470" y="127"/>
                  </a:lnTo>
                  <a:lnTo>
                    <a:pt x="458" y="122"/>
                  </a:lnTo>
                  <a:lnTo>
                    <a:pt x="446" y="122"/>
                  </a:lnTo>
                  <a:lnTo>
                    <a:pt x="430" y="124"/>
                  </a:lnTo>
                  <a:lnTo>
                    <a:pt x="415" y="127"/>
                  </a:lnTo>
                  <a:lnTo>
                    <a:pt x="400" y="122"/>
                  </a:lnTo>
                  <a:lnTo>
                    <a:pt x="382" y="114"/>
                  </a:lnTo>
                  <a:lnTo>
                    <a:pt x="371" y="105"/>
                  </a:lnTo>
                  <a:lnTo>
                    <a:pt x="384" y="87"/>
                  </a:lnTo>
                  <a:lnTo>
                    <a:pt x="396" y="80"/>
                  </a:lnTo>
                  <a:lnTo>
                    <a:pt x="410" y="73"/>
                  </a:lnTo>
                  <a:lnTo>
                    <a:pt x="419" y="68"/>
                  </a:lnTo>
                  <a:lnTo>
                    <a:pt x="427" y="59"/>
                  </a:lnTo>
                  <a:lnTo>
                    <a:pt x="432" y="50"/>
                  </a:lnTo>
                  <a:lnTo>
                    <a:pt x="434" y="41"/>
                  </a:lnTo>
                  <a:lnTo>
                    <a:pt x="438" y="31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0000C4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25" name="Freeform 923"/>
            <p:cNvSpPr>
              <a:spLocks/>
            </p:cNvSpPr>
            <p:nvPr/>
          </p:nvSpPr>
          <p:spPr bwMode="auto">
            <a:xfrm flipH="1">
              <a:off x="8631" y="2028"/>
              <a:ext cx="30" cy="4"/>
            </a:xfrm>
            <a:custGeom>
              <a:avLst/>
              <a:gdLst>
                <a:gd name="T0" fmla="*/ 0 w 532"/>
                <a:gd name="T1" fmla="*/ 0 h 87"/>
                <a:gd name="T2" fmla="*/ 0 w 532"/>
                <a:gd name="T3" fmla="*/ 0 h 87"/>
                <a:gd name="T4" fmla="*/ 0 w 532"/>
                <a:gd name="T5" fmla="*/ 0 h 87"/>
                <a:gd name="T6" fmla="*/ 0 w 532"/>
                <a:gd name="T7" fmla="*/ 0 h 87"/>
                <a:gd name="T8" fmla="*/ 0 w 532"/>
                <a:gd name="T9" fmla="*/ 0 h 87"/>
                <a:gd name="T10" fmla="*/ 0 w 532"/>
                <a:gd name="T11" fmla="*/ 0 h 87"/>
                <a:gd name="T12" fmla="*/ 0 w 532"/>
                <a:gd name="T13" fmla="*/ 0 h 87"/>
                <a:gd name="T14" fmla="*/ 0 w 532"/>
                <a:gd name="T15" fmla="*/ 0 h 87"/>
                <a:gd name="T16" fmla="*/ 0 w 532"/>
                <a:gd name="T17" fmla="*/ 0 h 87"/>
                <a:gd name="T18" fmla="*/ 0 w 532"/>
                <a:gd name="T19" fmla="*/ 0 h 87"/>
                <a:gd name="T20" fmla="*/ 0 w 532"/>
                <a:gd name="T21" fmla="*/ 0 h 87"/>
                <a:gd name="T22" fmla="*/ 0 w 532"/>
                <a:gd name="T23" fmla="*/ 0 h 87"/>
                <a:gd name="T24" fmla="*/ 0 w 532"/>
                <a:gd name="T25" fmla="*/ 0 h 87"/>
                <a:gd name="T26" fmla="*/ 0 w 532"/>
                <a:gd name="T27" fmla="*/ 0 h 87"/>
                <a:gd name="T28" fmla="*/ 0 w 532"/>
                <a:gd name="T29" fmla="*/ 0 h 87"/>
                <a:gd name="T30" fmla="*/ 0 w 532"/>
                <a:gd name="T31" fmla="*/ 0 h 87"/>
                <a:gd name="T32" fmla="*/ 0 w 532"/>
                <a:gd name="T33" fmla="*/ 0 h 87"/>
                <a:gd name="T34" fmla="*/ 0 w 532"/>
                <a:gd name="T35" fmla="*/ 0 h 87"/>
                <a:gd name="T36" fmla="*/ 0 w 532"/>
                <a:gd name="T37" fmla="*/ 0 h 87"/>
                <a:gd name="T38" fmla="*/ 0 w 532"/>
                <a:gd name="T39" fmla="*/ 0 h 87"/>
                <a:gd name="T40" fmla="*/ 0 w 532"/>
                <a:gd name="T41" fmla="*/ 0 h 87"/>
                <a:gd name="T42" fmla="*/ 0 w 532"/>
                <a:gd name="T43" fmla="*/ 0 h 87"/>
                <a:gd name="T44" fmla="*/ 0 w 532"/>
                <a:gd name="T45" fmla="*/ 0 h 87"/>
                <a:gd name="T46" fmla="*/ 0 w 532"/>
                <a:gd name="T47" fmla="*/ 0 h 87"/>
                <a:gd name="T48" fmla="*/ 0 w 532"/>
                <a:gd name="T49" fmla="*/ 0 h 87"/>
                <a:gd name="T50" fmla="*/ 0 w 532"/>
                <a:gd name="T51" fmla="*/ 0 h 87"/>
                <a:gd name="T52" fmla="*/ 0 w 532"/>
                <a:gd name="T53" fmla="*/ 0 h 87"/>
                <a:gd name="T54" fmla="*/ 0 w 532"/>
                <a:gd name="T55" fmla="*/ 0 h 87"/>
                <a:gd name="T56" fmla="*/ 0 w 532"/>
                <a:gd name="T57" fmla="*/ 0 h 87"/>
                <a:gd name="T58" fmla="*/ 0 w 532"/>
                <a:gd name="T59" fmla="*/ 0 h 87"/>
                <a:gd name="T60" fmla="*/ 0 w 532"/>
                <a:gd name="T61" fmla="*/ 0 h 87"/>
                <a:gd name="T62" fmla="*/ 0 w 532"/>
                <a:gd name="T63" fmla="*/ 0 h 87"/>
                <a:gd name="T64" fmla="*/ 0 w 532"/>
                <a:gd name="T65" fmla="*/ 0 h 87"/>
                <a:gd name="T66" fmla="*/ 0 w 532"/>
                <a:gd name="T67" fmla="*/ 0 h 87"/>
                <a:gd name="T68" fmla="*/ 0 w 532"/>
                <a:gd name="T69" fmla="*/ 0 h 87"/>
                <a:gd name="T70" fmla="*/ 0 w 532"/>
                <a:gd name="T71" fmla="*/ 0 h 87"/>
                <a:gd name="T72" fmla="*/ 0 w 532"/>
                <a:gd name="T73" fmla="*/ 0 h 87"/>
                <a:gd name="T74" fmla="*/ 0 w 532"/>
                <a:gd name="T75" fmla="*/ 0 h 87"/>
                <a:gd name="T76" fmla="*/ 0 w 532"/>
                <a:gd name="T77" fmla="*/ 0 h 87"/>
                <a:gd name="T78" fmla="*/ 0 w 532"/>
                <a:gd name="T79" fmla="*/ 0 h 87"/>
                <a:gd name="T80" fmla="*/ 0 w 532"/>
                <a:gd name="T81" fmla="*/ 0 h 87"/>
                <a:gd name="T82" fmla="*/ 0 w 532"/>
                <a:gd name="T83" fmla="*/ 0 h 87"/>
                <a:gd name="T84" fmla="*/ 0 w 532"/>
                <a:gd name="T85" fmla="*/ 0 h 87"/>
                <a:gd name="T86" fmla="*/ 0 w 532"/>
                <a:gd name="T87" fmla="*/ 0 h 87"/>
                <a:gd name="T88" fmla="*/ 0 w 532"/>
                <a:gd name="T89" fmla="*/ 0 h 87"/>
                <a:gd name="T90" fmla="*/ 0 w 532"/>
                <a:gd name="T91" fmla="*/ 0 h 87"/>
                <a:gd name="T92" fmla="*/ 0 w 532"/>
                <a:gd name="T93" fmla="*/ 0 h 87"/>
                <a:gd name="T94" fmla="*/ 0 w 532"/>
                <a:gd name="T95" fmla="*/ 0 h 87"/>
                <a:gd name="T96" fmla="*/ 0 w 532"/>
                <a:gd name="T97" fmla="*/ 0 h 87"/>
                <a:gd name="T98" fmla="*/ 0 w 532"/>
                <a:gd name="T99" fmla="*/ 0 h 87"/>
                <a:gd name="T100" fmla="*/ 0 w 532"/>
                <a:gd name="T101" fmla="*/ 0 h 87"/>
                <a:gd name="T102" fmla="*/ 0 w 532"/>
                <a:gd name="T103" fmla="*/ 0 h 87"/>
                <a:gd name="T104" fmla="*/ 0 w 532"/>
                <a:gd name="T105" fmla="*/ 0 h 8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2"/>
                <a:gd name="T160" fmla="*/ 0 h 87"/>
                <a:gd name="T161" fmla="*/ 532 w 532"/>
                <a:gd name="T162" fmla="*/ 87 h 8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2" h="87">
                  <a:moveTo>
                    <a:pt x="0" y="44"/>
                  </a:moveTo>
                  <a:lnTo>
                    <a:pt x="37" y="34"/>
                  </a:lnTo>
                  <a:lnTo>
                    <a:pt x="46" y="23"/>
                  </a:lnTo>
                  <a:lnTo>
                    <a:pt x="61" y="19"/>
                  </a:lnTo>
                  <a:lnTo>
                    <a:pt x="73" y="17"/>
                  </a:lnTo>
                  <a:lnTo>
                    <a:pt x="86" y="14"/>
                  </a:lnTo>
                  <a:lnTo>
                    <a:pt x="100" y="14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6" y="8"/>
                  </a:lnTo>
                  <a:lnTo>
                    <a:pt x="168" y="9"/>
                  </a:lnTo>
                  <a:lnTo>
                    <a:pt x="182" y="3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22" y="6"/>
                  </a:lnTo>
                  <a:lnTo>
                    <a:pt x="235" y="14"/>
                  </a:lnTo>
                  <a:lnTo>
                    <a:pt x="252" y="19"/>
                  </a:lnTo>
                  <a:lnTo>
                    <a:pt x="277" y="23"/>
                  </a:lnTo>
                  <a:lnTo>
                    <a:pt x="290" y="18"/>
                  </a:lnTo>
                  <a:lnTo>
                    <a:pt x="306" y="19"/>
                  </a:lnTo>
                  <a:lnTo>
                    <a:pt x="318" y="23"/>
                  </a:lnTo>
                  <a:lnTo>
                    <a:pt x="335" y="34"/>
                  </a:lnTo>
                  <a:lnTo>
                    <a:pt x="349" y="48"/>
                  </a:lnTo>
                  <a:lnTo>
                    <a:pt x="370" y="55"/>
                  </a:lnTo>
                  <a:lnTo>
                    <a:pt x="403" y="52"/>
                  </a:lnTo>
                  <a:lnTo>
                    <a:pt x="419" y="61"/>
                  </a:lnTo>
                  <a:lnTo>
                    <a:pt x="433" y="66"/>
                  </a:lnTo>
                  <a:lnTo>
                    <a:pt x="452" y="68"/>
                  </a:lnTo>
                  <a:lnTo>
                    <a:pt x="532" y="83"/>
                  </a:lnTo>
                  <a:lnTo>
                    <a:pt x="445" y="77"/>
                  </a:lnTo>
                  <a:lnTo>
                    <a:pt x="429" y="82"/>
                  </a:lnTo>
                  <a:lnTo>
                    <a:pt x="415" y="87"/>
                  </a:lnTo>
                  <a:lnTo>
                    <a:pt x="405" y="86"/>
                  </a:lnTo>
                  <a:lnTo>
                    <a:pt x="392" y="83"/>
                  </a:lnTo>
                  <a:lnTo>
                    <a:pt x="376" y="75"/>
                  </a:lnTo>
                  <a:lnTo>
                    <a:pt x="353" y="72"/>
                  </a:lnTo>
                  <a:lnTo>
                    <a:pt x="331" y="65"/>
                  </a:lnTo>
                  <a:lnTo>
                    <a:pt x="318" y="66"/>
                  </a:lnTo>
                  <a:lnTo>
                    <a:pt x="301" y="68"/>
                  </a:lnTo>
                  <a:lnTo>
                    <a:pt x="266" y="61"/>
                  </a:lnTo>
                  <a:lnTo>
                    <a:pt x="249" y="58"/>
                  </a:lnTo>
                  <a:lnTo>
                    <a:pt x="226" y="48"/>
                  </a:lnTo>
                  <a:lnTo>
                    <a:pt x="203" y="48"/>
                  </a:lnTo>
                  <a:lnTo>
                    <a:pt x="175" y="48"/>
                  </a:lnTo>
                  <a:lnTo>
                    <a:pt x="155" y="49"/>
                  </a:lnTo>
                  <a:lnTo>
                    <a:pt x="137" y="46"/>
                  </a:lnTo>
                  <a:lnTo>
                    <a:pt x="119" y="38"/>
                  </a:lnTo>
                  <a:lnTo>
                    <a:pt x="100" y="44"/>
                  </a:lnTo>
                  <a:lnTo>
                    <a:pt x="84" y="35"/>
                  </a:lnTo>
                  <a:lnTo>
                    <a:pt x="70" y="38"/>
                  </a:lnTo>
                  <a:lnTo>
                    <a:pt x="51" y="40"/>
                  </a:lnTo>
                  <a:lnTo>
                    <a:pt x="30" y="4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C4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26" name="Freeform 924"/>
            <p:cNvSpPr>
              <a:spLocks/>
            </p:cNvSpPr>
            <p:nvPr/>
          </p:nvSpPr>
          <p:spPr bwMode="auto">
            <a:xfrm flipH="1">
              <a:off x="8620" y="2023"/>
              <a:ext cx="120" cy="16"/>
            </a:xfrm>
            <a:custGeom>
              <a:avLst/>
              <a:gdLst>
                <a:gd name="T0" fmla="*/ 0 w 2209"/>
                <a:gd name="T1" fmla="*/ 0 h 278"/>
                <a:gd name="T2" fmla="*/ 0 w 2209"/>
                <a:gd name="T3" fmla="*/ 0 h 278"/>
                <a:gd name="T4" fmla="*/ 0 w 2209"/>
                <a:gd name="T5" fmla="*/ 0 h 278"/>
                <a:gd name="T6" fmla="*/ 0 w 2209"/>
                <a:gd name="T7" fmla="*/ 0 h 278"/>
                <a:gd name="T8" fmla="*/ 0 w 2209"/>
                <a:gd name="T9" fmla="*/ 0 h 278"/>
                <a:gd name="T10" fmla="*/ 0 w 2209"/>
                <a:gd name="T11" fmla="*/ 0 h 278"/>
                <a:gd name="T12" fmla="*/ 0 w 2209"/>
                <a:gd name="T13" fmla="*/ 0 h 278"/>
                <a:gd name="T14" fmla="*/ 0 w 2209"/>
                <a:gd name="T15" fmla="*/ 0 h 278"/>
                <a:gd name="T16" fmla="*/ 0 w 2209"/>
                <a:gd name="T17" fmla="*/ 0 h 278"/>
                <a:gd name="T18" fmla="*/ 0 w 2209"/>
                <a:gd name="T19" fmla="*/ 0 h 278"/>
                <a:gd name="T20" fmla="*/ 0 w 2209"/>
                <a:gd name="T21" fmla="*/ 0 h 278"/>
                <a:gd name="T22" fmla="*/ 0 w 2209"/>
                <a:gd name="T23" fmla="*/ 0 h 278"/>
                <a:gd name="T24" fmla="*/ 0 w 2209"/>
                <a:gd name="T25" fmla="*/ 0 h 278"/>
                <a:gd name="T26" fmla="*/ 0 w 2209"/>
                <a:gd name="T27" fmla="*/ 0 h 278"/>
                <a:gd name="T28" fmla="*/ 0 w 2209"/>
                <a:gd name="T29" fmla="*/ 0 h 278"/>
                <a:gd name="T30" fmla="*/ 0 w 2209"/>
                <a:gd name="T31" fmla="*/ 0 h 278"/>
                <a:gd name="T32" fmla="*/ 0 w 2209"/>
                <a:gd name="T33" fmla="*/ 0 h 278"/>
                <a:gd name="T34" fmla="*/ 0 w 2209"/>
                <a:gd name="T35" fmla="*/ 0 h 278"/>
                <a:gd name="T36" fmla="*/ 0 w 2209"/>
                <a:gd name="T37" fmla="*/ 0 h 278"/>
                <a:gd name="T38" fmla="*/ 0 w 2209"/>
                <a:gd name="T39" fmla="*/ 0 h 278"/>
                <a:gd name="T40" fmla="*/ 0 w 2209"/>
                <a:gd name="T41" fmla="*/ 0 h 278"/>
                <a:gd name="T42" fmla="*/ 0 w 2209"/>
                <a:gd name="T43" fmla="*/ 0 h 278"/>
                <a:gd name="T44" fmla="*/ 0 w 2209"/>
                <a:gd name="T45" fmla="*/ 0 h 278"/>
                <a:gd name="T46" fmla="*/ 0 w 2209"/>
                <a:gd name="T47" fmla="*/ 0 h 278"/>
                <a:gd name="T48" fmla="*/ 0 w 2209"/>
                <a:gd name="T49" fmla="*/ 0 h 278"/>
                <a:gd name="T50" fmla="*/ 0 w 2209"/>
                <a:gd name="T51" fmla="*/ 0 h 278"/>
                <a:gd name="T52" fmla="*/ 0 w 2209"/>
                <a:gd name="T53" fmla="*/ 0 h 278"/>
                <a:gd name="T54" fmla="*/ 0 w 2209"/>
                <a:gd name="T55" fmla="*/ 0 h 278"/>
                <a:gd name="T56" fmla="*/ 0 w 2209"/>
                <a:gd name="T57" fmla="*/ 0 h 278"/>
                <a:gd name="T58" fmla="*/ 0 w 2209"/>
                <a:gd name="T59" fmla="*/ 0 h 278"/>
                <a:gd name="T60" fmla="*/ 0 w 2209"/>
                <a:gd name="T61" fmla="*/ 0 h 278"/>
                <a:gd name="T62" fmla="*/ 0 w 2209"/>
                <a:gd name="T63" fmla="*/ 0 h 278"/>
                <a:gd name="T64" fmla="*/ 0 w 2209"/>
                <a:gd name="T65" fmla="*/ 0 h 278"/>
                <a:gd name="T66" fmla="*/ 0 w 2209"/>
                <a:gd name="T67" fmla="*/ 0 h 278"/>
                <a:gd name="T68" fmla="*/ 0 w 2209"/>
                <a:gd name="T69" fmla="*/ 0 h 278"/>
                <a:gd name="T70" fmla="*/ 0 w 2209"/>
                <a:gd name="T71" fmla="*/ 0 h 278"/>
                <a:gd name="T72" fmla="*/ 0 w 2209"/>
                <a:gd name="T73" fmla="*/ 0 h 278"/>
                <a:gd name="T74" fmla="*/ 0 w 2209"/>
                <a:gd name="T75" fmla="*/ 0 h 278"/>
                <a:gd name="T76" fmla="*/ 0 w 2209"/>
                <a:gd name="T77" fmla="*/ 0 h 278"/>
                <a:gd name="T78" fmla="*/ 0 w 2209"/>
                <a:gd name="T79" fmla="*/ 0 h 278"/>
                <a:gd name="T80" fmla="*/ 0 w 2209"/>
                <a:gd name="T81" fmla="*/ 0 h 278"/>
                <a:gd name="T82" fmla="*/ 0 w 2209"/>
                <a:gd name="T83" fmla="*/ 0 h 278"/>
                <a:gd name="T84" fmla="*/ 0 w 2209"/>
                <a:gd name="T85" fmla="*/ 0 h 278"/>
                <a:gd name="T86" fmla="*/ 0 w 2209"/>
                <a:gd name="T87" fmla="*/ 0 h 278"/>
                <a:gd name="T88" fmla="*/ 0 w 2209"/>
                <a:gd name="T89" fmla="*/ 0 h 278"/>
                <a:gd name="T90" fmla="*/ 0 w 2209"/>
                <a:gd name="T91" fmla="*/ 0 h 278"/>
                <a:gd name="T92" fmla="*/ 0 w 2209"/>
                <a:gd name="T93" fmla="*/ 0 h 278"/>
                <a:gd name="T94" fmla="*/ 0 w 2209"/>
                <a:gd name="T95" fmla="*/ 0 h 278"/>
                <a:gd name="T96" fmla="*/ 0 w 2209"/>
                <a:gd name="T97" fmla="*/ 0 h 278"/>
                <a:gd name="T98" fmla="*/ 0 w 2209"/>
                <a:gd name="T99" fmla="*/ 0 h 278"/>
                <a:gd name="T100" fmla="*/ 0 w 2209"/>
                <a:gd name="T101" fmla="*/ 0 h 278"/>
                <a:gd name="T102" fmla="*/ 0 w 2209"/>
                <a:gd name="T103" fmla="*/ 0 h 278"/>
                <a:gd name="T104" fmla="*/ 0 w 2209"/>
                <a:gd name="T105" fmla="*/ 0 h 278"/>
                <a:gd name="T106" fmla="*/ 0 w 2209"/>
                <a:gd name="T107" fmla="*/ 0 h 278"/>
                <a:gd name="T108" fmla="*/ 0 w 2209"/>
                <a:gd name="T109" fmla="*/ 0 h 2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09"/>
                <a:gd name="T166" fmla="*/ 0 h 278"/>
                <a:gd name="T167" fmla="*/ 2209 w 2209"/>
                <a:gd name="T168" fmla="*/ 278 h 2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09" h="278">
                  <a:moveTo>
                    <a:pt x="414" y="0"/>
                  </a:moveTo>
                  <a:lnTo>
                    <a:pt x="396" y="6"/>
                  </a:lnTo>
                  <a:lnTo>
                    <a:pt x="382" y="10"/>
                  </a:lnTo>
                  <a:lnTo>
                    <a:pt x="371" y="18"/>
                  </a:lnTo>
                  <a:lnTo>
                    <a:pt x="364" y="25"/>
                  </a:lnTo>
                  <a:lnTo>
                    <a:pt x="359" y="36"/>
                  </a:lnTo>
                  <a:lnTo>
                    <a:pt x="341" y="37"/>
                  </a:lnTo>
                  <a:lnTo>
                    <a:pt x="330" y="41"/>
                  </a:lnTo>
                  <a:lnTo>
                    <a:pt x="320" y="47"/>
                  </a:lnTo>
                  <a:lnTo>
                    <a:pt x="307" y="53"/>
                  </a:lnTo>
                  <a:lnTo>
                    <a:pt x="292" y="53"/>
                  </a:lnTo>
                  <a:lnTo>
                    <a:pt x="273" y="65"/>
                  </a:lnTo>
                  <a:lnTo>
                    <a:pt x="251" y="54"/>
                  </a:lnTo>
                  <a:lnTo>
                    <a:pt x="264" y="78"/>
                  </a:lnTo>
                  <a:lnTo>
                    <a:pt x="243" y="78"/>
                  </a:lnTo>
                  <a:lnTo>
                    <a:pt x="217" y="79"/>
                  </a:lnTo>
                  <a:lnTo>
                    <a:pt x="197" y="73"/>
                  </a:lnTo>
                  <a:lnTo>
                    <a:pt x="174" y="87"/>
                  </a:lnTo>
                  <a:lnTo>
                    <a:pt x="153" y="78"/>
                  </a:lnTo>
                  <a:lnTo>
                    <a:pt x="148" y="79"/>
                  </a:lnTo>
                  <a:lnTo>
                    <a:pt x="142" y="85"/>
                  </a:lnTo>
                  <a:lnTo>
                    <a:pt x="135" y="92"/>
                  </a:lnTo>
                  <a:lnTo>
                    <a:pt x="130" y="101"/>
                  </a:lnTo>
                  <a:lnTo>
                    <a:pt x="122" y="108"/>
                  </a:lnTo>
                  <a:lnTo>
                    <a:pt x="117" y="112"/>
                  </a:lnTo>
                  <a:lnTo>
                    <a:pt x="103" y="112"/>
                  </a:lnTo>
                  <a:lnTo>
                    <a:pt x="88" y="112"/>
                  </a:lnTo>
                  <a:lnTo>
                    <a:pt x="81" y="119"/>
                  </a:lnTo>
                  <a:lnTo>
                    <a:pt x="71" y="127"/>
                  </a:lnTo>
                  <a:lnTo>
                    <a:pt x="61" y="127"/>
                  </a:lnTo>
                  <a:lnTo>
                    <a:pt x="48" y="128"/>
                  </a:lnTo>
                  <a:lnTo>
                    <a:pt x="30" y="128"/>
                  </a:lnTo>
                  <a:lnTo>
                    <a:pt x="14" y="136"/>
                  </a:lnTo>
                  <a:lnTo>
                    <a:pt x="0" y="155"/>
                  </a:lnTo>
                  <a:lnTo>
                    <a:pt x="12" y="154"/>
                  </a:lnTo>
                  <a:lnTo>
                    <a:pt x="30" y="147"/>
                  </a:lnTo>
                  <a:lnTo>
                    <a:pt x="49" y="146"/>
                  </a:lnTo>
                  <a:lnTo>
                    <a:pt x="63" y="147"/>
                  </a:lnTo>
                  <a:lnTo>
                    <a:pt x="75" y="155"/>
                  </a:lnTo>
                  <a:lnTo>
                    <a:pt x="89" y="159"/>
                  </a:lnTo>
                  <a:lnTo>
                    <a:pt x="103" y="154"/>
                  </a:lnTo>
                  <a:lnTo>
                    <a:pt x="118" y="147"/>
                  </a:lnTo>
                  <a:lnTo>
                    <a:pt x="132" y="143"/>
                  </a:lnTo>
                  <a:lnTo>
                    <a:pt x="144" y="143"/>
                  </a:lnTo>
                  <a:lnTo>
                    <a:pt x="153" y="154"/>
                  </a:lnTo>
                  <a:lnTo>
                    <a:pt x="162" y="163"/>
                  </a:lnTo>
                  <a:lnTo>
                    <a:pt x="177" y="163"/>
                  </a:lnTo>
                  <a:lnTo>
                    <a:pt x="190" y="160"/>
                  </a:lnTo>
                  <a:lnTo>
                    <a:pt x="206" y="154"/>
                  </a:lnTo>
                  <a:lnTo>
                    <a:pt x="220" y="150"/>
                  </a:lnTo>
                  <a:lnTo>
                    <a:pt x="234" y="159"/>
                  </a:lnTo>
                  <a:lnTo>
                    <a:pt x="248" y="168"/>
                  </a:lnTo>
                  <a:lnTo>
                    <a:pt x="262" y="172"/>
                  </a:lnTo>
                  <a:lnTo>
                    <a:pt x="275" y="176"/>
                  </a:lnTo>
                  <a:lnTo>
                    <a:pt x="294" y="178"/>
                  </a:lnTo>
                  <a:lnTo>
                    <a:pt x="312" y="180"/>
                  </a:lnTo>
                  <a:lnTo>
                    <a:pt x="330" y="178"/>
                  </a:lnTo>
                  <a:lnTo>
                    <a:pt x="350" y="173"/>
                  </a:lnTo>
                  <a:lnTo>
                    <a:pt x="341" y="156"/>
                  </a:lnTo>
                  <a:lnTo>
                    <a:pt x="343" y="146"/>
                  </a:lnTo>
                  <a:lnTo>
                    <a:pt x="353" y="141"/>
                  </a:lnTo>
                  <a:lnTo>
                    <a:pt x="355" y="152"/>
                  </a:lnTo>
                  <a:lnTo>
                    <a:pt x="366" y="163"/>
                  </a:lnTo>
                  <a:lnTo>
                    <a:pt x="378" y="168"/>
                  </a:lnTo>
                  <a:lnTo>
                    <a:pt x="390" y="172"/>
                  </a:lnTo>
                  <a:lnTo>
                    <a:pt x="405" y="178"/>
                  </a:lnTo>
                  <a:lnTo>
                    <a:pt x="420" y="181"/>
                  </a:lnTo>
                  <a:lnTo>
                    <a:pt x="442" y="185"/>
                  </a:lnTo>
                  <a:lnTo>
                    <a:pt x="456" y="182"/>
                  </a:lnTo>
                  <a:lnTo>
                    <a:pt x="473" y="185"/>
                  </a:lnTo>
                  <a:lnTo>
                    <a:pt x="501" y="192"/>
                  </a:lnTo>
                  <a:lnTo>
                    <a:pt x="492" y="199"/>
                  </a:lnTo>
                  <a:lnTo>
                    <a:pt x="479" y="208"/>
                  </a:lnTo>
                  <a:lnTo>
                    <a:pt x="455" y="224"/>
                  </a:lnTo>
                  <a:lnTo>
                    <a:pt x="470" y="225"/>
                  </a:lnTo>
                  <a:lnTo>
                    <a:pt x="484" y="228"/>
                  </a:lnTo>
                  <a:lnTo>
                    <a:pt x="503" y="232"/>
                  </a:lnTo>
                  <a:lnTo>
                    <a:pt x="524" y="235"/>
                  </a:lnTo>
                  <a:lnTo>
                    <a:pt x="535" y="233"/>
                  </a:lnTo>
                  <a:lnTo>
                    <a:pt x="545" y="225"/>
                  </a:lnTo>
                  <a:lnTo>
                    <a:pt x="557" y="221"/>
                  </a:lnTo>
                  <a:lnTo>
                    <a:pt x="575" y="220"/>
                  </a:lnTo>
                  <a:lnTo>
                    <a:pt x="598" y="219"/>
                  </a:lnTo>
                  <a:lnTo>
                    <a:pt x="614" y="208"/>
                  </a:lnTo>
                  <a:lnTo>
                    <a:pt x="636" y="201"/>
                  </a:lnTo>
                  <a:lnTo>
                    <a:pt x="654" y="195"/>
                  </a:lnTo>
                  <a:lnTo>
                    <a:pt x="667" y="196"/>
                  </a:lnTo>
                  <a:lnTo>
                    <a:pt x="711" y="198"/>
                  </a:lnTo>
                  <a:lnTo>
                    <a:pt x="746" y="203"/>
                  </a:lnTo>
                  <a:lnTo>
                    <a:pt x="769" y="203"/>
                  </a:lnTo>
                  <a:lnTo>
                    <a:pt x="787" y="205"/>
                  </a:lnTo>
                  <a:lnTo>
                    <a:pt x="818" y="223"/>
                  </a:lnTo>
                  <a:lnTo>
                    <a:pt x="833" y="223"/>
                  </a:lnTo>
                  <a:lnTo>
                    <a:pt x="851" y="219"/>
                  </a:lnTo>
                  <a:lnTo>
                    <a:pt x="869" y="212"/>
                  </a:lnTo>
                  <a:lnTo>
                    <a:pt x="884" y="208"/>
                  </a:lnTo>
                  <a:lnTo>
                    <a:pt x="937" y="203"/>
                  </a:lnTo>
                  <a:lnTo>
                    <a:pt x="973" y="201"/>
                  </a:lnTo>
                  <a:lnTo>
                    <a:pt x="996" y="198"/>
                  </a:lnTo>
                  <a:lnTo>
                    <a:pt x="1014" y="196"/>
                  </a:lnTo>
                  <a:lnTo>
                    <a:pt x="1032" y="194"/>
                  </a:lnTo>
                  <a:lnTo>
                    <a:pt x="1054" y="189"/>
                  </a:lnTo>
                  <a:lnTo>
                    <a:pt x="1069" y="185"/>
                  </a:lnTo>
                  <a:lnTo>
                    <a:pt x="1092" y="177"/>
                  </a:lnTo>
                  <a:lnTo>
                    <a:pt x="1105" y="186"/>
                  </a:lnTo>
                  <a:lnTo>
                    <a:pt x="1112" y="196"/>
                  </a:lnTo>
                  <a:lnTo>
                    <a:pt x="1104" y="207"/>
                  </a:lnTo>
                  <a:lnTo>
                    <a:pt x="1088" y="214"/>
                  </a:lnTo>
                  <a:lnTo>
                    <a:pt x="1107" y="214"/>
                  </a:lnTo>
                  <a:lnTo>
                    <a:pt x="1097" y="223"/>
                  </a:lnTo>
                  <a:lnTo>
                    <a:pt x="1082" y="232"/>
                  </a:lnTo>
                  <a:lnTo>
                    <a:pt x="1060" y="244"/>
                  </a:lnTo>
                  <a:lnTo>
                    <a:pt x="1041" y="252"/>
                  </a:lnTo>
                  <a:lnTo>
                    <a:pt x="1065" y="248"/>
                  </a:lnTo>
                  <a:lnTo>
                    <a:pt x="1087" y="244"/>
                  </a:lnTo>
                  <a:lnTo>
                    <a:pt x="1107" y="237"/>
                  </a:lnTo>
                  <a:lnTo>
                    <a:pt x="1121" y="230"/>
                  </a:lnTo>
                  <a:lnTo>
                    <a:pt x="1128" y="228"/>
                  </a:lnTo>
                  <a:lnTo>
                    <a:pt x="1139" y="225"/>
                  </a:lnTo>
                  <a:lnTo>
                    <a:pt x="1153" y="225"/>
                  </a:lnTo>
                  <a:lnTo>
                    <a:pt x="1171" y="228"/>
                  </a:lnTo>
                  <a:lnTo>
                    <a:pt x="1185" y="232"/>
                  </a:lnTo>
                  <a:lnTo>
                    <a:pt x="1199" y="233"/>
                  </a:lnTo>
                  <a:lnTo>
                    <a:pt x="1218" y="232"/>
                  </a:lnTo>
                  <a:lnTo>
                    <a:pt x="1204" y="248"/>
                  </a:lnTo>
                  <a:lnTo>
                    <a:pt x="1189" y="259"/>
                  </a:lnTo>
                  <a:lnTo>
                    <a:pt x="1172" y="267"/>
                  </a:lnTo>
                  <a:lnTo>
                    <a:pt x="1191" y="264"/>
                  </a:lnTo>
                  <a:lnTo>
                    <a:pt x="1210" y="261"/>
                  </a:lnTo>
                  <a:lnTo>
                    <a:pt x="1229" y="258"/>
                  </a:lnTo>
                  <a:lnTo>
                    <a:pt x="1245" y="253"/>
                  </a:lnTo>
                  <a:lnTo>
                    <a:pt x="1266" y="250"/>
                  </a:lnTo>
                  <a:lnTo>
                    <a:pt x="1290" y="247"/>
                  </a:lnTo>
                  <a:lnTo>
                    <a:pt x="1312" y="247"/>
                  </a:lnTo>
                  <a:lnTo>
                    <a:pt x="1329" y="241"/>
                  </a:lnTo>
                  <a:lnTo>
                    <a:pt x="1334" y="237"/>
                  </a:lnTo>
                  <a:lnTo>
                    <a:pt x="1340" y="232"/>
                  </a:lnTo>
                  <a:lnTo>
                    <a:pt x="1352" y="232"/>
                  </a:lnTo>
                  <a:lnTo>
                    <a:pt x="1374" y="238"/>
                  </a:lnTo>
                  <a:lnTo>
                    <a:pt x="1401" y="241"/>
                  </a:lnTo>
                  <a:lnTo>
                    <a:pt x="1426" y="247"/>
                  </a:lnTo>
                  <a:lnTo>
                    <a:pt x="1440" y="250"/>
                  </a:lnTo>
                  <a:lnTo>
                    <a:pt x="1464" y="250"/>
                  </a:lnTo>
                  <a:lnTo>
                    <a:pt x="1491" y="252"/>
                  </a:lnTo>
                  <a:lnTo>
                    <a:pt x="1512" y="256"/>
                  </a:lnTo>
                  <a:lnTo>
                    <a:pt x="1538" y="264"/>
                  </a:lnTo>
                  <a:lnTo>
                    <a:pt x="1559" y="269"/>
                  </a:lnTo>
                  <a:lnTo>
                    <a:pt x="1578" y="272"/>
                  </a:lnTo>
                  <a:lnTo>
                    <a:pt x="1596" y="269"/>
                  </a:lnTo>
                  <a:lnTo>
                    <a:pt x="1625" y="259"/>
                  </a:lnTo>
                  <a:lnTo>
                    <a:pt x="1649" y="264"/>
                  </a:lnTo>
                  <a:lnTo>
                    <a:pt x="1671" y="264"/>
                  </a:lnTo>
                  <a:lnTo>
                    <a:pt x="1694" y="264"/>
                  </a:lnTo>
                  <a:lnTo>
                    <a:pt x="1717" y="263"/>
                  </a:lnTo>
                  <a:lnTo>
                    <a:pt x="1748" y="255"/>
                  </a:lnTo>
                  <a:lnTo>
                    <a:pt x="1763" y="255"/>
                  </a:lnTo>
                  <a:lnTo>
                    <a:pt x="1780" y="253"/>
                  </a:lnTo>
                  <a:lnTo>
                    <a:pt x="1812" y="258"/>
                  </a:lnTo>
                  <a:lnTo>
                    <a:pt x="1829" y="261"/>
                  </a:lnTo>
                  <a:lnTo>
                    <a:pt x="1842" y="259"/>
                  </a:lnTo>
                  <a:lnTo>
                    <a:pt x="1861" y="256"/>
                  </a:lnTo>
                  <a:lnTo>
                    <a:pt x="1879" y="255"/>
                  </a:lnTo>
                  <a:lnTo>
                    <a:pt x="1893" y="255"/>
                  </a:lnTo>
                  <a:lnTo>
                    <a:pt x="1899" y="258"/>
                  </a:lnTo>
                  <a:lnTo>
                    <a:pt x="1899" y="269"/>
                  </a:lnTo>
                  <a:lnTo>
                    <a:pt x="1906" y="272"/>
                  </a:lnTo>
                  <a:lnTo>
                    <a:pt x="1917" y="272"/>
                  </a:lnTo>
                  <a:lnTo>
                    <a:pt x="1929" y="269"/>
                  </a:lnTo>
                  <a:lnTo>
                    <a:pt x="1939" y="259"/>
                  </a:lnTo>
                  <a:lnTo>
                    <a:pt x="1946" y="250"/>
                  </a:lnTo>
                  <a:lnTo>
                    <a:pt x="1953" y="246"/>
                  </a:lnTo>
                  <a:lnTo>
                    <a:pt x="1971" y="246"/>
                  </a:lnTo>
                  <a:lnTo>
                    <a:pt x="1985" y="246"/>
                  </a:lnTo>
                  <a:lnTo>
                    <a:pt x="2002" y="255"/>
                  </a:lnTo>
                  <a:lnTo>
                    <a:pt x="2016" y="261"/>
                  </a:lnTo>
                  <a:lnTo>
                    <a:pt x="2032" y="269"/>
                  </a:lnTo>
                  <a:lnTo>
                    <a:pt x="2043" y="270"/>
                  </a:lnTo>
                  <a:lnTo>
                    <a:pt x="2053" y="272"/>
                  </a:lnTo>
                  <a:lnTo>
                    <a:pt x="2064" y="272"/>
                  </a:lnTo>
                  <a:lnTo>
                    <a:pt x="2083" y="269"/>
                  </a:lnTo>
                  <a:lnTo>
                    <a:pt x="2145" y="278"/>
                  </a:lnTo>
                  <a:lnTo>
                    <a:pt x="2127" y="269"/>
                  </a:lnTo>
                  <a:lnTo>
                    <a:pt x="2115" y="264"/>
                  </a:lnTo>
                  <a:lnTo>
                    <a:pt x="2110" y="255"/>
                  </a:lnTo>
                  <a:lnTo>
                    <a:pt x="2115" y="248"/>
                  </a:lnTo>
                  <a:lnTo>
                    <a:pt x="2137" y="242"/>
                  </a:lnTo>
                  <a:lnTo>
                    <a:pt x="2152" y="238"/>
                  </a:lnTo>
                  <a:lnTo>
                    <a:pt x="2170" y="232"/>
                  </a:lnTo>
                  <a:lnTo>
                    <a:pt x="2185" y="223"/>
                  </a:lnTo>
                  <a:lnTo>
                    <a:pt x="2209" y="212"/>
                  </a:lnTo>
                  <a:lnTo>
                    <a:pt x="2174" y="212"/>
                  </a:lnTo>
                  <a:lnTo>
                    <a:pt x="2151" y="211"/>
                  </a:lnTo>
                  <a:lnTo>
                    <a:pt x="2129" y="207"/>
                  </a:lnTo>
                  <a:lnTo>
                    <a:pt x="2110" y="205"/>
                  </a:lnTo>
                  <a:lnTo>
                    <a:pt x="2098" y="205"/>
                  </a:lnTo>
                  <a:lnTo>
                    <a:pt x="2087" y="207"/>
                  </a:lnTo>
                  <a:lnTo>
                    <a:pt x="2077" y="208"/>
                  </a:lnTo>
                  <a:lnTo>
                    <a:pt x="2063" y="214"/>
                  </a:lnTo>
                  <a:lnTo>
                    <a:pt x="2051" y="219"/>
                  </a:lnTo>
                  <a:lnTo>
                    <a:pt x="2069" y="224"/>
                  </a:lnTo>
                  <a:lnTo>
                    <a:pt x="2083" y="232"/>
                  </a:lnTo>
                  <a:lnTo>
                    <a:pt x="2092" y="241"/>
                  </a:lnTo>
                  <a:lnTo>
                    <a:pt x="2096" y="250"/>
                  </a:lnTo>
                  <a:lnTo>
                    <a:pt x="2092" y="259"/>
                  </a:lnTo>
                  <a:lnTo>
                    <a:pt x="2078" y="256"/>
                  </a:lnTo>
                  <a:lnTo>
                    <a:pt x="2068" y="253"/>
                  </a:lnTo>
                  <a:lnTo>
                    <a:pt x="2060" y="246"/>
                  </a:lnTo>
                  <a:lnTo>
                    <a:pt x="2046" y="238"/>
                  </a:lnTo>
                  <a:lnTo>
                    <a:pt x="2029" y="235"/>
                  </a:lnTo>
                  <a:lnTo>
                    <a:pt x="2014" y="232"/>
                  </a:lnTo>
                  <a:lnTo>
                    <a:pt x="1993" y="235"/>
                  </a:lnTo>
                  <a:lnTo>
                    <a:pt x="1979" y="233"/>
                  </a:lnTo>
                  <a:lnTo>
                    <a:pt x="1967" y="232"/>
                  </a:lnTo>
                  <a:lnTo>
                    <a:pt x="1953" y="228"/>
                  </a:lnTo>
                  <a:lnTo>
                    <a:pt x="1938" y="221"/>
                  </a:lnTo>
                  <a:lnTo>
                    <a:pt x="1925" y="214"/>
                  </a:lnTo>
                  <a:lnTo>
                    <a:pt x="1913" y="208"/>
                  </a:lnTo>
                  <a:lnTo>
                    <a:pt x="1901" y="208"/>
                  </a:lnTo>
                  <a:lnTo>
                    <a:pt x="1890" y="214"/>
                  </a:lnTo>
                  <a:lnTo>
                    <a:pt x="1876" y="219"/>
                  </a:lnTo>
                  <a:lnTo>
                    <a:pt x="1862" y="219"/>
                  </a:lnTo>
                  <a:lnTo>
                    <a:pt x="1844" y="219"/>
                  </a:lnTo>
                  <a:lnTo>
                    <a:pt x="1829" y="215"/>
                  </a:lnTo>
                  <a:lnTo>
                    <a:pt x="1814" y="212"/>
                  </a:lnTo>
                  <a:lnTo>
                    <a:pt x="1800" y="211"/>
                  </a:lnTo>
                  <a:lnTo>
                    <a:pt x="1788" y="212"/>
                  </a:lnTo>
                  <a:lnTo>
                    <a:pt x="1771" y="214"/>
                  </a:lnTo>
                  <a:lnTo>
                    <a:pt x="1757" y="216"/>
                  </a:lnTo>
                  <a:lnTo>
                    <a:pt x="1740" y="214"/>
                  </a:lnTo>
                  <a:lnTo>
                    <a:pt x="1720" y="212"/>
                  </a:lnTo>
                  <a:lnTo>
                    <a:pt x="1699" y="211"/>
                  </a:lnTo>
                  <a:lnTo>
                    <a:pt x="1677" y="208"/>
                  </a:lnTo>
                  <a:lnTo>
                    <a:pt x="1662" y="204"/>
                  </a:lnTo>
                  <a:lnTo>
                    <a:pt x="1647" y="198"/>
                  </a:lnTo>
                  <a:lnTo>
                    <a:pt x="1634" y="192"/>
                  </a:lnTo>
                  <a:lnTo>
                    <a:pt x="1623" y="189"/>
                  </a:lnTo>
                  <a:lnTo>
                    <a:pt x="1613" y="189"/>
                  </a:lnTo>
                  <a:lnTo>
                    <a:pt x="1602" y="190"/>
                  </a:lnTo>
                  <a:lnTo>
                    <a:pt x="1573" y="195"/>
                  </a:lnTo>
                  <a:lnTo>
                    <a:pt x="1605" y="198"/>
                  </a:lnTo>
                  <a:lnTo>
                    <a:pt x="1597" y="208"/>
                  </a:lnTo>
                  <a:lnTo>
                    <a:pt x="1586" y="220"/>
                  </a:lnTo>
                  <a:lnTo>
                    <a:pt x="1574" y="221"/>
                  </a:lnTo>
                  <a:lnTo>
                    <a:pt x="1421" y="196"/>
                  </a:lnTo>
                  <a:lnTo>
                    <a:pt x="1412" y="192"/>
                  </a:lnTo>
                  <a:lnTo>
                    <a:pt x="1440" y="181"/>
                  </a:lnTo>
                  <a:lnTo>
                    <a:pt x="1420" y="177"/>
                  </a:lnTo>
                  <a:lnTo>
                    <a:pt x="1408" y="176"/>
                  </a:lnTo>
                  <a:lnTo>
                    <a:pt x="1398" y="168"/>
                  </a:lnTo>
                  <a:lnTo>
                    <a:pt x="1386" y="163"/>
                  </a:lnTo>
                  <a:lnTo>
                    <a:pt x="1371" y="167"/>
                  </a:lnTo>
                  <a:lnTo>
                    <a:pt x="1356" y="169"/>
                  </a:lnTo>
                  <a:lnTo>
                    <a:pt x="1342" y="176"/>
                  </a:lnTo>
                  <a:lnTo>
                    <a:pt x="1329" y="168"/>
                  </a:lnTo>
                  <a:lnTo>
                    <a:pt x="1315" y="155"/>
                  </a:lnTo>
                  <a:lnTo>
                    <a:pt x="1302" y="146"/>
                  </a:lnTo>
                  <a:lnTo>
                    <a:pt x="1288" y="141"/>
                  </a:lnTo>
                  <a:lnTo>
                    <a:pt x="1273" y="136"/>
                  </a:lnTo>
                  <a:lnTo>
                    <a:pt x="1258" y="134"/>
                  </a:lnTo>
                  <a:lnTo>
                    <a:pt x="1234" y="136"/>
                  </a:lnTo>
                  <a:lnTo>
                    <a:pt x="1214" y="138"/>
                  </a:lnTo>
                  <a:lnTo>
                    <a:pt x="1195" y="142"/>
                  </a:lnTo>
                  <a:lnTo>
                    <a:pt x="1172" y="145"/>
                  </a:lnTo>
                  <a:lnTo>
                    <a:pt x="1149" y="150"/>
                  </a:lnTo>
                  <a:lnTo>
                    <a:pt x="1130" y="152"/>
                  </a:lnTo>
                  <a:lnTo>
                    <a:pt x="1114" y="160"/>
                  </a:lnTo>
                  <a:lnTo>
                    <a:pt x="1097" y="164"/>
                  </a:lnTo>
                  <a:lnTo>
                    <a:pt x="1081" y="164"/>
                  </a:lnTo>
                  <a:lnTo>
                    <a:pt x="1064" y="169"/>
                  </a:lnTo>
                  <a:lnTo>
                    <a:pt x="1046" y="173"/>
                  </a:lnTo>
                  <a:lnTo>
                    <a:pt x="1028" y="178"/>
                  </a:lnTo>
                  <a:lnTo>
                    <a:pt x="1009" y="178"/>
                  </a:lnTo>
                  <a:lnTo>
                    <a:pt x="991" y="178"/>
                  </a:lnTo>
                  <a:lnTo>
                    <a:pt x="977" y="177"/>
                  </a:lnTo>
                  <a:lnTo>
                    <a:pt x="965" y="181"/>
                  </a:lnTo>
                  <a:lnTo>
                    <a:pt x="947" y="187"/>
                  </a:lnTo>
                  <a:lnTo>
                    <a:pt x="929" y="187"/>
                  </a:lnTo>
                  <a:lnTo>
                    <a:pt x="907" y="187"/>
                  </a:lnTo>
                  <a:lnTo>
                    <a:pt x="889" y="187"/>
                  </a:lnTo>
                  <a:lnTo>
                    <a:pt x="866" y="187"/>
                  </a:lnTo>
                  <a:lnTo>
                    <a:pt x="823" y="195"/>
                  </a:lnTo>
                  <a:lnTo>
                    <a:pt x="814" y="190"/>
                  </a:lnTo>
                  <a:lnTo>
                    <a:pt x="805" y="182"/>
                  </a:lnTo>
                  <a:lnTo>
                    <a:pt x="792" y="178"/>
                  </a:lnTo>
                  <a:lnTo>
                    <a:pt x="781" y="177"/>
                  </a:lnTo>
                  <a:lnTo>
                    <a:pt x="764" y="178"/>
                  </a:lnTo>
                  <a:lnTo>
                    <a:pt x="746" y="182"/>
                  </a:lnTo>
                  <a:lnTo>
                    <a:pt x="716" y="186"/>
                  </a:lnTo>
                  <a:lnTo>
                    <a:pt x="703" y="180"/>
                  </a:lnTo>
                  <a:lnTo>
                    <a:pt x="694" y="173"/>
                  </a:lnTo>
                  <a:lnTo>
                    <a:pt x="684" y="171"/>
                  </a:lnTo>
                  <a:lnTo>
                    <a:pt x="670" y="169"/>
                  </a:lnTo>
                  <a:lnTo>
                    <a:pt x="659" y="164"/>
                  </a:lnTo>
                  <a:lnTo>
                    <a:pt x="654" y="155"/>
                  </a:lnTo>
                  <a:lnTo>
                    <a:pt x="645" y="142"/>
                  </a:lnTo>
                  <a:lnTo>
                    <a:pt x="634" y="137"/>
                  </a:lnTo>
                  <a:lnTo>
                    <a:pt x="621" y="134"/>
                  </a:lnTo>
                  <a:lnTo>
                    <a:pt x="608" y="134"/>
                  </a:lnTo>
                  <a:lnTo>
                    <a:pt x="602" y="141"/>
                  </a:lnTo>
                  <a:lnTo>
                    <a:pt x="594" y="155"/>
                  </a:lnTo>
                  <a:lnTo>
                    <a:pt x="585" y="152"/>
                  </a:lnTo>
                  <a:lnTo>
                    <a:pt x="575" y="151"/>
                  </a:lnTo>
                  <a:lnTo>
                    <a:pt x="562" y="152"/>
                  </a:lnTo>
                  <a:lnTo>
                    <a:pt x="550" y="159"/>
                  </a:lnTo>
                  <a:lnTo>
                    <a:pt x="535" y="163"/>
                  </a:lnTo>
                  <a:lnTo>
                    <a:pt x="517" y="163"/>
                  </a:lnTo>
                  <a:lnTo>
                    <a:pt x="531" y="150"/>
                  </a:lnTo>
                  <a:lnTo>
                    <a:pt x="537" y="141"/>
                  </a:lnTo>
                  <a:lnTo>
                    <a:pt x="524" y="143"/>
                  </a:lnTo>
                  <a:lnTo>
                    <a:pt x="500" y="150"/>
                  </a:lnTo>
                  <a:lnTo>
                    <a:pt x="479" y="147"/>
                  </a:lnTo>
                  <a:lnTo>
                    <a:pt x="478" y="141"/>
                  </a:lnTo>
                  <a:lnTo>
                    <a:pt x="474" y="133"/>
                  </a:lnTo>
                  <a:lnTo>
                    <a:pt x="470" y="127"/>
                  </a:lnTo>
                  <a:lnTo>
                    <a:pt x="458" y="122"/>
                  </a:lnTo>
                  <a:lnTo>
                    <a:pt x="446" y="122"/>
                  </a:lnTo>
                  <a:lnTo>
                    <a:pt x="430" y="124"/>
                  </a:lnTo>
                  <a:lnTo>
                    <a:pt x="415" y="127"/>
                  </a:lnTo>
                  <a:lnTo>
                    <a:pt x="400" y="122"/>
                  </a:lnTo>
                  <a:lnTo>
                    <a:pt x="382" y="114"/>
                  </a:lnTo>
                  <a:lnTo>
                    <a:pt x="371" y="105"/>
                  </a:lnTo>
                  <a:lnTo>
                    <a:pt x="384" y="87"/>
                  </a:lnTo>
                  <a:lnTo>
                    <a:pt x="396" y="80"/>
                  </a:lnTo>
                  <a:lnTo>
                    <a:pt x="410" y="73"/>
                  </a:lnTo>
                  <a:lnTo>
                    <a:pt x="419" y="68"/>
                  </a:lnTo>
                  <a:lnTo>
                    <a:pt x="427" y="59"/>
                  </a:lnTo>
                  <a:lnTo>
                    <a:pt x="432" y="50"/>
                  </a:lnTo>
                  <a:lnTo>
                    <a:pt x="434" y="41"/>
                  </a:lnTo>
                  <a:lnTo>
                    <a:pt x="438" y="31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0000C4"/>
            </a:solidFill>
            <a:ln w="9525">
              <a:noFill/>
              <a:round/>
              <a:headEnd/>
              <a:tailEnd/>
            </a:ln>
          </p:spPr>
          <p:txBody>
            <a:bodyPr lIns="91433" tIns="45716" rIns="91433" bIns="45716"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3127" name="Group 925"/>
            <p:cNvGrpSpPr>
              <a:grpSpLocks/>
            </p:cNvGrpSpPr>
            <p:nvPr/>
          </p:nvGrpSpPr>
          <p:grpSpPr bwMode="auto">
            <a:xfrm flipH="1">
              <a:off x="8573" y="2163"/>
              <a:ext cx="120" cy="17"/>
              <a:chOff x="8844" y="5575"/>
              <a:chExt cx="368" cy="40"/>
            </a:xfrm>
          </p:grpSpPr>
          <p:sp>
            <p:nvSpPr>
              <p:cNvPr id="3128" name="Freeform 926"/>
              <p:cNvSpPr>
                <a:spLocks/>
              </p:cNvSpPr>
              <p:nvPr/>
            </p:nvSpPr>
            <p:spPr bwMode="auto">
              <a:xfrm>
                <a:off x="9088" y="5586"/>
                <a:ext cx="89" cy="12"/>
              </a:xfrm>
              <a:custGeom>
                <a:avLst/>
                <a:gdLst>
                  <a:gd name="T0" fmla="*/ 0 w 532"/>
                  <a:gd name="T1" fmla="*/ 0 h 87"/>
                  <a:gd name="T2" fmla="*/ 0 w 532"/>
                  <a:gd name="T3" fmla="*/ 0 h 87"/>
                  <a:gd name="T4" fmla="*/ 0 w 532"/>
                  <a:gd name="T5" fmla="*/ 0 h 87"/>
                  <a:gd name="T6" fmla="*/ 0 w 532"/>
                  <a:gd name="T7" fmla="*/ 0 h 87"/>
                  <a:gd name="T8" fmla="*/ 0 w 532"/>
                  <a:gd name="T9" fmla="*/ 0 h 87"/>
                  <a:gd name="T10" fmla="*/ 0 w 532"/>
                  <a:gd name="T11" fmla="*/ 0 h 87"/>
                  <a:gd name="T12" fmla="*/ 0 w 532"/>
                  <a:gd name="T13" fmla="*/ 0 h 87"/>
                  <a:gd name="T14" fmla="*/ 0 w 532"/>
                  <a:gd name="T15" fmla="*/ 0 h 87"/>
                  <a:gd name="T16" fmla="*/ 0 w 532"/>
                  <a:gd name="T17" fmla="*/ 0 h 87"/>
                  <a:gd name="T18" fmla="*/ 0 w 532"/>
                  <a:gd name="T19" fmla="*/ 0 h 87"/>
                  <a:gd name="T20" fmla="*/ 0 w 532"/>
                  <a:gd name="T21" fmla="*/ 0 h 87"/>
                  <a:gd name="T22" fmla="*/ 0 w 532"/>
                  <a:gd name="T23" fmla="*/ 0 h 87"/>
                  <a:gd name="T24" fmla="*/ 0 w 532"/>
                  <a:gd name="T25" fmla="*/ 0 h 87"/>
                  <a:gd name="T26" fmla="*/ 0 w 532"/>
                  <a:gd name="T27" fmla="*/ 0 h 87"/>
                  <a:gd name="T28" fmla="*/ 0 w 532"/>
                  <a:gd name="T29" fmla="*/ 0 h 87"/>
                  <a:gd name="T30" fmla="*/ 0 w 532"/>
                  <a:gd name="T31" fmla="*/ 0 h 87"/>
                  <a:gd name="T32" fmla="*/ 0 w 532"/>
                  <a:gd name="T33" fmla="*/ 0 h 87"/>
                  <a:gd name="T34" fmla="*/ 0 w 532"/>
                  <a:gd name="T35" fmla="*/ 0 h 87"/>
                  <a:gd name="T36" fmla="*/ 0 w 532"/>
                  <a:gd name="T37" fmla="*/ 0 h 87"/>
                  <a:gd name="T38" fmla="*/ 0 w 532"/>
                  <a:gd name="T39" fmla="*/ 0 h 87"/>
                  <a:gd name="T40" fmla="*/ 0 w 532"/>
                  <a:gd name="T41" fmla="*/ 0 h 87"/>
                  <a:gd name="T42" fmla="*/ 0 w 532"/>
                  <a:gd name="T43" fmla="*/ 0 h 87"/>
                  <a:gd name="T44" fmla="*/ 0 w 532"/>
                  <a:gd name="T45" fmla="*/ 0 h 87"/>
                  <a:gd name="T46" fmla="*/ 0 w 532"/>
                  <a:gd name="T47" fmla="*/ 0 h 87"/>
                  <a:gd name="T48" fmla="*/ 0 w 532"/>
                  <a:gd name="T49" fmla="*/ 0 h 87"/>
                  <a:gd name="T50" fmla="*/ 0 w 532"/>
                  <a:gd name="T51" fmla="*/ 0 h 87"/>
                  <a:gd name="T52" fmla="*/ 0 w 532"/>
                  <a:gd name="T53" fmla="*/ 0 h 87"/>
                  <a:gd name="T54" fmla="*/ 0 w 532"/>
                  <a:gd name="T55" fmla="*/ 0 h 87"/>
                  <a:gd name="T56" fmla="*/ 0 w 532"/>
                  <a:gd name="T57" fmla="*/ 0 h 87"/>
                  <a:gd name="T58" fmla="*/ 0 w 532"/>
                  <a:gd name="T59" fmla="*/ 0 h 87"/>
                  <a:gd name="T60" fmla="*/ 0 w 532"/>
                  <a:gd name="T61" fmla="*/ 0 h 87"/>
                  <a:gd name="T62" fmla="*/ 0 w 532"/>
                  <a:gd name="T63" fmla="*/ 0 h 87"/>
                  <a:gd name="T64" fmla="*/ 0 w 532"/>
                  <a:gd name="T65" fmla="*/ 0 h 87"/>
                  <a:gd name="T66" fmla="*/ 0 w 532"/>
                  <a:gd name="T67" fmla="*/ 0 h 87"/>
                  <a:gd name="T68" fmla="*/ 0 w 532"/>
                  <a:gd name="T69" fmla="*/ 0 h 87"/>
                  <a:gd name="T70" fmla="*/ 0 w 532"/>
                  <a:gd name="T71" fmla="*/ 0 h 87"/>
                  <a:gd name="T72" fmla="*/ 0 w 532"/>
                  <a:gd name="T73" fmla="*/ 0 h 87"/>
                  <a:gd name="T74" fmla="*/ 0 w 532"/>
                  <a:gd name="T75" fmla="*/ 0 h 87"/>
                  <a:gd name="T76" fmla="*/ 0 w 532"/>
                  <a:gd name="T77" fmla="*/ 0 h 87"/>
                  <a:gd name="T78" fmla="*/ 0 w 532"/>
                  <a:gd name="T79" fmla="*/ 0 h 87"/>
                  <a:gd name="T80" fmla="*/ 0 w 532"/>
                  <a:gd name="T81" fmla="*/ 0 h 87"/>
                  <a:gd name="T82" fmla="*/ 0 w 532"/>
                  <a:gd name="T83" fmla="*/ 0 h 87"/>
                  <a:gd name="T84" fmla="*/ 0 w 532"/>
                  <a:gd name="T85" fmla="*/ 0 h 87"/>
                  <a:gd name="T86" fmla="*/ 0 w 532"/>
                  <a:gd name="T87" fmla="*/ 0 h 87"/>
                  <a:gd name="T88" fmla="*/ 0 w 532"/>
                  <a:gd name="T89" fmla="*/ 0 h 87"/>
                  <a:gd name="T90" fmla="*/ 0 w 532"/>
                  <a:gd name="T91" fmla="*/ 0 h 87"/>
                  <a:gd name="T92" fmla="*/ 0 w 532"/>
                  <a:gd name="T93" fmla="*/ 0 h 87"/>
                  <a:gd name="T94" fmla="*/ 0 w 532"/>
                  <a:gd name="T95" fmla="*/ 0 h 87"/>
                  <a:gd name="T96" fmla="*/ 0 w 532"/>
                  <a:gd name="T97" fmla="*/ 0 h 87"/>
                  <a:gd name="T98" fmla="*/ 0 w 532"/>
                  <a:gd name="T99" fmla="*/ 0 h 87"/>
                  <a:gd name="T100" fmla="*/ 0 w 532"/>
                  <a:gd name="T101" fmla="*/ 0 h 87"/>
                  <a:gd name="T102" fmla="*/ 0 w 532"/>
                  <a:gd name="T103" fmla="*/ 0 h 87"/>
                  <a:gd name="T104" fmla="*/ 0 w 532"/>
                  <a:gd name="T105" fmla="*/ 0 h 8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32"/>
                  <a:gd name="T160" fmla="*/ 0 h 87"/>
                  <a:gd name="T161" fmla="*/ 532 w 532"/>
                  <a:gd name="T162" fmla="*/ 87 h 8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32" h="87">
                    <a:moveTo>
                      <a:pt x="0" y="44"/>
                    </a:moveTo>
                    <a:lnTo>
                      <a:pt x="37" y="34"/>
                    </a:lnTo>
                    <a:lnTo>
                      <a:pt x="46" y="23"/>
                    </a:lnTo>
                    <a:lnTo>
                      <a:pt x="61" y="19"/>
                    </a:lnTo>
                    <a:lnTo>
                      <a:pt x="73" y="17"/>
                    </a:lnTo>
                    <a:lnTo>
                      <a:pt x="86" y="14"/>
                    </a:lnTo>
                    <a:lnTo>
                      <a:pt x="100" y="14"/>
                    </a:lnTo>
                    <a:lnTo>
                      <a:pt x="119" y="14"/>
                    </a:lnTo>
                    <a:lnTo>
                      <a:pt x="133" y="9"/>
                    </a:lnTo>
                    <a:lnTo>
                      <a:pt x="146" y="8"/>
                    </a:lnTo>
                    <a:lnTo>
                      <a:pt x="168" y="9"/>
                    </a:lnTo>
                    <a:lnTo>
                      <a:pt x="182" y="3"/>
                    </a:lnTo>
                    <a:lnTo>
                      <a:pt x="196" y="0"/>
                    </a:lnTo>
                    <a:lnTo>
                      <a:pt x="208" y="0"/>
                    </a:lnTo>
                    <a:lnTo>
                      <a:pt x="222" y="6"/>
                    </a:lnTo>
                    <a:lnTo>
                      <a:pt x="235" y="14"/>
                    </a:lnTo>
                    <a:lnTo>
                      <a:pt x="252" y="19"/>
                    </a:lnTo>
                    <a:lnTo>
                      <a:pt x="277" y="23"/>
                    </a:lnTo>
                    <a:lnTo>
                      <a:pt x="290" y="18"/>
                    </a:lnTo>
                    <a:lnTo>
                      <a:pt x="306" y="19"/>
                    </a:lnTo>
                    <a:lnTo>
                      <a:pt x="318" y="23"/>
                    </a:lnTo>
                    <a:lnTo>
                      <a:pt x="335" y="34"/>
                    </a:lnTo>
                    <a:lnTo>
                      <a:pt x="349" y="48"/>
                    </a:lnTo>
                    <a:lnTo>
                      <a:pt x="370" y="55"/>
                    </a:lnTo>
                    <a:lnTo>
                      <a:pt x="403" y="52"/>
                    </a:lnTo>
                    <a:lnTo>
                      <a:pt x="419" y="61"/>
                    </a:lnTo>
                    <a:lnTo>
                      <a:pt x="433" y="66"/>
                    </a:lnTo>
                    <a:lnTo>
                      <a:pt x="452" y="68"/>
                    </a:lnTo>
                    <a:lnTo>
                      <a:pt x="532" y="83"/>
                    </a:lnTo>
                    <a:lnTo>
                      <a:pt x="445" y="77"/>
                    </a:lnTo>
                    <a:lnTo>
                      <a:pt x="429" y="82"/>
                    </a:lnTo>
                    <a:lnTo>
                      <a:pt x="415" y="87"/>
                    </a:lnTo>
                    <a:lnTo>
                      <a:pt x="405" y="86"/>
                    </a:lnTo>
                    <a:lnTo>
                      <a:pt x="392" y="83"/>
                    </a:lnTo>
                    <a:lnTo>
                      <a:pt x="376" y="75"/>
                    </a:lnTo>
                    <a:lnTo>
                      <a:pt x="353" y="72"/>
                    </a:lnTo>
                    <a:lnTo>
                      <a:pt x="331" y="65"/>
                    </a:lnTo>
                    <a:lnTo>
                      <a:pt x="318" y="66"/>
                    </a:lnTo>
                    <a:lnTo>
                      <a:pt x="301" y="68"/>
                    </a:lnTo>
                    <a:lnTo>
                      <a:pt x="266" y="61"/>
                    </a:lnTo>
                    <a:lnTo>
                      <a:pt x="249" y="58"/>
                    </a:lnTo>
                    <a:lnTo>
                      <a:pt x="226" y="48"/>
                    </a:lnTo>
                    <a:lnTo>
                      <a:pt x="203" y="48"/>
                    </a:lnTo>
                    <a:lnTo>
                      <a:pt x="175" y="48"/>
                    </a:lnTo>
                    <a:lnTo>
                      <a:pt x="155" y="49"/>
                    </a:lnTo>
                    <a:lnTo>
                      <a:pt x="137" y="46"/>
                    </a:lnTo>
                    <a:lnTo>
                      <a:pt x="119" y="38"/>
                    </a:lnTo>
                    <a:lnTo>
                      <a:pt x="100" y="44"/>
                    </a:lnTo>
                    <a:lnTo>
                      <a:pt x="84" y="35"/>
                    </a:lnTo>
                    <a:lnTo>
                      <a:pt x="70" y="38"/>
                    </a:lnTo>
                    <a:lnTo>
                      <a:pt x="51" y="40"/>
                    </a:lnTo>
                    <a:lnTo>
                      <a:pt x="30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C4"/>
              </a:solidFill>
              <a:ln w="9525">
                <a:noFill/>
                <a:round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29" name="Freeform 927"/>
              <p:cNvSpPr>
                <a:spLocks/>
              </p:cNvSpPr>
              <p:nvPr/>
            </p:nvSpPr>
            <p:spPr bwMode="auto">
              <a:xfrm>
                <a:off x="8844" y="5575"/>
                <a:ext cx="368" cy="40"/>
              </a:xfrm>
              <a:custGeom>
                <a:avLst/>
                <a:gdLst>
                  <a:gd name="T0" fmla="*/ 0 w 2209"/>
                  <a:gd name="T1" fmla="*/ 0 h 278"/>
                  <a:gd name="T2" fmla="*/ 0 w 2209"/>
                  <a:gd name="T3" fmla="*/ 0 h 278"/>
                  <a:gd name="T4" fmla="*/ 0 w 2209"/>
                  <a:gd name="T5" fmla="*/ 0 h 278"/>
                  <a:gd name="T6" fmla="*/ 0 w 2209"/>
                  <a:gd name="T7" fmla="*/ 0 h 278"/>
                  <a:gd name="T8" fmla="*/ 0 w 2209"/>
                  <a:gd name="T9" fmla="*/ 0 h 278"/>
                  <a:gd name="T10" fmla="*/ 0 w 2209"/>
                  <a:gd name="T11" fmla="*/ 0 h 278"/>
                  <a:gd name="T12" fmla="*/ 0 w 2209"/>
                  <a:gd name="T13" fmla="*/ 0 h 278"/>
                  <a:gd name="T14" fmla="*/ 0 w 2209"/>
                  <a:gd name="T15" fmla="*/ 0 h 278"/>
                  <a:gd name="T16" fmla="*/ 0 w 2209"/>
                  <a:gd name="T17" fmla="*/ 0 h 278"/>
                  <a:gd name="T18" fmla="*/ 0 w 2209"/>
                  <a:gd name="T19" fmla="*/ 0 h 278"/>
                  <a:gd name="T20" fmla="*/ 0 w 2209"/>
                  <a:gd name="T21" fmla="*/ 0 h 278"/>
                  <a:gd name="T22" fmla="*/ 0 w 2209"/>
                  <a:gd name="T23" fmla="*/ 0 h 278"/>
                  <a:gd name="T24" fmla="*/ 0 w 2209"/>
                  <a:gd name="T25" fmla="*/ 0 h 278"/>
                  <a:gd name="T26" fmla="*/ 0 w 2209"/>
                  <a:gd name="T27" fmla="*/ 0 h 278"/>
                  <a:gd name="T28" fmla="*/ 0 w 2209"/>
                  <a:gd name="T29" fmla="*/ 0 h 278"/>
                  <a:gd name="T30" fmla="*/ 0 w 2209"/>
                  <a:gd name="T31" fmla="*/ 0 h 278"/>
                  <a:gd name="T32" fmla="*/ 0 w 2209"/>
                  <a:gd name="T33" fmla="*/ 0 h 278"/>
                  <a:gd name="T34" fmla="*/ 0 w 2209"/>
                  <a:gd name="T35" fmla="*/ 0 h 278"/>
                  <a:gd name="T36" fmla="*/ 0 w 2209"/>
                  <a:gd name="T37" fmla="*/ 0 h 278"/>
                  <a:gd name="T38" fmla="*/ 0 w 2209"/>
                  <a:gd name="T39" fmla="*/ 0 h 278"/>
                  <a:gd name="T40" fmla="*/ 0 w 2209"/>
                  <a:gd name="T41" fmla="*/ 0 h 278"/>
                  <a:gd name="T42" fmla="*/ 0 w 2209"/>
                  <a:gd name="T43" fmla="*/ 0 h 278"/>
                  <a:gd name="T44" fmla="*/ 0 w 2209"/>
                  <a:gd name="T45" fmla="*/ 0 h 278"/>
                  <a:gd name="T46" fmla="*/ 0 w 2209"/>
                  <a:gd name="T47" fmla="*/ 0 h 278"/>
                  <a:gd name="T48" fmla="*/ 0 w 2209"/>
                  <a:gd name="T49" fmla="*/ 0 h 278"/>
                  <a:gd name="T50" fmla="*/ 0 w 2209"/>
                  <a:gd name="T51" fmla="*/ 0 h 278"/>
                  <a:gd name="T52" fmla="*/ 0 w 2209"/>
                  <a:gd name="T53" fmla="*/ 0 h 278"/>
                  <a:gd name="T54" fmla="*/ 0 w 2209"/>
                  <a:gd name="T55" fmla="*/ 0 h 278"/>
                  <a:gd name="T56" fmla="*/ 0 w 2209"/>
                  <a:gd name="T57" fmla="*/ 0 h 278"/>
                  <a:gd name="T58" fmla="*/ 0 w 2209"/>
                  <a:gd name="T59" fmla="*/ 0 h 278"/>
                  <a:gd name="T60" fmla="*/ 0 w 2209"/>
                  <a:gd name="T61" fmla="*/ 0 h 278"/>
                  <a:gd name="T62" fmla="*/ 0 w 2209"/>
                  <a:gd name="T63" fmla="*/ 0 h 278"/>
                  <a:gd name="T64" fmla="*/ 0 w 2209"/>
                  <a:gd name="T65" fmla="*/ 0 h 278"/>
                  <a:gd name="T66" fmla="*/ 0 w 2209"/>
                  <a:gd name="T67" fmla="*/ 0 h 278"/>
                  <a:gd name="T68" fmla="*/ 0 w 2209"/>
                  <a:gd name="T69" fmla="*/ 0 h 278"/>
                  <a:gd name="T70" fmla="*/ 0 w 2209"/>
                  <a:gd name="T71" fmla="*/ 0 h 278"/>
                  <a:gd name="T72" fmla="*/ 0 w 2209"/>
                  <a:gd name="T73" fmla="*/ 0 h 278"/>
                  <a:gd name="T74" fmla="*/ 0 w 2209"/>
                  <a:gd name="T75" fmla="*/ 0 h 278"/>
                  <a:gd name="T76" fmla="*/ 0 w 2209"/>
                  <a:gd name="T77" fmla="*/ 0 h 278"/>
                  <a:gd name="T78" fmla="*/ 0 w 2209"/>
                  <a:gd name="T79" fmla="*/ 0 h 278"/>
                  <a:gd name="T80" fmla="*/ 0 w 2209"/>
                  <a:gd name="T81" fmla="*/ 0 h 278"/>
                  <a:gd name="T82" fmla="*/ 0 w 2209"/>
                  <a:gd name="T83" fmla="*/ 0 h 278"/>
                  <a:gd name="T84" fmla="*/ 0 w 2209"/>
                  <a:gd name="T85" fmla="*/ 0 h 278"/>
                  <a:gd name="T86" fmla="*/ 0 w 2209"/>
                  <a:gd name="T87" fmla="*/ 0 h 278"/>
                  <a:gd name="T88" fmla="*/ 0 w 2209"/>
                  <a:gd name="T89" fmla="*/ 0 h 278"/>
                  <a:gd name="T90" fmla="*/ 0 w 2209"/>
                  <a:gd name="T91" fmla="*/ 0 h 278"/>
                  <a:gd name="T92" fmla="*/ 0 w 2209"/>
                  <a:gd name="T93" fmla="*/ 0 h 278"/>
                  <a:gd name="T94" fmla="*/ 0 w 2209"/>
                  <a:gd name="T95" fmla="*/ 0 h 278"/>
                  <a:gd name="T96" fmla="*/ 0 w 2209"/>
                  <a:gd name="T97" fmla="*/ 0 h 278"/>
                  <a:gd name="T98" fmla="*/ 0 w 2209"/>
                  <a:gd name="T99" fmla="*/ 0 h 278"/>
                  <a:gd name="T100" fmla="*/ 0 w 2209"/>
                  <a:gd name="T101" fmla="*/ 0 h 278"/>
                  <a:gd name="T102" fmla="*/ 0 w 2209"/>
                  <a:gd name="T103" fmla="*/ 0 h 278"/>
                  <a:gd name="T104" fmla="*/ 0 w 2209"/>
                  <a:gd name="T105" fmla="*/ 0 h 278"/>
                  <a:gd name="T106" fmla="*/ 0 w 2209"/>
                  <a:gd name="T107" fmla="*/ 0 h 278"/>
                  <a:gd name="T108" fmla="*/ 0 w 2209"/>
                  <a:gd name="T109" fmla="*/ 0 h 27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09"/>
                  <a:gd name="T166" fmla="*/ 0 h 278"/>
                  <a:gd name="T167" fmla="*/ 2209 w 2209"/>
                  <a:gd name="T168" fmla="*/ 278 h 27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09" h="278">
                    <a:moveTo>
                      <a:pt x="414" y="0"/>
                    </a:moveTo>
                    <a:lnTo>
                      <a:pt x="396" y="6"/>
                    </a:lnTo>
                    <a:lnTo>
                      <a:pt x="382" y="10"/>
                    </a:lnTo>
                    <a:lnTo>
                      <a:pt x="371" y="18"/>
                    </a:lnTo>
                    <a:lnTo>
                      <a:pt x="364" y="25"/>
                    </a:lnTo>
                    <a:lnTo>
                      <a:pt x="359" y="36"/>
                    </a:lnTo>
                    <a:lnTo>
                      <a:pt x="341" y="37"/>
                    </a:lnTo>
                    <a:lnTo>
                      <a:pt x="330" y="41"/>
                    </a:lnTo>
                    <a:lnTo>
                      <a:pt x="320" y="47"/>
                    </a:lnTo>
                    <a:lnTo>
                      <a:pt x="307" y="53"/>
                    </a:lnTo>
                    <a:lnTo>
                      <a:pt x="292" y="53"/>
                    </a:lnTo>
                    <a:lnTo>
                      <a:pt x="273" y="65"/>
                    </a:lnTo>
                    <a:lnTo>
                      <a:pt x="251" y="54"/>
                    </a:lnTo>
                    <a:lnTo>
                      <a:pt x="264" y="78"/>
                    </a:lnTo>
                    <a:lnTo>
                      <a:pt x="243" y="78"/>
                    </a:lnTo>
                    <a:lnTo>
                      <a:pt x="217" y="79"/>
                    </a:lnTo>
                    <a:lnTo>
                      <a:pt x="197" y="73"/>
                    </a:lnTo>
                    <a:lnTo>
                      <a:pt x="174" y="87"/>
                    </a:lnTo>
                    <a:lnTo>
                      <a:pt x="153" y="78"/>
                    </a:lnTo>
                    <a:lnTo>
                      <a:pt x="148" y="79"/>
                    </a:lnTo>
                    <a:lnTo>
                      <a:pt x="142" y="85"/>
                    </a:lnTo>
                    <a:lnTo>
                      <a:pt x="135" y="92"/>
                    </a:lnTo>
                    <a:lnTo>
                      <a:pt x="130" y="101"/>
                    </a:lnTo>
                    <a:lnTo>
                      <a:pt x="122" y="108"/>
                    </a:lnTo>
                    <a:lnTo>
                      <a:pt x="117" y="112"/>
                    </a:lnTo>
                    <a:lnTo>
                      <a:pt x="103" y="112"/>
                    </a:lnTo>
                    <a:lnTo>
                      <a:pt x="88" y="112"/>
                    </a:lnTo>
                    <a:lnTo>
                      <a:pt x="81" y="119"/>
                    </a:lnTo>
                    <a:lnTo>
                      <a:pt x="71" y="127"/>
                    </a:lnTo>
                    <a:lnTo>
                      <a:pt x="61" y="127"/>
                    </a:lnTo>
                    <a:lnTo>
                      <a:pt x="48" y="128"/>
                    </a:lnTo>
                    <a:lnTo>
                      <a:pt x="30" y="128"/>
                    </a:lnTo>
                    <a:lnTo>
                      <a:pt x="14" y="136"/>
                    </a:lnTo>
                    <a:lnTo>
                      <a:pt x="0" y="155"/>
                    </a:lnTo>
                    <a:lnTo>
                      <a:pt x="12" y="154"/>
                    </a:lnTo>
                    <a:lnTo>
                      <a:pt x="30" y="147"/>
                    </a:lnTo>
                    <a:lnTo>
                      <a:pt x="49" y="146"/>
                    </a:lnTo>
                    <a:lnTo>
                      <a:pt x="63" y="147"/>
                    </a:lnTo>
                    <a:lnTo>
                      <a:pt x="75" y="155"/>
                    </a:lnTo>
                    <a:lnTo>
                      <a:pt x="89" y="159"/>
                    </a:lnTo>
                    <a:lnTo>
                      <a:pt x="103" y="154"/>
                    </a:lnTo>
                    <a:lnTo>
                      <a:pt x="118" y="147"/>
                    </a:lnTo>
                    <a:lnTo>
                      <a:pt x="132" y="143"/>
                    </a:lnTo>
                    <a:lnTo>
                      <a:pt x="144" y="143"/>
                    </a:lnTo>
                    <a:lnTo>
                      <a:pt x="153" y="154"/>
                    </a:lnTo>
                    <a:lnTo>
                      <a:pt x="162" y="163"/>
                    </a:lnTo>
                    <a:lnTo>
                      <a:pt x="177" y="163"/>
                    </a:lnTo>
                    <a:lnTo>
                      <a:pt x="190" y="160"/>
                    </a:lnTo>
                    <a:lnTo>
                      <a:pt x="206" y="154"/>
                    </a:lnTo>
                    <a:lnTo>
                      <a:pt x="220" y="150"/>
                    </a:lnTo>
                    <a:lnTo>
                      <a:pt x="234" y="159"/>
                    </a:lnTo>
                    <a:lnTo>
                      <a:pt x="248" y="168"/>
                    </a:lnTo>
                    <a:lnTo>
                      <a:pt x="262" y="172"/>
                    </a:lnTo>
                    <a:lnTo>
                      <a:pt x="275" y="176"/>
                    </a:lnTo>
                    <a:lnTo>
                      <a:pt x="294" y="178"/>
                    </a:lnTo>
                    <a:lnTo>
                      <a:pt x="312" y="180"/>
                    </a:lnTo>
                    <a:lnTo>
                      <a:pt x="330" y="178"/>
                    </a:lnTo>
                    <a:lnTo>
                      <a:pt x="350" y="173"/>
                    </a:lnTo>
                    <a:lnTo>
                      <a:pt x="341" y="156"/>
                    </a:lnTo>
                    <a:lnTo>
                      <a:pt x="343" y="146"/>
                    </a:lnTo>
                    <a:lnTo>
                      <a:pt x="353" y="141"/>
                    </a:lnTo>
                    <a:lnTo>
                      <a:pt x="355" y="152"/>
                    </a:lnTo>
                    <a:lnTo>
                      <a:pt x="366" y="163"/>
                    </a:lnTo>
                    <a:lnTo>
                      <a:pt x="378" y="168"/>
                    </a:lnTo>
                    <a:lnTo>
                      <a:pt x="390" y="172"/>
                    </a:lnTo>
                    <a:lnTo>
                      <a:pt x="405" y="178"/>
                    </a:lnTo>
                    <a:lnTo>
                      <a:pt x="420" y="181"/>
                    </a:lnTo>
                    <a:lnTo>
                      <a:pt x="442" y="185"/>
                    </a:lnTo>
                    <a:lnTo>
                      <a:pt x="456" y="182"/>
                    </a:lnTo>
                    <a:lnTo>
                      <a:pt x="473" y="185"/>
                    </a:lnTo>
                    <a:lnTo>
                      <a:pt x="501" y="192"/>
                    </a:lnTo>
                    <a:lnTo>
                      <a:pt x="492" y="199"/>
                    </a:lnTo>
                    <a:lnTo>
                      <a:pt x="479" y="208"/>
                    </a:lnTo>
                    <a:lnTo>
                      <a:pt x="455" y="224"/>
                    </a:lnTo>
                    <a:lnTo>
                      <a:pt x="470" y="225"/>
                    </a:lnTo>
                    <a:lnTo>
                      <a:pt x="484" y="228"/>
                    </a:lnTo>
                    <a:lnTo>
                      <a:pt x="503" y="232"/>
                    </a:lnTo>
                    <a:lnTo>
                      <a:pt x="524" y="235"/>
                    </a:lnTo>
                    <a:lnTo>
                      <a:pt x="535" y="233"/>
                    </a:lnTo>
                    <a:lnTo>
                      <a:pt x="545" y="225"/>
                    </a:lnTo>
                    <a:lnTo>
                      <a:pt x="557" y="221"/>
                    </a:lnTo>
                    <a:lnTo>
                      <a:pt x="575" y="220"/>
                    </a:lnTo>
                    <a:lnTo>
                      <a:pt x="598" y="219"/>
                    </a:lnTo>
                    <a:lnTo>
                      <a:pt x="614" y="208"/>
                    </a:lnTo>
                    <a:lnTo>
                      <a:pt x="636" y="201"/>
                    </a:lnTo>
                    <a:lnTo>
                      <a:pt x="654" y="195"/>
                    </a:lnTo>
                    <a:lnTo>
                      <a:pt x="667" y="196"/>
                    </a:lnTo>
                    <a:lnTo>
                      <a:pt x="711" y="198"/>
                    </a:lnTo>
                    <a:lnTo>
                      <a:pt x="746" y="203"/>
                    </a:lnTo>
                    <a:lnTo>
                      <a:pt x="769" y="203"/>
                    </a:lnTo>
                    <a:lnTo>
                      <a:pt x="787" y="205"/>
                    </a:lnTo>
                    <a:lnTo>
                      <a:pt x="818" y="223"/>
                    </a:lnTo>
                    <a:lnTo>
                      <a:pt x="833" y="223"/>
                    </a:lnTo>
                    <a:lnTo>
                      <a:pt x="851" y="219"/>
                    </a:lnTo>
                    <a:lnTo>
                      <a:pt x="869" y="212"/>
                    </a:lnTo>
                    <a:lnTo>
                      <a:pt x="884" y="208"/>
                    </a:lnTo>
                    <a:lnTo>
                      <a:pt x="937" y="203"/>
                    </a:lnTo>
                    <a:lnTo>
                      <a:pt x="973" y="201"/>
                    </a:lnTo>
                    <a:lnTo>
                      <a:pt x="996" y="198"/>
                    </a:lnTo>
                    <a:lnTo>
                      <a:pt x="1014" y="196"/>
                    </a:lnTo>
                    <a:lnTo>
                      <a:pt x="1032" y="194"/>
                    </a:lnTo>
                    <a:lnTo>
                      <a:pt x="1054" y="189"/>
                    </a:lnTo>
                    <a:lnTo>
                      <a:pt x="1069" y="185"/>
                    </a:lnTo>
                    <a:lnTo>
                      <a:pt x="1092" y="177"/>
                    </a:lnTo>
                    <a:lnTo>
                      <a:pt x="1105" y="186"/>
                    </a:lnTo>
                    <a:lnTo>
                      <a:pt x="1112" y="196"/>
                    </a:lnTo>
                    <a:lnTo>
                      <a:pt x="1104" y="207"/>
                    </a:lnTo>
                    <a:lnTo>
                      <a:pt x="1088" y="214"/>
                    </a:lnTo>
                    <a:lnTo>
                      <a:pt x="1107" y="214"/>
                    </a:lnTo>
                    <a:lnTo>
                      <a:pt x="1097" y="223"/>
                    </a:lnTo>
                    <a:lnTo>
                      <a:pt x="1082" y="232"/>
                    </a:lnTo>
                    <a:lnTo>
                      <a:pt x="1060" y="244"/>
                    </a:lnTo>
                    <a:lnTo>
                      <a:pt x="1041" y="252"/>
                    </a:lnTo>
                    <a:lnTo>
                      <a:pt x="1065" y="248"/>
                    </a:lnTo>
                    <a:lnTo>
                      <a:pt x="1087" y="244"/>
                    </a:lnTo>
                    <a:lnTo>
                      <a:pt x="1107" y="237"/>
                    </a:lnTo>
                    <a:lnTo>
                      <a:pt x="1121" y="230"/>
                    </a:lnTo>
                    <a:lnTo>
                      <a:pt x="1128" y="228"/>
                    </a:lnTo>
                    <a:lnTo>
                      <a:pt x="1139" y="225"/>
                    </a:lnTo>
                    <a:lnTo>
                      <a:pt x="1153" y="225"/>
                    </a:lnTo>
                    <a:lnTo>
                      <a:pt x="1171" y="228"/>
                    </a:lnTo>
                    <a:lnTo>
                      <a:pt x="1185" y="232"/>
                    </a:lnTo>
                    <a:lnTo>
                      <a:pt x="1199" y="233"/>
                    </a:lnTo>
                    <a:lnTo>
                      <a:pt x="1218" y="232"/>
                    </a:lnTo>
                    <a:lnTo>
                      <a:pt x="1204" y="248"/>
                    </a:lnTo>
                    <a:lnTo>
                      <a:pt x="1189" y="259"/>
                    </a:lnTo>
                    <a:lnTo>
                      <a:pt x="1172" y="267"/>
                    </a:lnTo>
                    <a:lnTo>
                      <a:pt x="1191" y="264"/>
                    </a:lnTo>
                    <a:lnTo>
                      <a:pt x="1210" y="261"/>
                    </a:lnTo>
                    <a:lnTo>
                      <a:pt x="1229" y="258"/>
                    </a:lnTo>
                    <a:lnTo>
                      <a:pt x="1245" y="253"/>
                    </a:lnTo>
                    <a:lnTo>
                      <a:pt x="1266" y="250"/>
                    </a:lnTo>
                    <a:lnTo>
                      <a:pt x="1290" y="247"/>
                    </a:lnTo>
                    <a:lnTo>
                      <a:pt x="1312" y="247"/>
                    </a:lnTo>
                    <a:lnTo>
                      <a:pt x="1329" y="241"/>
                    </a:lnTo>
                    <a:lnTo>
                      <a:pt x="1334" y="237"/>
                    </a:lnTo>
                    <a:lnTo>
                      <a:pt x="1340" y="232"/>
                    </a:lnTo>
                    <a:lnTo>
                      <a:pt x="1352" y="232"/>
                    </a:lnTo>
                    <a:lnTo>
                      <a:pt x="1374" y="238"/>
                    </a:lnTo>
                    <a:lnTo>
                      <a:pt x="1401" y="241"/>
                    </a:lnTo>
                    <a:lnTo>
                      <a:pt x="1426" y="247"/>
                    </a:lnTo>
                    <a:lnTo>
                      <a:pt x="1440" y="250"/>
                    </a:lnTo>
                    <a:lnTo>
                      <a:pt x="1464" y="250"/>
                    </a:lnTo>
                    <a:lnTo>
                      <a:pt x="1491" y="252"/>
                    </a:lnTo>
                    <a:lnTo>
                      <a:pt x="1512" y="256"/>
                    </a:lnTo>
                    <a:lnTo>
                      <a:pt x="1538" y="264"/>
                    </a:lnTo>
                    <a:lnTo>
                      <a:pt x="1559" y="269"/>
                    </a:lnTo>
                    <a:lnTo>
                      <a:pt x="1578" y="272"/>
                    </a:lnTo>
                    <a:lnTo>
                      <a:pt x="1596" y="269"/>
                    </a:lnTo>
                    <a:lnTo>
                      <a:pt x="1625" y="259"/>
                    </a:lnTo>
                    <a:lnTo>
                      <a:pt x="1649" y="264"/>
                    </a:lnTo>
                    <a:lnTo>
                      <a:pt x="1671" y="264"/>
                    </a:lnTo>
                    <a:lnTo>
                      <a:pt x="1694" y="264"/>
                    </a:lnTo>
                    <a:lnTo>
                      <a:pt x="1717" y="263"/>
                    </a:lnTo>
                    <a:lnTo>
                      <a:pt x="1748" y="255"/>
                    </a:lnTo>
                    <a:lnTo>
                      <a:pt x="1763" y="255"/>
                    </a:lnTo>
                    <a:lnTo>
                      <a:pt x="1780" y="253"/>
                    </a:lnTo>
                    <a:lnTo>
                      <a:pt x="1812" y="258"/>
                    </a:lnTo>
                    <a:lnTo>
                      <a:pt x="1829" y="261"/>
                    </a:lnTo>
                    <a:lnTo>
                      <a:pt x="1842" y="259"/>
                    </a:lnTo>
                    <a:lnTo>
                      <a:pt x="1861" y="256"/>
                    </a:lnTo>
                    <a:lnTo>
                      <a:pt x="1879" y="255"/>
                    </a:lnTo>
                    <a:lnTo>
                      <a:pt x="1893" y="255"/>
                    </a:lnTo>
                    <a:lnTo>
                      <a:pt x="1899" y="258"/>
                    </a:lnTo>
                    <a:lnTo>
                      <a:pt x="1899" y="269"/>
                    </a:lnTo>
                    <a:lnTo>
                      <a:pt x="1906" y="272"/>
                    </a:lnTo>
                    <a:lnTo>
                      <a:pt x="1917" y="272"/>
                    </a:lnTo>
                    <a:lnTo>
                      <a:pt x="1929" y="269"/>
                    </a:lnTo>
                    <a:lnTo>
                      <a:pt x="1939" y="259"/>
                    </a:lnTo>
                    <a:lnTo>
                      <a:pt x="1946" y="250"/>
                    </a:lnTo>
                    <a:lnTo>
                      <a:pt x="1953" y="246"/>
                    </a:lnTo>
                    <a:lnTo>
                      <a:pt x="1971" y="246"/>
                    </a:lnTo>
                    <a:lnTo>
                      <a:pt x="1985" y="246"/>
                    </a:lnTo>
                    <a:lnTo>
                      <a:pt x="2002" y="255"/>
                    </a:lnTo>
                    <a:lnTo>
                      <a:pt x="2016" y="261"/>
                    </a:lnTo>
                    <a:lnTo>
                      <a:pt x="2032" y="269"/>
                    </a:lnTo>
                    <a:lnTo>
                      <a:pt x="2043" y="270"/>
                    </a:lnTo>
                    <a:lnTo>
                      <a:pt x="2053" y="272"/>
                    </a:lnTo>
                    <a:lnTo>
                      <a:pt x="2064" y="272"/>
                    </a:lnTo>
                    <a:lnTo>
                      <a:pt x="2083" y="269"/>
                    </a:lnTo>
                    <a:lnTo>
                      <a:pt x="2145" y="278"/>
                    </a:lnTo>
                    <a:lnTo>
                      <a:pt x="2127" y="269"/>
                    </a:lnTo>
                    <a:lnTo>
                      <a:pt x="2115" y="264"/>
                    </a:lnTo>
                    <a:lnTo>
                      <a:pt x="2110" y="255"/>
                    </a:lnTo>
                    <a:lnTo>
                      <a:pt x="2115" y="248"/>
                    </a:lnTo>
                    <a:lnTo>
                      <a:pt x="2137" y="242"/>
                    </a:lnTo>
                    <a:lnTo>
                      <a:pt x="2152" y="238"/>
                    </a:lnTo>
                    <a:lnTo>
                      <a:pt x="2170" y="232"/>
                    </a:lnTo>
                    <a:lnTo>
                      <a:pt x="2185" y="223"/>
                    </a:lnTo>
                    <a:lnTo>
                      <a:pt x="2209" y="212"/>
                    </a:lnTo>
                    <a:lnTo>
                      <a:pt x="2174" y="212"/>
                    </a:lnTo>
                    <a:lnTo>
                      <a:pt x="2151" y="211"/>
                    </a:lnTo>
                    <a:lnTo>
                      <a:pt x="2129" y="207"/>
                    </a:lnTo>
                    <a:lnTo>
                      <a:pt x="2110" y="205"/>
                    </a:lnTo>
                    <a:lnTo>
                      <a:pt x="2098" y="205"/>
                    </a:lnTo>
                    <a:lnTo>
                      <a:pt x="2087" y="207"/>
                    </a:lnTo>
                    <a:lnTo>
                      <a:pt x="2077" y="208"/>
                    </a:lnTo>
                    <a:lnTo>
                      <a:pt x="2063" y="214"/>
                    </a:lnTo>
                    <a:lnTo>
                      <a:pt x="2051" y="219"/>
                    </a:lnTo>
                    <a:lnTo>
                      <a:pt x="2069" y="224"/>
                    </a:lnTo>
                    <a:lnTo>
                      <a:pt x="2083" y="232"/>
                    </a:lnTo>
                    <a:lnTo>
                      <a:pt x="2092" y="241"/>
                    </a:lnTo>
                    <a:lnTo>
                      <a:pt x="2096" y="250"/>
                    </a:lnTo>
                    <a:lnTo>
                      <a:pt x="2092" y="259"/>
                    </a:lnTo>
                    <a:lnTo>
                      <a:pt x="2078" y="256"/>
                    </a:lnTo>
                    <a:lnTo>
                      <a:pt x="2068" y="253"/>
                    </a:lnTo>
                    <a:lnTo>
                      <a:pt x="2060" y="246"/>
                    </a:lnTo>
                    <a:lnTo>
                      <a:pt x="2046" y="238"/>
                    </a:lnTo>
                    <a:lnTo>
                      <a:pt x="2029" y="235"/>
                    </a:lnTo>
                    <a:lnTo>
                      <a:pt x="2014" y="232"/>
                    </a:lnTo>
                    <a:lnTo>
                      <a:pt x="1993" y="235"/>
                    </a:lnTo>
                    <a:lnTo>
                      <a:pt x="1979" y="233"/>
                    </a:lnTo>
                    <a:lnTo>
                      <a:pt x="1967" y="232"/>
                    </a:lnTo>
                    <a:lnTo>
                      <a:pt x="1953" y="228"/>
                    </a:lnTo>
                    <a:lnTo>
                      <a:pt x="1938" y="221"/>
                    </a:lnTo>
                    <a:lnTo>
                      <a:pt x="1925" y="214"/>
                    </a:lnTo>
                    <a:lnTo>
                      <a:pt x="1913" y="208"/>
                    </a:lnTo>
                    <a:lnTo>
                      <a:pt x="1901" y="208"/>
                    </a:lnTo>
                    <a:lnTo>
                      <a:pt x="1890" y="214"/>
                    </a:lnTo>
                    <a:lnTo>
                      <a:pt x="1876" y="219"/>
                    </a:lnTo>
                    <a:lnTo>
                      <a:pt x="1862" y="219"/>
                    </a:lnTo>
                    <a:lnTo>
                      <a:pt x="1844" y="219"/>
                    </a:lnTo>
                    <a:lnTo>
                      <a:pt x="1829" y="215"/>
                    </a:lnTo>
                    <a:lnTo>
                      <a:pt x="1814" y="212"/>
                    </a:lnTo>
                    <a:lnTo>
                      <a:pt x="1800" y="211"/>
                    </a:lnTo>
                    <a:lnTo>
                      <a:pt x="1788" y="212"/>
                    </a:lnTo>
                    <a:lnTo>
                      <a:pt x="1771" y="214"/>
                    </a:lnTo>
                    <a:lnTo>
                      <a:pt x="1757" y="216"/>
                    </a:lnTo>
                    <a:lnTo>
                      <a:pt x="1740" y="214"/>
                    </a:lnTo>
                    <a:lnTo>
                      <a:pt x="1720" y="212"/>
                    </a:lnTo>
                    <a:lnTo>
                      <a:pt x="1699" y="211"/>
                    </a:lnTo>
                    <a:lnTo>
                      <a:pt x="1677" y="208"/>
                    </a:lnTo>
                    <a:lnTo>
                      <a:pt x="1662" y="204"/>
                    </a:lnTo>
                    <a:lnTo>
                      <a:pt x="1647" y="198"/>
                    </a:lnTo>
                    <a:lnTo>
                      <a:pt x="1634" y="192"/>
                    </a:lnTo>
                    <a:lnTo>
                      <a:pt x="1623" y="189"/>
                    </a:lnTo>
                    <a:lnTo>
                      <a:pt x="1613" y="189"/>
                    </a:lnTo>
                    <a:lnTo>
                      <a:pt x="1602" y="190"/>
                    </a:lnTo>
                    <a:lnTo>
                      <a:pt x="1573" y="195"/>
                    </a:lnTo>
                    <a:lnTo>
                      <a:pt x="1605" y="198"/>
                    </a:lnTo>
                    <a:lnTo>
                      <a:pt x="1597" y="208"/>
                    </a:lnTo>
                    <a:lnTo>
                      <a:pt x="1586" y="220"/>
                    </a:lnTo>
                    <a:lnTo>
                      <a:pt x="1574" y="221"/>
                    </a:lnTo>
                    <a:lnTo>
                      <a:pt x="1421" y="196"/>
                    </a:lnTo>
                    <a:lnTo>
                      <a:pt x="1412" y="192"/>
                    </a:lnTo>
                    <a:lnTo>
                      <a:pt x="1440" y="181"/>
                    </a:lnTo>
                    <a:lnTo>
                      <a:pt x="1420" y="177"/>
                    </a:lnTo>
                    <a:lnTo>
                      <a:pt x="1408" y="176"/>
                    </a:lnTo>
                    <a:lnTo>
                      <a:pt x="1398" y="168"/>
                    </a:lnTo>
                    <a:lnTo>
                      <a:pt x="1386" y="163"/>
                    </a:lnTo>
                    <a:lnTo>
                      <a:pt x="1371" y="167"/>
                    </a:lnTo>
                    <a:lnTo>
                      <a:pt x="1356" y="169"/>
                    </a:lnTo>
                    <a:lnTo>
                      <a:pt x="1342" y="176"/>
                    </a:lnTo>
                    <a:lnTo>
                      <a:pt x="1329" y="168"/>
                    </a:lnTo>
                    <a:lnTo>
                      <a:pt x="1315" y="155"/>
                    </a:lnTo>
                    <a:lnTo>
                      <a:pt x="1302" y="146"/>
                    </a:lnTo>
                    <a:lnTo>
                      <a:pt x="1288" y="141"/>
                    </a:lnTo>
                    <a:lnTo>
                      <a:pt x="1273" y="136"/>
                    </a:lnTo>
                    <a:lnTo>
                      <a:pt x="1258" y="134"/>
                    </a:lnTo>
                    <a:lnTo>
                      <a:pt x="1234" y="136"/>
                    </a:lnTo>
                    <a:lnTo>
                      <a:pt x="1214" y="138"/>
                    </a:lnTo>
                    <a:lnTo>
                      <a:pt x="1195" y="142"/>
                    </a:lnTo>
                    <a:lnTo>
                      <a:pt x="1172" y="145"/>
                    </a:lnTo>
                    <a:lnTo>
                      <a:pt x="1149" y="150"/>
                    </a:lnTo>
                    <a:lnTo>
                      <a:pt x="1130" y="152"/>
                    </a:lnTo>
                    <a:lnTo>
                      <a:pt x="1114" y="160"/>
                    </a:lnTo>
                    <a:lnTo>
                      <a:pt x="1097" y="164"/>
                    </a:lnTo>
                    <a:lnTo>
                      <a:pt x="1081" y="164"/>
                    </a:lnTo>
                    <a:lnTo>
                      <a:pt x="1064" y="169"/>
                    </a:lnTo>
                    <a:lnTo>
                      <a:pt x="1046" y="173"/>
                    </a:lnTo>
                    <a:lnTo>
                      <a:pt x="1028" y="178"/>
                    </a:lnTo>
                    <a:lnTo>
                      <a:pt x="1009" y="178"/>
                    </a:lnTo>
                    <a:lnTo>
                      <a:pt x="991" y="178"/>
                    </a:lnTo>
                    <a:lnTo>
                      <a:pt x="977" y="177"/>
                    </a:lnTo>
                    <a:lnTo>
                      <a:pt x="965" y="181"/>
                    </a:lnTo>
                    <a:lnTo>
                      <a:pt x="947" y="187"/>
                    </a:lnTo>
                    <a:lnTo>
                      <a:pt x="929" y="187"/>
                    </a:lnTo>
                    <a:lnTo>
                      <a:pt x="907" y="187"/>
                    </a:lnTo>
                    <a:lnTo>
                      <a:pt x="889" y="187"/>
                    </a:lnTo>
                    <a:lnTo>
                      <a:pt x="866" y="187"/>
                    </a:lnTo>
                    <a:lnTo>
                      <a:pt x="823" y="195"/>
                    </a:lnTo>
                    <a:lnTo>
                      <a:pt x="814" y="190"/>
                    </a:lnTo>
                    <a:lnTo>
                      <a:pt x="805" y="182"/>
                    </a:lnTo>
                    <a:lnTo>
                      <a:pt x="792" y="178"/>
                    </a:lnTo>
                    <a:lnTo>
                      <a:pt x="781" y="177"/>
                    </a:lnTo>
                    <a:lnTo>
                      <a:pt x="764" y="178"/>
                    </a:lnTo>
                    <a:lnTo>
                      <a:pt x="746" y="182"/>
                    </a:lnTo>
                    <a:lnTo>
                      <a:pt x="716" y="186"/>
                    </a:lnTo>
                    <a:lnTo>
                      <a:pt x="703" y="180"/>
                    </a:lnTo>
                    <a:lnTo>
                      <a:pt x="694" y="173"/>
                    </a:lnTo>
                    <a:lnTo>
                      <a:pt x="684" y="171"/>
                    </a:lnTo>
                    <a:lnTo>
                      <a:pt x="670" y="169"/>
                    </a:lnTo>
                    <a:lnTo>
                      <a:pt x="659" y="164"/>
                    </a:lnTo>
                    <a:lnTo>
                      <a:pt x="654" y="155"/>
                    </a:lnTo>
                    <a:lnTo>
                      <a:pt x="645" y="142"/>
                    </a:lnTo>
                    <a:lnTo>
                      <a:pt x="634" y="137"/>
                    </a:lnTo>
                    <a:lnTo>
                      <a:pt x="621" y="134"/>
                    </a:lnTo>
                    <a:lnTo>
                      <a:pt x="608" y="134"/>
                    </a:lnTo>
                    <a:lnTo>
                      <a:pt x="602" y="141"/>
                    </a:lnTo>
                    <a:lnTo>
                      <a:pt x="594" y="155"/>
                    </a:lnTo>
                    <a:lnTo>
                      <a:pt x="585" y="152"/>
                    </a:lnTo>
                    <a:lnTo>
                      <a:pt x="575" y="151"/>
                    </a:lnTo>
                    <a:lnTo>
                      <a:pt x="562" y="152"/>
                    </a:lnTo>
                    <a:lnTo>
                      <a:pt x="550" y="159"/>
                    </a:lnTo>
                    <a:lnTo>
                      <a:pt x="535" y="163"/>
                    </a:lnTo>
                    <a:lnTo>
                      <a:pt x="517" y="163"/>
                    </a:lnTo>
                    <a:lnTo>
                      <a:pt x="531" y="150"/>
                    </a:lnTo>
                    <a:lnTo>
                      <a:pt x="537" y="141"/>
                    </a:lnTo>
                    <a:lnTo>
                      <a:pt x="524" y="143"/>
                    </a:lnTo>
                    <a:lnTo>
                      <a:pt x="500" y="150"/>
                    </a:lnTo>
                    <a:lnTo>
                      <a:pt x="479" y="147"/>
                    </a:lnTo>
                    <a:lnTo>
                      <a:pt x="478" y="141"/>
                    </a:lnTo>
                    <a:lnTo>
                      <a:pt x="474" y="133"/>
                    </a:lnTo>
                    <a:lnTo>
                      <a:pt x="470" y="127"/>
                    </a:lnTo>
                    <a:lnTo>
                      <a:pt x="458" y="122"/>
                    </a:lnTo>
                    <a:lnTo>
                      <a:pt x="446" y="122"/>
                    </a:lnTo>
                    <a:lnTo>
                      <a:pt x="430" y="124"/>
                    </a:lnTo>
                    <a:lnTo>
                      <a:pt x="415" y="127"/>
                    </a:lnTo>
                    <a:lnTo>
                      <a:pt x="400" y="122"/>
                    </a:lnTo>
                    <a:lnTo>
                      <a:pt x="382" y="114"/>
                    </a:lnTo>
                    <a:lnTo>
                      <a:pt x="371" y="105"/>
                    </a:lnTo>
                    <a:lnTo>
                      <a:pt x="384" y="87"/>
                    </a:lnTo>
                    <a:lnTo>
                      <a:pt x="396" y="80"/>
                    </a:lnTo>
                    <a:lnTo>
                      <a:pt x="410" y="73"/>
                    </a:lnTo>
                    <a:lnTo>
                      <a:pt x="419" y="68"/>
                    </a:lnTo>
                    <a:lnTo>
                      <a:pt x="427" y="59"/>
                    </a:lnTo>
                    <a:lnTo>
                      <a:pt x="432" y="50"/>
                    </a:lnTo>
                    <a:lnTo>
                      <a:pt x="434" y="41"/>
                    </a:lnTo>
                    <a:lnTo>
                      <a:pt x="438" y="31"/>
                    </a:lnTo>
                    <a:lnTo>
                      <a:pt x="414" y="0"/>
                    </a:lnTo>
                    <a:close/>
                  </a:path>
                </a:pathLst>
              </a:custGeom>
              <a:solidFill>
                <a:srgbClr val="0000C4"/>
              </a:solidFill>
              <a:ln w="9525">
                <a:noFill/>
                <a:round/>
                <a:headEnd/>
                <a:tailEnd/>
              </a:ln>
            </p:spPr>
            <p:txBody>
              <a:bodyPr lIns="91433" tIns="45716" rIns="91433" bIns="45716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sp>
        <p:nvSpPr>
          <p:cNvPr id="3319" name="Полилиния 125"/>
          <p:cNvSpPr>
            <a:spLocks noChangeArrowheads="1"/>
          </p:cNvSpPr>
          <p:nvPr/>
        </p:nvSpPr>
        <p:spPr bwMode="auto">
          <a:xfrm rot="6268215">
            <a:off x="5752188" y="4402859"/>
            <a:ext cx="1718333" cy="4141377"/>
          </a:xfrm>
          <a:custGeom>
            <a:avLst/>
            <a:gdLst>
              <a:gd name="T0" fmla="*/ 1 w 3335048"/>
              <a:gd name="T1" fmla="*/ 2147483647 h 933450"/>
              <a:gd name="T2" fmla="*/ 1 w 3335048"/>
              <a:gd name="T3" fmla="*/ 2147483647 h 933450"/>
              <a:gd name="T4" fmla="*/ 1 w 3335048"/>
              <a:gd name="T5" fmla="*/ 2147483647 h 933450"/>
              <a:gd name="T6" fmla="*/ 1 w 3335048"/>
              <a:gd name="T7" fmla="*/ 2147483647 h 933450"/>
              <a:gd name="T8" fmla="*/ 1 w 3335048"/>
              <a:gd name="T9" fmla="*/ 2147483647 h 933450"/>
              <a:gd name="T10" fmla="*/ 1 w 3335048"/>
              <a:gd name="T11" fmla="*/ 2147483647 h 933450"/>
              <a:gd name="T12" fmla="*/ 2 w 3335048"/>
              <a:gd name="T13" fmla="*/ 2147483647 h 933450"/>
              <a:gd name="T14" fmla="*/ 2 w 3335048"/>
              <a:gd name="T15" fmla="*/ 2147483647 h 933450"/>
              <a:gd name="T16" fmla="*/ 3 w 3335048"/>
              <a:gd name="T17" fmla="*/ 2147483647 h 933450"/>
              <a:gd name="T18" fmla="*/ 3 w 3335048"/>
              <a:gd name="T19" fmla="*/ 2147483647 h 933450"/>
              <a:gd name="T20" fmla="*/ 4 w 3335048"/>
              <a:gd name="T21" fmla="*/ 2147483647 h 933450"/>
              <a:gd name="T22" fmla="*/ 4 w 3335048"/>
              <a:gd name="T23" fmla="*/ 2147483647 h 933450"/>
              <a:gd name="T24" fmla="*/ 4 w 3335048"/>
              <a:gd name="T25" fmla="*/ 2147483647 h 933450"/>
              <a:gd name="T26" fmla="*/ 4 w 3335048"/>
              <a:gd name="T27" fmla="*/ 2147483647 h 933450"/>
              <a:gd name="T28" fmla="*/ 5 w 3335048"/>
              <a:gd name="T29" fmla="*/ 2147483647 h 933450"/>
              <a:gd name="T30" fmla="*/ 5 w 3335048"/>
              <a:gd name="T31" fmla="*/ 2147483647 h 933450"/>
              <a:gd name="T32" fmla="*/ 5 w 3335048"/>
              <a:gd name="T33" fmla="*/ 2147483647 h 933450"/>
              <a:gd name="T34" fmla="*/ 6 w 3335048"/>
              <a:gd name="T35" fmla="*/ 2147483647 h 933450"/>
              <a:gd name="T36" fmla="*/ 7 w 3335048"/>
              <a:gd name="T37" fmla="*/ 2147483647 h 933450"/>
              <a:gd name="T38" fmla="*/ 7 w 3335048"/>
              <a:gd name="T39" fmla="*/ 0 h 933450"/>
              <a:gd name="T40" fmla="*/ 8 w 3335048"/>
              <a:gd name="T41" fmla="*/ 2147483647 h 933450"/>
              <a:gd name="T42" fmla="*/ 8 w 3335048"/>
              <a:gd name="T43" fmla="*/ 2147483647 h 933450"/>
              <a:gd name="T44" fmla="*/ 8 w 3335048"/>
              <a:gd name="T45" fmla="*/ 2147483647 h 933450"/>
              <a:gd name="T46" fmla="*/ 8 w 3335048"/>
              <a:gd name="T47" fmla="*/ 2147483647 h 933450"/>
              <a:gd name="T48" fmla="*/ 8 w 3335048"/>
              <a:gd name="T49" fmla="*/ 2147483647 h 933450"/>
              <a:gd name="T50" fmla="*/ 8 w 3335048"/>
              <a:gd name="T51" fmla="*/ 2147483647 h 933450"/>
              <a:gd name="T52" fmla="*/ 8 w 3335048"/>
              <a:gd name="T53" fmla="*/ 2147483647 h 933450"/>
              <a:gd name="T54" fmla="*/ 8 w 3335048"/>
              <a:gd name="T55" fmla="*/ 2147483647 h 933450"/>
              <a:gd name="T56" fmla="*/ 8 w 3335048"/>
              <a:gd name="T57" fmla="*/ 2147483647 h 933450"/>
              <a:gd name="T58" fmla="*/ 8 w 3335048"/>
              <a:gd name="T59" fmla="*/ 2147483647 h 933450"/>
              <a:gd name="T60" fmla="*/ 7 w 3335048"/>
              <a:gd name="T61" fmla="*/ 2147483647 h 933450"/>
              <a:gd name="T62" fmla="*/ 7 w 3335048"/>
              <a:gd name="T63" fmla="*/ 2147483647 h 933450"/>
              <a:gd name="T64" fmla="*/ 7 w 3335048"/>
              <a:gd name="T65" fmla="*/ 2147483647 h 933450"/>
              <a:gd name="T66" fmla="*/ 6 w 3335048"/>
              <a:gd name="T67" fmla="*/ 2147483647 h 933450"/>
              <a:gd name="T68" fmla="*/ 4 w 3335048"/>
              <a:gd name="T69" fmla="*/ 2147483647 h 933450"/>
              <a:gd name="T70" fmla="*/ 4 w 3335048"/>
              <a:gd name="T71" fmla="*/ 2147483647 h 933450"/>
              <a:gd name="T72" fmla="*/ 4 w 3335048"/>
              <a:gd name="T73" fmla="*/ 2147483647 h 933450"/>
              <a:gd name="T74" fmla="*/ 3 w 3335048"/>
              <a:gd name="T75" fmla="*/ 2147483647 h 933450"/>
              <a:gd name="T76" fmla="*/ 3 w 3335048"/>
              <a:gd name="T77" fmla="*/ 2147483647 h 933450"/>
              <a:gd name="T78" fmla="*/ 3 w 3335048"/>
              <a:gd name="T79" fmla="*/ 2147483647 h 933450"/>
              <a:gd name="T80" fmla="*/ 2 w 3335048"/>
              <a:gd name="T81" fmla="*/ 2147483647 h 933450"/>
              <a:gd name="T82" fmla="*/ 2 w 3335048"/>
              <a:gd name="T83" fmla="*/ 2147483647 h 933450"/>
              <a:gd name="T84" fmla="*/ 2 w 3335048"/>
              <a:gd name="T85" fmla="*/ 2147483647 h 933450"/>
              <a:gd name="T86" fmla="*/ 2 w 3335048"/>
              <a:gd name="T87" fmla="*/ 2147483647 h 933450"/>
              <a:gd name="T88" fmla="*/ 1 w 3335048"/>
              <a:gd name="T89" fmla="*/ 2147483647 h 933450"/>
              <a:gd name="T90" fmla="*/ 1 w 3335048"/>
              <a:gd name="T91" fmla="*/ 2147483647 h 933450"/>
              <a:gd name="T92" fmla="*/ 1 w 3335048"/>
              <a:gd name="T93" fmla="*/ 2147483647 h 933450"/>
              <a:gd name="T94" fmla="*/ 1 w 3335048"/>
              <a:gd name="T95" fmla="*/ 2147483647 h 933450"/>
              <a:gd name="T96" fmla="*/ 1 w 3335048"/>
              <a:gd name="T97" fmla="*/ 2147483647 h 933450"/>
              <a:gd name="T98" fmla="*/ 1 w 3335048"/>
              <a:gd name="T99" fmla="*/ 2147483647 h 933450"/>
              <a:gd name="T100" fmla="*/ 1 w 3335048"/>
              <a:gd name="T101" fmla="*/ 2147483647 h 9334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335048"/>
              <a:gd name="T154" fmla="*/ 0 h 933450"/>
              <a:gd name="T155" fmla="*/ 3335048 w 3335048"/>
              <a:gd name="T156" fmla="*/ 933450 h 93345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335048" h="933450">
                <a:moveTo>
                  <a:pt x="96548" y="609600"/>
                </a:moveTo>
                <a:cubicBezTo>
                  <a:pt x="102898" y="590550"/>
                  <a:pt x="101399" y="566649"/>
                  <a:pt x="115598" y="552450"/>
                </a:cubicBezTo>
                <a:cubicBezTo>
                  <a:pt x="129797" y="538251"/>
                  <a:pt x="154787" y="542380"/>
                  <a:pt x="172748" y="533400"/>
                </a:cubicBezTo>
                <a:cubicBezTo>
                  <a:pt x="193226" y="523161"/>
                  <a:pt x="208976" y="504599"/>
                  <a:pt x="229898" y="495300"/>
                </a:cubicBezTo>
                <a:cubicBezTo>
                  <a:pt x="266598" y="478989"/>
                  <a:pt x="344198" y="457200"/>
                  <a:pt x="344198" y="457200"/>
                </a:cubicBezTo>
                <a:cubicBezTo>
                  <a:pt x="367509" y="463028"/>
                  <a:pt x="503896" y="492985"/>
                  <a:pt x="553748" y="514350"/>
                </a:cubicBezTo>
                <a:cubicBezTo>
                  <a:pt x="718529" y="584970"/>
                  <a:pt x="553071" y="526824"/>
                  <a:pt x="687098" y="571500"/>
                </a:cubicBezTo>
                <a:cubicBezTo>
                  <a:pt x="788698" y="565150"/>
                  <a:pt x="890605" y="562579"/>
                  <a:pt x="991898" y="552450"/>
                </a:cubicBezTo>
                <a:cubicBezTo>
                  <a:pt x="1033027" y="548337"/>
                  <a:pt x="1156821" y="503826"/>
                  <a:pt x="1182398" y="495300"/>
                </a:cubicBezTo>
                <a:cubicBezTo>
                  <a:pt x="1201448" y="488950"/>
                  <a:pt x="1222840" y="487389"/>
                  <a:pt x="1239548" y="476250"/>
                </a:cubicBezTo>
                <a:lnTo>
                  <a:pt x="1468148" y="323850"/>
                </a:lnTo>
                <a:cubicBezTo>
                  <a:pt x="1487198" y="311150"/>
                  <a:pt x="1503578" y="292990"/>
                  <a:pt x="1525298" y="285750"/>
                </a:cubicBezTo>
                <a:cubicBezTo>
                  <a:pt x="1563398" y="273050"/>
                  <a:pt x="1606182" y="269927"/>
                  <a:pt x="1639598" y="247650"/>
                </a:cubicBezTo>
                <a:cubicBezTo>
                  <a:pt x="1803382" y="138461"/>
                  <a:pt x="1596157" y="269370"/>
                  <a:pt x="1753898" y="190500"/>
                </a:cubicBezTo>
                <a:cubicBezTo>
                  <a:pt x="1819722" y="157588"/>
                  <a:pt x="1796374" y="145321"/>
                  <a:pt x="1868198" y="133350"/>
                </a:cubicBezTo>
                <a:cubicBezTo>
                  <a:pt x="1924917" y="123897"/>
                  <a:pt x="1982498" y="120650"/>
                  <a:pt x="2039648" y="114300"/>
                </a:cubicBezTo>
                <a:cubicBezTo>
                  <a:pt x="2065048" y="107950"/>
                  <a:pt x="2090089" y="99934"/>
                  <a:pt x="2115848" y="95250"/>
                </a:cubicBezTo>
                <a:cubicBezTo>
                  <a:pt x="2218790" y="76533"/>
                  <a:pt x="2337527" y="67367"/>
                  <a:pt x="2439698" y="57150"/>
                </a:cubicBezTo>
                <a:cubicBezTo>
                  <a:pt x="2576724" y="11475"/>
                  <a:pt x="2405606" y="66890"/>
                  <a:pt x="2573048" y="19050"/>
                </a:cubicBezTo>
                <a:cubicBezTo>
                  <a:pt x="2592356" y="13533"/>
                  <a:pt x="2611148" y="6350"/>
                  <a:pt x="2630198" y="0"/>
                </a:cubicBezTo>
                <a:cubicBezTo>
                  <a:pt x="2757198" y="6350"/>
                  <a:pt x="2884517" y="8034"/>
                  <a:pt x="3011198" y="19050"/>
                </a:cubicBezTo>
                <a:cubicBezTo>
                  <a:pt x="3031203" y="20790"/>
                  <a:pt x="3050387" y="29120"/>
                  <a:pt x="3068348" y="38100"/>
                </a:cubicBezTo>
                <a:cubicBezTo>
                  <a:pt x="3088826" y="48339"/>
                  <a:pt x="3105619" y="64841"/>
                  <a:pt x="3125498" y="76200"/>
                </a:cubicBezTo>
                <a:cubicBezTo>
                  <a:pt x="3150154" y="90289"/>
                  <a:pt x="3179523" y="96560"/>
                  <a:pt x="3201698" y="114300"/>
                </a:cubicBezTo>
                <a:cubicBezTo>
                  <a:pt x="3243772" y="147960"/>
                  <a:pt x="3315998" y="228600"/>
                  <a:pt x="3315998" y="228600"/>
                </a:cubicBezTo>
                <a:cubicBezTo>
                  <a:pt x="3322348" y="247650"/>
                  <a:pt x="3335048" y="265670"/>
                  <a:pt x="3335048" y="285750"/>
                </a:cubicBezTo>
                <a:cubicBezTo>
                  <a:pt x="3335048" y="305830"/>
                  <a:pt x="3324978" y="324939"/>
                  <a:pt x="3315998" y="342900"/>
                </a:cubicBezTo>
                <a:cubicBezTo>
                  <a:pt x="3292412" y="390071"/>
                  <a:pt x="3269734" y="416379"/>
                  <a:pt x="3220748" y="438150"/>
                </a:cubicBezTo>
                <a:cubicBezTo>
                  <a:pt x="3184048" y="454461"/>
                  <a:pt x="3144548" y="463550"/>
                  <a:pt x="3106448" y="476250"/>
                </a:cubicBezTo>
                <a:lnTo>
                  <a:pt x="2934998" y="533400"/>
                </a:lnTo>
                <a:cubicBezTo>
                  <a:pt x="2915948" y="539750"/>
                  <a:pt x="2895809" y="543470"/>
                  <a:pt x="2877848" y="552450"/>
                </a:cubicBezTo>
                <a:cubicBezTo>
                  <a:pt x="2765727" y="608511"/>
                  <a:pt x="2828589" y="581570"/>
                  <a:pt x="2687348" y="628650"/>
                </a:cubicBezTo>
                <a:cubicBezTo>
                  <a:pt x="2668298" y="635000"/>
                  <a:pt x="2646906" y="636561"/>
                  <a:pt x="2630198" y="647700"/>
                </a:cubicBezTo>
                <a:cubicBezTo>
                  <a:pt x="2577002" y="683164"/>
                  <a:pt x="2529216" y="722261"/>
                  <a:pt x="2458748" y="723900"/>
                </a:cubicBezTo>
                <a:lnTo>
                  <a:pt x="1639598" y="742950"/>
                </a:lnTo>
                <a:cubicBezTo>
                  <a:pt x="1601498" y="755650"/>
                  <a:pt x="1553696" y="752652"/>
                  <a:pt x="1525298" y="781050"/>
                </a:cubicBezTo>
                <a:cubicBezTo>
                  <a:pt x="1483167" y="823181"/>
                  <a:pt x="1464042" y="849778"/>
                  <a:pt x="1410998" y="876300"/>
                </a:cubicBezTo>
                <a:cubicBezTo>
                  <a:pt x="1380548" y="891525"/>
                  <a:pt x="1306132" y="906262"/>
                  <a:pt x="1277648" y="914400"/>
                </a:cubicBezTo>
                <a:cubicBezTo>
                  <a:pt x="1258340" y="919917"/>
                  <a:pt x="1239548" y="927100"/>
                  <a:pt x="1220498" y="933450"/>
                </a:cubicBezTo>
                <a:cubicBezTo>
                  <a:pt x="1163348" y="927100"/>
                  <a:pt x="1105767" y="923853"/>
                  <a:pt x="1049048" y="914400"/>
                </a:cubicBezTo>
                <a:cubicBezTo>
                  <a:pt x="1029241" y="911099"/>
                  <a:pt x="1011206" y="900867"/>
                  <a:pt x="991898" y="895350"/>
                </a:cubicBezTo>
                <a:cubicBezTo>
                  <a:pt x="966724" y="888157"/>
                  <a:pt x="941098" y="882650"/>
                  <a:pt x="915698" y="876300"/>
                </a:cubicBezTo>
                <a:cubicBezTo>
                  <a:pt x="826798" y="882650"/>
                  <a:pt x="737514" y="884936"/>
                  <a:pt x="648998" y="895350"/>
                </a:cubicBezTo>
                <a:cubicBezTo>
                  <a:pt x="629055" y="897696"/>
                  <a:pt x="611928" y="914400"/>
                  <a:pt x="591848" y="914400"/>
                </a:cubicBezTo>
                <a:cubicBezTo>
                  <a:pt x="477372" y="914400"/>
                  <a:pt x="363248" y="901700"/>
                  <a:pt x="248948" y="895350"/>
                </a:cubicBezTo>
                <a:cubicBezTo>
                  <a:pt x="229898" y="889000"/>
                  <a:pt x="211279" y="881170"/>
                  <a:pt x="191798" y="876300"/>
                </a:cubicBezTo>
                <a:cubicBezTo>
                  <a:pt x="160386" y="868447"/>
                  <a:pt x="125508" y="871730"/>
                  <a:pt x="96548" y="857250"/>
                </a:cubicBezTo>
                <a:cubicBezTo>
                  <a:pt x="72451" y="845202"/>
                  <a:pt x="58448" y="819150"/>
                  <a:pt x="39398" y="800100"/>
                </a:cubicBezTo>
                <a:cubicBezTo>
                  <a:pt x="23940" y="753725"/>
                  <a:pt x="0" y="715998"/>
                  <a:pt x="39398" y="666750"/>
                </a:cubicBezTo>
                <a:cubicBezTo>
                  <a:pt x="51942" y="651070"/>
                  <a:pt x="77498" y="654050"/>
                  <a:pt x="96548" y="647700"/>
                </a:cubicBezTo>
                <a:cubicBezTo>
                  <a:pt x="142524" y="578736"/>
                  <a:pt x="144887" y="611028"/>
                  <a:pt x="115598" y="552450"/>
                </a:cubicBezTo>
              </a:path>
            </a:pathLst>
          </a:cu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lIns="91432" tIns="45716" rIns="91432" bIns="45716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0795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1279525">
              <a:lnSpc>
                <a:spcPct val="80000"/>
              </a:lnSpc>
              <a:defRPr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ЛИСТ  СОГЛАСОВАНИЯ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/>
          <a:srcRect l="7502" t="2574" r="5299" b="8181"/>
          <a:stretch>
            <a:fillRect/>
          </a:stretch>
        </p:blipFill>
        <p:spPr bwMode="auto">
          <a:xfrm>
            <a:off x="1042950" y="1300138"/>
            <a:ext cx="10358510" cy="807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86338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0795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1279525">
              <a:lnSpc>
                <a:spcPct val="80000"/>
              </a:lnSpc>
              <a:defRPr/>
            </a:pPr>
            <a:r>
              <a:rPr lang="ru-RU" sz="2100" dirty="0">
                <a:cs typeface="Times New Roman" pitchFamily="18" charset="0"/>
              </a:rPr>
              <a:t>РЕШЕНИЕ КЧС и ОПБ</a:t>
            </a:r>
          </a:p>
        </p:txBody>
      </p:sp>
      <p:pic>
        <p:nvPicPr>
          <p:cNvPr id="4" name="Рисунок 3" descr="Сканировать2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694" y="1228700"/>
            <a:ext cx="12615906" cy="65417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855913"/>
            <a:ext cx="12801600" cy="3365500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127908" tIns="63959" rIns="127908" bIns="63959"/>
          <a:lstStyle/>
          <a:p>
            <a:pPr defTabSz="1277938" eaLnBrk="1" hangingPunct="1">
              <a:defRPr/>
            </a:pPr>
            <a:endParaRPr lang="ru-RU" sz="5500" b="1" i="1" u="sng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42863" y="157163"/>
            <a:ext cx="2335212" cy="2019300"/>
            <a:chOff x="373" y="1752"/>
            <a:chExt cx="1786" cy="1388"/>
          </a:xfrm>
        </p:grpSpPr>
        <p:sp>
          <p:nvSpPr>
            <p:cNvPr id="3084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4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 b="0"/>
            </a:p>
          </p:txBody>
        </p:sp>
        <p:sp>
          <p:nvSpPr>
            <p:cNvPr id="3085" name="Freeform 7"/>
            <p:cNvSpPr>
              <a:spLocks/>
            </p:cNvSpPr>
            <p:nvPr/>
          </p:nvSpPr>
          <p:spPr bwMode="auto">
            <a:xfrm>
              <a:off x="489" y="1759"/>
              <a:ext cx="764" cy="246"/>
            </a:xfrm>
            <a:custGeom>
              <a:avLst/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3086" name="Freeform 8"/>
            <p:cNvSpPr>
              <a:spLocks/>
            </p:cNvSpPr>
            <p:nvPr/>
          </p:nvSpPr>
          <p:spPr bwMode="auto">
            <a:xfrm>
              <a:off x="485" y="2382"/>
              <a:ext cx="980" cy="246"/>
            </a:xfrm>
            <a:custGeom>
              <a:avLst/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3087" name="Freeform 9"/>
            <p:cNvSpPr>
              <a:spLocks/>
            </p:cNvSpPr>
            <p:nvPr/>
          </p:nvSpPr>
          <p:spPr bwMode="auto">
            <a:xfrm>
              <a:off x="1705" y="2340"/>
              <a:ext cx="138" cy="251"/>
            </a:xfrm>
            <a:custGeom>
              <a:avLst/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3088" name="Freeform 10"/>
            <p:cNvSpPr>
              <a:spLocks/>
            </p:cNvSpPr>
            <p:nvPr/>
          </p:nvSpPr>
          <p:spPr bwMode="auto">
            <a:xfrm>
              <a:off x="1083" y="1827"/>
              <a:ext cx="166" cy="247"/>
            </a:xfrm>
            <a:custGeom>
              <a:avLst/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3089" name="Freeform 11"/>
            <p:cNvSpPr>
              <a:spLocks/>
            </p:cNvSpPr>
            <p:nvPr/>
          </p:nvSpPr>
          <p:spPr bwMode="auto">
            <a:xfrm>
              <a:off x="1792" y="2104"/>
              <a:ext cx="248" cy="247"/>
            </a:xfrm>
            <a:custGeom>
              <a:avLst/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3090" name="Freeform 12"/>
            <p:cNvSpPr>
              <a:spLocks/>
            </p:cNvSpPr>
            <p:nvPr/>
          </p:nvSpPr>
          <p:spPr bwMode="auto">
            <a:xfrm>
              <a:off x="1826" y="2472"/>
              <a:ext cx="282" cy="247"/>
            </a:xfrm>
            <a:custGeom>
              <a:avLst/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3091" name="Freeform 13"/>
            <p:cNvSpPr>
              <a:spLocks/>
            </p:cNvSpPr>
            <p:nvPr/>
          </p:nvSpPr>
          <p:spPr bwMode="auto">
            <a:xfrm>
              <a:off x="1117" y="2709"/>
              <a:ext cx="354" cy="247"/>
            </a:xfrm>
            <a:custGeom>
              <a:avLst/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3092" name="Freeform 14"/>
            <p:cNvSpPr>
              <a:spLocks/>
            </p:cNvSpPr>
            <p:nvPr/>
          </p:nvSpPr>
          <p:spPr bwMode="auto">
            <a:xfrm>
              <a:off x="1784" y="2898"/>
              <a:ext cx="73" cy="242"/>
            </a:xfrm>
            <a:custGeom>
              <a:avLst/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3093" name="Freeform 15"/>
            <p:cNvSpPr>
              <a:spLocks/>
            </p:cNvSpPr>
            <p:nvPr/>
          </p:nvSpPr>
          <p:spPr bwMode="auto">
            <a:xfrm>
              <a:off x="1131" y="2611"/>
              <a:ext cx="721" cy="246"/>
            </a:xfrm>
            <a:custGeom>
              <a:avLst/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3094" name="Freeform 16"/>
            <p:cNvSpPr>
              <a:spLocks/>
            </p:cNvSpPr>
            <p:nvPr/>
          </p:nvSpPr>
          <p:spPr bwMode="auto">
            <a:xfrm>
              <a:off x="1794" y="2706"/>
              <a:ext cx="365" cy="246"/>
            </a:xfrm>
            <a:custGeom>
              <a:avLst/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3095" name="Freeform 17"/>
            <p:cNvSpPr>
              <a:spLocks/>
            </p:cNvSpPr>
            <p:nvPr/>
          </p:nvSpPr>
          <p:spPr bwMode="auto">
            <a:xfrm>
              <a:off x="1632" y="2107"/>
              <a:ext cx="199" cy="246"/>
            </a:xfrm>
            <a:custGeom>
              <a:avLst/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3096" name="Freeform 18"/>
            <p:cNvSpPr>
              <a:spLocks/>
            </p:cNvSpPr>
            <p:nvPr/>
          </p:nvSpPr>
          <p:spPr bwMode="auto">
            <a:xfrm>
              <a:off x="1212" y="1881"/>
              <a:ext cx="508" cy="246"/>
            </a:xfrm>
            <a:custGeom>
              <a:avLst/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3097" name="Freeform 19"/>
            <p:cNvSpPr>
              <a:spLocks/>
            </p:cNvSpPr>
            <p:nvPr/>
          </p:nvSpPr>
          <p:spPr bwMode="auto">
            <a:xfrm>
              <a:off x="1242" y="2333"/>
              <a:ext cx="599" cy="246"/>
            </a:xfrm>
            <a:custGeom>
              <a:avLst/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3098" name="Freeform 20"/>
            <p:cNvSpPr>
              <a:spLocks/>
            </p:cNvSpPr>
            <p:nvPr/>
          </p:nvSpPr>
          <p:spPr bwMode="auto">
            <a:xfrm rot="11000101" flipV="1">
              <a:off x="373" y="1835"/>
              <a:ext cx="225" cy="242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3099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3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 b="0"/>
            </a:p>
          </p:txBody>
        </p:sp>
        <p:sp>
          <p:nvSpPr>
            <p:cNvPr id="3100" name="Freeform 22"/>
            <p:cNvSpPr>
              <a:spLocks/>
            </p:cNvSpPr>
            <p:nvPr/>
          </p:nvSpPr>
          <p:spPr bwMode="auto">
            <a:xfrm>
              <a:off x="502" y="1752"/>
              <a:ext cx="735" cy="247"/>
            </a:xfrm>
            <a:custGeom>
              <a:avLst/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3101" name="Freeform 37"/>
            <p:cNvSpPr>
              <a:spLocks/>
            </p:cNvSpPr>
            <p:nvPr/>
          </p:nvSpPr>
          <p:spPr bwMode="auto">
            <a:xfrm>
              <a:off x="570" y="2142"/>
              <a:ext cx="822" cy="246"/>
            </a:xfrm>
            <a:custGeom>
              <a:avLst/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3102" name="Freeform 38"/>
            <p:cNvSpPr>
              <a:spLocks/>
            </p:cNvSpPr>
            <p:nvPr/>
          </p:nvSpPr>
          <p:spPr bwMode="auto">
            <a:xfrm rot="21384435" flipH="1">
              <a:off x="396" y="1823"/>
              <a:ext cx="226" cy="242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3103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3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 b="0"/>
            </a:p>
          </p:txBody>
        </p:sp>
      </p:grpSp>
      <p:grpSp>
        <p:nvGrpSpPr>
          <p:cNvPr id="3078" name="Group 3"/>
          <p:cNvGrpSpPr>
            <a:grpSpLocks/>
          </p:cNvGrpSpPr>
          <p:nvPr/>
        </p:nvGrpSpPr>
        <p:grpSpPr bwMode="auto">
          <a:xfrm>
            <a:off x="12401550" y="0"/>
            <a:ext cx="400050" cy="9601200"/>
            <a:chOff x="5454" y="0"/>
            <a:chExt cx="193" cy="4320"/>
          </a:xfrm>
        </p:grpSpPr>
        <p:sp>
          <p:nvSpPr>
            <p:cNvPr id="3081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 b="0">
                <a:latin typeface="Tahoma" pitchFamily="34" charset="0"/>
              </a:endParaRPr>
            </a:p>
          </p:txBody>
        </p:sp>
        <p:sp>
          <p:nvSpPr>
            <p:cNvPr id="3082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 b="0">
                <a:latin typeface="Tahoma" pitchFamily="34" charset="0"/>
              </a:endParaRPr>
            </a:p>
          </p:txBody>
        </p:sp>
        <p:sp>
          <p:nvSpPr>
            <p:cNvPr id="3083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 b="0">
                <a:latin typeface="Tahoma" pitchFamily="34" charset="0"/>
              </a:endParaRPr>
            </a:p>
          </p:txBody>
        </p:sp>
      </p:grpSp>
      <p:graphicFrame>
        <p:nvGraphicFramePr>
          <p:cNvPr id="64" name="Object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11991975" y="0"/>
          <a:ext cx="80962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CorelDRAW" r:id="rId3" imgW="810768" imgH="950976" progId="">
                  <p:embed/>
                </p:oleObj>
              </mc:Choice>
              <mc:Fallback>
                <p:oleObj name="CorelDRAW" r:id="rId3" imgW="810768" imgH="950976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1975" y="0"/>
                        <a:ext cx="809625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20688" y="266700"/>
          <a:ext cx="3571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CorelDRAW" r:id="rId5" imgW="810768" imgH="950976" progId="">
                  <p:embed/>
                </p:oleObj>
              </mc:Choice>
              <mc:Fallback>
                <p:oleObj name="CorelDRAW" r:id="rId5" imgW="810768" imgH="950976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266700"/>
                        <a:ext cx="3571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9" name="Picture 2" descr="заставка-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28" name="Rectangle 36"/>
          <p:cNvSpPr>
            <a:spLocks noChangeArrowheads="1"/>
          </p:cNvSpPr>
          <p:nvPr/>
        </p:nvSpPr>
        <p:spPr bwMode="auto">
          <a:xfrm>
            <a:off x="496888" y="3576638"/>
            <a:ext cx="11945937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6" tIns="45703" rIns="91406" bIns="45703">
            <a:spAutoFit/>
          </a:bodyPr>
          <a:lstStyle/>
          <a:p>
            <a:pPr algn="ctr" defTabSz="1277938">
              <a:defRPr/>
            </a:pPr>
            <a:endParaRPr lang="ru-RU" sz="43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1277938">
              <a:defRPr/>
            </a:pPr>
            <a:r>
              <a:rPr lang="ru-RU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Раздел № 1</a:t>
            </a:r>
          </a:p>
          <a:p>
            <a:pPr algn="ctr" defTabSz="1277938">
              <a:defRPr/>
            </a:pPr>
            <a:r>
              <a:rPr lang="ru-RU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СОДЕРЖАНИЕ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9725" name="Group 109"/>
          <p:cNvGraphicFramePr>
            <a:graphicFrameLocks noGrp="1"/>
          </p:cNvGraphicFramePr>
          <p:nvPr>
            <p:ph sz="half" idx="4294967295"/>
          </p:nvPr>
        </p:nvGraphicFramePr>
        <p:xfrm>
          <a:off x="185738" y="2049463"/>
          <a:ext cx="12358687" cy="5787373"/>
        </p:xfrm>
        <a:graphic>
          <a:graphicData uri="http://schemas.openxmlformats.org/drawingml/2006/table">
            <a:tbl>
              <a:tblPr/>
              <a:tblGrid>
                <a:gridCol w="11228387"/>
                <a:gridCol w="1130300"/>
              </a:tblGrid>
              <a:tr h="213371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Содержание.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71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Условные обозначения.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71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Общая информация (характеристика).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9-16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71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Риски возникновения ЧС техногенного характера: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71">
                <a:tc>
                  <a:txBody>
                    <a:bodyPr/>
                    <a:lstStyle/>
                    <a:p>
                      <a:pPr marL="360363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4.1. Риски возникновения ЧС на транспорте: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71">
                <a:tc>
                  <a:txBody>
                    <a:bodyPr/>
                    <a:lstStyle/>
                    <a:p>
                      <a:pPr marL="6286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4.1.1. Риски возникновения ЧС на объектах автомобильного транспорта;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19-22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71">
                <a:tc>
                  <a:txBody>
                    <a:bodyPr/>
                    <a:lstStyle/>
                    <a:p>
                      <a:pPr marL="631825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4.1.2. Риски возникновения ЧС на объектах железнодорожного транспорта;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71">
                <a:tc>
                  <a:txBody>
                    <a:bodyPr/>
                    <a:lstStyle/>
                    <a:p>
                      <a:pPr marL="360363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4.2. Риски возникновения ЧС на системах ЖКХ: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71">
                <a:tc>
                  <a:txBody>
                    <a:bodyPr/>
                    <a:lstStyle/>
                    <a:p>
                      <a:pPr marL="631825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4.2.1. Риски возникновения аварий на электросетях;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25-28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71">
                <a:tc>
                  <a:txBody>
                    <a:bodyPr/>
                    <a:lstStyle/>
                    <a:p>
                      <a:pPr marL="631825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4.2.2. Риски возникновения аварий на сетях газоснабжения;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71">
                <a:tc>
                  <a:txBody>
                    <a:bodyPr/>
                    <a:lstStyle/>
                    <a:p>
                      <a:pPr marL="627063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4.2.3. Риски возникновения аварий на системах теплоснабжения;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71">
                <a:tc>
                  <a:txBody>
                    <a:bodyPr/>
                    <a:lstStyle/>
                    <a:p>
                      <a:pPr marL="627063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525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4.2.4. Риски возникновений аварий на системах водоснабжения;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31-34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71">
                <a:tc>
                  <a:txBody>
                    <a:bodyPr/>
                    <a:lstStyle/>
                    <a:p>
                      <a:pPr marL="360363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525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4.3. Риски возникновения аварий на газопроводах;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71">
                <a:tc>
                  <a:txBody>
                    <a:bodyPr/>
                    <a:lstStyle/>
                    <a:p>
                      <a:pPr marL="360363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525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4.4. Риски возникновения аварий на нефтепроводах;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71">
                <a:tc>
                  <a:txBody>
                    <a:bodyPr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525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4.5. Риски обрушения зданий, сооружений, пород;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37-39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71">
                <a:tc>
                  <a:txBody>
                    <a:bodyPr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525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4.6. Риски возникновения техногенных пожаров (не бытовых пожаров):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40-45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71">
                <a:tc>
                  <a:txBody>
                    <a:bodyPr/>
                    <a:lstStyle/>
                    <a:p>
                      <a:pPr marL="176213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5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Риски возникновения ЧС природного характера: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71">
                <a:tc>
                  <a:txBody>
                    <a:bodyPr/>
                    <a:lstStyle/>
                    <a:p>
                      <a:pPr marL="360363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525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 Риски возникновения природных (лесных, торфяных, ландшафтных) пожаров;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47-51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71">
                <a:tc>
                  <a:txBody>
                    <a:bodyPr/>
                    <a:lstStyle/>
                    <a:p>
                      <a:pPr marL="360363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525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 Риски подтоплений (затоплений) на территории населенного пункта;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52-54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71">
                <a:tc>
                  <a:txBody>
                    <a:bodyPr/>
                    <a:lstStyle/>
                    <a:p>
                      <a:pPr marL="176213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5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Информационно-справочные материалы: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71">
                <a:tc>
                  <a:txBody>
                    <a:bodyPr/>
                    <a:lstStyle/>
                    <a:p>
                      <a:pPr marL="360363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6.1. Информационно-справочные материалы по силам и средствам;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56-57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71">
                <a:tc>
                  <a:txBody>
                    <a:bodyPr/>
                    <a:lstStyle/>
                    <a:p>
                      <a:pPr marL="371475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6.2. Информационно-справочные материалы по резервам финансовых и материальных средств;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58-59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71">
                <a:tc>
                  <a:txBody>
                    <a:bodyPr/>
                    <a:lstStyle/>
                    <a:p>
                      <a:pPr marL="36195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6.3. Информационно-справочные материалы по системе телекоммуникационного обеспечения;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60-61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9726">
                <a:tc>
                  <a:txBody>
                    <a:bodyPr/>
                    <a:lstStyle/>
                    <a:p>
                      <a:pPr marL="360363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6.4. Информационно-справочные материалы по зонам покрытия сотовыми операторами;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62-67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6743">
                <a:tc>
                  <a:txBody>
                    <a:bodyPr/>
                    <a:lstStyle/>
                    <a:p>
                      <a:pPr marL="360363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6.5. Информационно-справочные материалы по системе оповещения и информирования, в том числе с использованием технических средств ОКСИОН.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68-71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71">
                <a:tc>
                  <a:txBody>
                    <a:bodyPr/>
                    <a:lstStyle/>
                    <a:p>
                      <a:pPr marL="357188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6.6. Информационно-справочные материалы по производственным объектам (схема производственного объекта)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72-73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5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0795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1279525">
              <a:lnSpc>
                <a:spcPct val="80000"/>
              </a:lnSpc>
              <a:defRPr/>
            </a:pPr>
            <a:r>
              <a:rPr lang="ru-RU" sz="2100" dirty="0">
                <a:cs typeface="Times New Roman" pitchFamily="18" charset="0"/>
              </a:rPr>
              <a:t>ПАСПОРТ ТЕРРИТОРИИ </a:t>
            </a:r>
            <a:r>
              <a:rPr lang="ru-RU" sz="2100" dirty="0" smtClean="0">
                <a:cs typeface="Times New Roman" pitchFamily="18" charset="0"/>
              </a:rPr>
              <a:t>д. </a:t>
            </a:r>
            <a:r>
              <a:rPr lang="ru-RU" sz="2100" dirty="0" err="1" smtClean="0">
                <a:cs typeface="Times New Roman" pitchFamily="18" charset="0"/>
              </a:rPr>
              <a:t>Ершовка</a:t>
            </a:r>
            <a:r>
              <a:rPr lang="ru-RU" sz="2100" dirty="0" smtClean="0">
                <a:cs typeface="Times New Roman" pitchFamily="18" charset="0"/>
              </a:rPr>
              <a:t> </a:t>
            </a:r>
          </a:p>
          <a:p>
            <a:pPr algn="ctr" defTabSz="1279525">
              <a:lnSpc>
                <a:spcPct val="80000"/>
              </a:lnSpc>
              <a:defRPr/>
            </a:pPr>
            <a:r>
              <a:rPr lang="ru-RU" sz="2100" dirty="0" smtClean="0">
                <a:cs typeface="Times New Roman" pitchFamily="18" charset="0"/>
              </a:rPr>
              <a:t>СЕНЬКИНСКОГО СЕЛЬСКОГО ПОСЕЛЕНИЯ ДОБРЯНСКОГО </a:t>
            </a:r>
            <a:r>
              <a:rPr lang="ru-RU" sz="2100" dirty="0">
                <a:cs typeface="Times New Roman" pitchFamily="18" charset="0"/>
              </a:rPr>
              <a:t>МУНИЦИПАЛЬНОГО РАЙОНА</a:t>
            </a:r>
          </a:p>
          <a:p>
            <a:pPr algn="ctr" defTabSz="1279525">
              <a:lnSpc>
                <a:spcPct val="80000"/>
              </a:lnSpc>
              <a:defRPr/>
            </a:pPr>
            <a:r>
              <a:rPr lang="ru-RU" sz="2100" dirty="0">
                <a:solidFill>
                  <a:srgbClr val="0000FF"/>
                </a:solidFill>
                <a:cs typeface="Times New Roman" pitchFamily="18" charset="0"/>
              </a:rPr>
              <a:t>(содержание) </a:t>
            </a:r>
          </a:p>
        </p:txBody>
      </p:sp>
      <p:sp>
        <p:nvSpPr>
          <p:cNvPr id="29785" name="Text Box 97"/>
          <p:cNvSpPr txBox="1">
            <a:spLocks noChangeArrowheads="1"/>
          </p:cNvSpPr>
          <p:nvPr/>
        </p:nvSpPr>
        <p:spPr bwMode="auto">
          <a:xfrm>
            <a:off x="12082463" y="0"/>
            <a:ext cx="719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400"/>
              <a:t>п. 1.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855913"/>
            <a:ext cx="12801600" cy="3365500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127908" tIns="63959" rIns="127908" bIns="63959"/>
          <a:lstStyle/>
          <a:p>
            <a:pPr defTabSz="1277938" eaLnBrk="1" hangingPunct="1">
              <a:defRPr/>
            </a:pPr>
            <a:endParaRPr lang="ru-RU" sz="5500" b="1" i="1" u="sng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42863" y="157163"/>
            <a:ext cx="2335212" cy="2019300"/>
            <a:chOff x="373" y="1752"/>
            <a:chExt cx="1786" cy="1388"/>
          </a:xfrm>
        </p:grpSpPr>
        <p:sp>
          <p:nvSpPr>
            <p:cNvPr id="4108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4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 b="0"/>
            </a:p>
          </p:txBody>
        </p:sp>
        <p:sp>
          <p:nvSpPr>
            <p:cNvPr id="4109" name="Freeform 7"/>
            <p:cNvSpPr>
              <a:spLocks/>
            </p:cNvSpPr>
            <p:nvPr/>
          </p:nvSpPr>
          <p:spPr bwMode="auto">
            <a:xfrm>
              <a:off x="489" y="1759"/>
              <a:ext cx="764" cy="246"/>
            </a:xfrm>
            <a:custGeom>
              <a:avLst/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4110" name="Freeform 8"/>
            <p:cNvSpPr>
              <a:spLocks/>
            </p:cNvSpPr>
            <p:nvPr/>
          </p:nvSpPr>
          <p:spPr bwMode="auto">
            <a:xfrm>
              <a:off x="485" y="2382"/>
              <a:ext cx="980" cy="246"/>
            </a:xfrm>
            <a:custGeom>
              <a:avLst/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4111" name="Freeform 9"/>
            <p:cNvSpPr>
              <a:spLocks/>
            </p:cNvSpPr>
            <p:nvPr/>
          </p:nvSpPr>
          <p:spPr bwMode="auto">
            <a:xfrm>
              <a:off x="1705" y="2340"/>
              <a:ext cx="138" cy="251"/>
            </a:xfrm>
            <a:custGeom>
              <a:avLst/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4112" name="Freeform 10"/>
            <p:cNvSpPr>
              <a:spLocks/>
            </p:cNvSpPr>
            <p:nvPr/>
          </p:nvSpPr>
          <p:spPr bwMode="auto">
            <a:xfrm>
              <a:off x="1083" y="1827"/>
              <a:ext cx="166" cy="247"/>
            </a:xfrm>
            <a:custGeom>
              <a:avLst/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4113" name="Freeform 11"/>
            <p:cNvSpPr>
              <a:spLocks/>
            </p:cNvSpPr>
            <p:nvPr/>
          </p:nvSpPr>
          <p:spPr bwMode="auto">
            <a:xfrm>
              <a:off x="1792" y="2104"/>
              <a:ext cx="248" cy="247"/>
            </a:xfrm>
            <a:custGeom>
              <a:avLst/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4114" name="Freeform 12"/>
            <p:cNvSpPr>
              <a:spLocks/>
            </p:cNvSpPr>
            <p:nvPr/>
          </p:nvSpPr>
          <p:spPr bwMode="auto">
            <a:xfrm>
              <a:off x="1826" y="2472"/>
              <a:ext cx="282" cy="247"/>
            </a:xfrm>
            <a:custGeom>
              <a:avLst/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4115" name="Freeform 13"/>
            <p:cNvSpPr>
              <a:spLocks/>
            </p:cNvSpPr>
            <p:nvPr/>
          </p:nvSpPr>
          <p:spPr bwMode="auto">
            <a:xfrm>
              <a:off x="1117" y="2709"/>
              <a:ext cx="354" cy="247"/>
            </a:xfrm>
            <a:custGeom>
              <a:avLst/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4116" name="Freeform 14"/>
            <p:cNvSpPr>
              <a:spLocks/>
            </p:cNvSpPr>
            <p:nvPr/>
          </p:nvSpPr>
          <p:spPr bwMode="auto">
            <a:xfrm>
              <a:off x="1784" y="2898"/>
              <a:ext cx="73" cy="242"/>
            </a:xfrm>
            <a:custGeom>
              <a:avLst/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4117" name="Freeform 15"/>
            <p:cNvSpPr>
              <a:spLocks/>
            </p:cNvSpPr>
            <p:nvPr/>
          </p:nvSpPr>
          <p:spPr bwMode="auto">
            <a:xfrm>
              <a:off x="1131" y="2611"/>
              <a:ext cx="721" cy="246"/>
            </a:xfrm>
            <a:custGeom>
              <a:avLst/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4118" name="Freeform 16"/>
            <p:cNvSpPr>
              <a:spLocks/>
            </p:cNvSpPr>
            <p:nvPr/>
          </p:nvSpPr>
          <p:spPr bwMode="auto">
            <a:xfrm>
              <a:off x="1794" y="2706"/>
              <a:ext cx="365" cy="246"/>
            </a:xfrm>
            <a:custGeom>
              <a:avLst/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4119" name="Freeform 17"/>
            <p:cNvSpPr>
              <a:spLocks/>
            </p:cNvSpPr>
            <p:nvPr/>
          </p:nvSpPr>
          <p:spPr bwMode="auto">
            <a:xfrm>
              <a:off x="1632" y="2107"/>
              <a:ext cx="199" cy="246"/>
            </a:xfrm>
            <a:custGeom>
              <a:avLst/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4120" name="Freeform 18"/>
            <p:cNvSpPr>
              <a:spLocks/>
            </p:cNvSpPr>
            <p:nvPr/>
          </p:nvSpPr>
          <p:spPr bwMode="auto">
            <a:xfrm>
              <a:off x="1212" y="1881"/>
              <a:ext cx="508" cy="246"/>
            </a:xfrm>
            <a:custGeom>
              <a:avLst/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4121" name="Freeform 19"/>
            <p:cNvSpPr>
              <a:spLocks/>
            </p:cNvSpPr>
            <p:nvPr/>
          </p:nvSpPr>
          <p:spPr bwMode="auto">
            <a:xfrm>
              <a:off x="1242" y="2333"/>
              <a:ext cx="599" cy="246"/>
            </a:xfrm>
            <a:custGeom>
              <a:avLst/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4122" name="Freeform 20"/>
            <p:cNvSpPr>
              <a:spLocks/>
            </p:cNvSpPr>
            <p:nvPr/>
          </p:nvSpPr>
          <p:spPr bwMode="auto">
            <a:xfrm rot="11000101" flipV="1">
              <a:off x="373" y="1835"/>
              <a:ext cx="225" cy="242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4123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3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 b="0"/>
            </a:p>
          </p:txBody>
        </p:sp>
        <p:sp>
          <p:nvSpPr>
            <p:cNvPr id="4124" name="Freeform 22"/>
            <p:cNvSpPr>
              <a:spLocks/>
            </p:cNvSpPr>
            <p:nvPr/>
          </p:nvSpPr>
          <p:spPr bwMode="auto">
            <a:xfrm>
              <a:off x="502" y="1752"/>
              <a:ext cx="735" cy="247"/>
            </a:xfrm>
            <a:custGeom>
              <a:avLst/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4125" name="Freeform 37"/>
            <p:cNvSpPr>
              <a:spLocks/>
            </p:cNvSpPr>
            <p:nvPr/>
          </p:nvSpPr>
          <p:spPr bwMode="auto">
            <a:xfrm>
              <a:off x="570" y="2142"/>
              <a:ext cx="822" cy="246"/>
            </a:xfrm>
            <a:custGeom>
              <a:avLst/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4126" name="Freeform 38"/>
            <p:cNvSpPr>
              <a:spLocks/>
            </p:cNvSpPr>
            <p:nvPr/>
          </p:nvSpPr>
          <p:spPr bwMode="auto">
            <a:xfrm rot="21384435" flipH="1">
              <a:off x="396" y="1823"/>
              <a:ext cx="226" cy="242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4127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3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 b="0"/>
            </a:p>
          </p:txBody>
        </p:sp>
      </p:grpSp>
      <p:grpSp>
        <p:nvGrpSpPr>
          <p:cNvPr id="4102" name="Group 3"/>
          <p:cNvGrpSpPr>
            <a:grpSpLocks/>
          </p:cNvGrpSpPr>
          <p:nvPr/>
        </p:nvGrpSpPr>
        <p:grpSpPr bwMode="auto">
          <a:xfrm>
            <a:off x="12401550" y="0"/>
            <a:ext cx="400050" cy="9601200"/>
            <a:chOff x="5454" y="0"/>
            <a:chExt cx="193" cy="4320"/>
          </a:xfrm>
        </p:grpSpPr>
        <p:sp>
          <p:nvSpPr>
            <p:cNvPr id="4105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 b="0">
                <a:latin typeface="Tahoma" pitchFamily="34" charset="0"/>
              </a:endParaRPr>
            </a:p>
          </p:txBody>
        </p:sp>
        <p:sp>
          <p:nvSpPr>
            <p:cNvPr id="4106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 b="0">
                <a:latin typeface="Tahoma" pitchFamily="34" charset="0"/>
              </a:endParaRPr>
            </a:p>
          </p:txBody>
        </p:sp>
        <p:sp>
          <p:nvSpPr>
            <p:cNvPr id="4107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 b="0">
                <a:latin typeface="Tahoma" pitchFamily="34" charset="0"/>
              </a:endParaRPr>
            </a:p>
          </p:txBody>
        </p:sp>
      </p:grpSp>
      <p:graphicFrame>
        <p:nvGraphicFramePr>
          <p:cNvPr id="64" name="Object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11991975" y="0"/>
          <a:ext cx="80962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CorelDRAW" r:id="rId3" imgW="810768" imgH="950976" progId="">
                  <p:embed/>
                </p:oleObj>
              </mc:Choice>
              <mc:Fallback>
                <p:oleObj name="CorelDRAW" r:id="rId3" imgW="810768" imgH="950976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1975" y="0"/>
                        <a:ext cx="809625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20688" y="266700"/>
          <a:ext cx="3571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CorelDRAW" r:id="rId5" imgW="810768" imgH="950976" progId="">
                  <p:embed/>
                </p:oleObj>
              </mc:Choice>
              <mc:Fallback>
                <p:oleObj name="CorelDRAW" r:id="rId5" imgW="810768" imgH="950976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266700"/>
                        <a:ext cx="3571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3" name="Picture 2" descr="заставка-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28" name="Rectangle 36"/>
          <p:cNvSpPr>
            <a:spLocks noChangeArrowheads="1"/>
          </p:cNvSpPr>
          <p:nvPr/>
        </p:nvSpPr>
        <p:spPr bwMode="auto">
          <a:xfrm>
            <a:off x="496888" y="3576638"/>
            <a:ext cx="11945937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6" tIns="45703" rIns="91406" bIns="45703">
            <a:spAutoFit/>
          </a:bodyPr>
          <a:lstStyle/>
          <a:p>
            <a:pPr algn="ctr" defTabSz="1277938">
              <a:defRPr/>
            </a:pPr>
            <a:endParaRPr lang="ru-RU" sz="43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1277938">
              <a:defRPr/>
            </a:pPr>
            <a:r>
              <a:rPr lang="ru-RU" sz="4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Раздел №2</a:t>
            </a:r>
          </a:p>
          <a:p>
            <a:pPr algn="ctr" defTabSz="1277938">
              <a:defRPr/>
            </a:pPr>
            <a:r>
              <a:rPr lang="ru-RU" sz="4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УСЛОВНЫЕ ОБОЗНАЧЕНИЯ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51"/>
          <p:cNvSpPr>
            <a:spLocks noChangeArrowheads="1"/>
          </p:cNvSpPr>
          <p:nvPr/>
        </p:nvSpPr>
        <p:spPr bwMode="auto">
          <a:xfrm>
            <a:off x="1157288" y="1150938"/>
            <a:ext cx="400050" cy="20002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23" name="TextBox 52"/>
          <p:cNvSpPr txBox="1">
            <a:spLocks noChangeArrowheads="1"/>
          </p:cNvSpPr>
          <p:nvPr/>
        </p:nvSpPr>
        <p:spPr bwMode="auto">
          <a:xfrm>
            <a:off x="1644650" y="1031875"/>
            <a:ext cx="270033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600" b="0">
                <a:cs typeface="Times New Roman" pitchFamily="18" charset="0"/>
              </a:rPr>
              <a:t>- жилые дома;</a:t>
            </a:r>
          </a:p>
        </p:txBody>
      </p:sp>
      <p:sp>
        <p:nvSpPr>
          <p:cNvPr id="30724" name="Прямоугольник 53"/>
          <p:cNvSpPr>
            <a:spLocks noChangeArrowheads="1"/>
          </p:cNvSpPr>
          <p:nvPr/>
        </p:nvSpPr>
        <p:spPr bwMode="auto">
          <a:xfrm>
            <a:off x="1157288" y="1441450"/>
            <a:ext cx="400050" cy="200025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25" name="TextBox 54"/>
          <p:cNvSpPr txBox="1">
            <a:spLocks noChangeArrowheads="1"/>
          </p:cNvSpPr>
          <p:nvPr/>
        </p:nvSpPr>
        <p:spPr bwMode="auto">
          <a:xfrm>
            <a:off x="1644650" y="1354138"/>
            <a:ext cx="43164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600" b="0">
                <a:cs typeface="Times New Roman" pitchFamily="18" charset="0"/>
              </a:rPr>
              <a:t>- промышленные (хозяйственные) объекты;</a:t>
            </a:r>
          </a:p>
        </p:txBody>
      </p:sp>
      <p:sp>
        <p:nvSpPr>
          <p:cNvPr id="30726" name="Прямоугольник 55"/>
          <p:cNvSpPr>
            <a:spLocks noChangeArrowheads="1"/>
          </p:cNvSpPr>
          <p:nvPr/>
        </p:nvSpPr>
        <p:spPr bwMode="auto">
          <a:xfrm>
            <a:off x="1157288" y="1739900"/>
            <a:ext cx="400050" cy="20002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27" name="TextBox 56"/>
          <p:cNvSpPr txBox="1">
            <a:spLocks noChangeArrowheads="1"/>
          </p:cNvSpPr>
          <p:nvPr/>
        </p:nvSpPr>
        <p:spPr bwMode="auto">
          <a:xfrm>
            <a:off x="1644650" y="1652588"/>
            <a:ext cx="34528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600" b="0">
                <a:cs typeface="Times New Roman" pitchFamily="18" charset="0"/>
              </a:rPr>
              <a:t>- социально – значимые объекты;</a:t>
            </a:r>
          </a:p>
        </p:txBody>
      </p:sp>
      <p:sp>
        <p:nvSpPr>
          <p:cNvPr id="30728" name="Прямоугольник 51"/>
          <p:cNvSpPr>
            <a:spLocks noChangeArrowheads="1"/>
          </p:cNvSpPr>
          <p:nvPr/>
        </p:nvSpPr>
        <p:spPr bwMode="auto">
          <a:xfrm>
            <a:off x="1152525" y="2027238"/>
            <a:ext cx="400050" cy="200025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29" name="Прямоугольник 51"/>
          <p:cNvSpPr>
            <a:spLocks noChangeArrowheads="1"/>
          </p:cNvSpPr>
          <p:nvPr/>
        </p:nvSpPr>
        <p:spPr bwMode="auto">
          <a:xfrm>
            <a:off x="1152525" y="2343150"/>
            <a:ext cx="400050" cy="200025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30" name="Прямоугольник 51"/>
          <p:cNvSpPr>
            <a:spLocks noChangeArrowheads="1"/>
          </p:cNvSpPr>
          <p:nvPr/>
        </p:nvSpPr>
        <p:spPr bwMode="auto">
          <a:xfrm>
            <a:off x="1152525" y="2660650"/>
            <a:ext cx="400050" cy="20002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31" name="TextBox 52"/>
          <p:cNvSpPr txBox="1">
            <a:spLocks noChangeArrowheads="1"/>
          </p:cNvSpPr>
          <p:nvPr/>
        </p:nvSpPr>
        <p:spPr bwMode="auto">
          <a:xfrm>
            <a:off x="1639888" y="1908175"/>
            <a:ext cx="39147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600" b="0">
                <a:cs typeface="Times New Roman" pitchFamily="18" charset="0"/>
              </a:rPr>
              <a:t>- 1-этажные дома (кирпич, бетон);</a:t>
            </a:r>
          </a:p>
        </p:txBody>
      </p:sp>
      <p:sp>
        <p:nvSpPr>
          <p:cNvPr id="30732" name="TextBox 54"/>
          <p:cNvSpPr txBox="1">
            <a:spLocks noChangeArrowheads="1"/>
          </p:cNvSpPr>
          <p:nvPr/>
        </p:nvSpPr>
        <p:spPr bwMode="auto">
          <a:xfrm>
            <a:off x="1639888" y="2236788"/>
            <a:ext cx="4316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600" b="0">
                <a:cs typeface="Times New Roman" pitchFamily="18" charset="0"/>
              </a:rPr>
              <a:t>- 2-этажные дома (кирпич, бетон);</a:t>
            </a:r>
          </a:p>
        </p:txBody>
      </p:sp>
      <p:sp>
        <p:nvSpPr>
          <p:cNvPr id="30733" name="TextBox 56"/>
          <p:cNvSpPr txBox="1">
            <a:spLocks noChangeArrowheads="1"/>
          </p:cNvSpPr>
          <p:nvPr/>
        </p:nvSpPr>
        <p:spPr bwMode="auto">
          <a:xfrm>
            <a:off x="1639888" y="2547938"/>
            <a:ext cx="3952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600" b="0">
                <a:cs typeface="Times New Roman" pitchFamily="18" charset="0"/>
              </a:rPr>
              <a:t>- 3-этажные и более дома (кирпич, бетон);</a:t>
            </a:r>
          </a:p>
        </p:txBody>
      </p:sp>
      <p:sp>
        <p:nvSpPr>
          <p:cNvPr id="30734" name="Прямоугольник 51"/>
          <p:cNvSpPr>
            <a:spLocks noChangeArrowheads="1"/>
          </p:cNvSpPr>
          <p:nvPr/>
        </p:nvSpPr>
        <p:spPr bwMode="auto">
          <a:xfrm>
            <a:off x="1152525" y="2965450"/>
            <a:ext cx="400050" cy="20002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35" name="Прямоугольник 51"/>
          <p:cNvSpPr>
            <a:spLocks noChangeArrowheads="1"/>
          </p:cNvSpPr>
          <p:nvPr/>
        </p:nvSpPr>
        <p:spPr bwMode="auto">
          <a:xfrm>
            <a:off x="1152525" y="3257550"/>
            <a:ext cx="400050" cy="200025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36" name="TextBox 54"/>
          <p:cNvSpPr txBox="1">
            <a:spLocks noChangeArrowheads="1"/>
          </p:cNvSpPr>
          <p:nvPr/>
        </p:nvSpPr>
        <p:spPr bwMode="auto">
          <a:xfrm>
            <a:off x="1639888" y="2846388"/>
            <a:ext cx="4316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600" b="0">
                <a:cs typeface="Times New Roman" pitchFamily="18" charset="0"/>
              </a:rPr>
              <a:t>- 1-этажные дома (деревянные);</a:t>
            </a:r>
          </a:p>
        </p:txBody>
      </p:sp>
      <p:sp>
        <p:nvSpPr>
          <p:cNvPr id="30737" name="TextBox 56"/>
          <p:cNvSpPr txBox="1">
            <a:spLocks noChangeArrowheads="1"/>
          </p:cNvSpPr>
          <p:nvPr/>
        </p:nvSpPr>
        <p:spPr bwMode="auto">
          <a:xfrm>
            <a:off x="1639888" y="3157538"/>
            <a:ext cx="3952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85" tIns="63994" rIns="127985" bIns="63994">
            <a:spAutoFit/>
          </a:bodyPr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600" b="0">
                <a:cs typeface="Times New Roman" pitchFamily="18" charset="0"/>
              </a:rPr>
              <a:t>- 2-этажные и более дома (деревянные);</a:t>
            </a:r>
          </a:p>
        </p:txBody>
      </p:sp>
      <p:pic>
        <p:nvPicPr>
          <p:cNvPr id="30738" name="Picture 60" descr="мен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3579813"/>
            <a:ext cx="37147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9" name="Text Box 61"/>
          <p:cNvSpPr txBox="1">
            <a:spLocks noChangeArrowheads="1"/>
          </p:cNvSpPr>
          <p:nvPr/>
        </p:nvSpPr>
        <p:spPr bwMode="auto">
          <a:xfrm>
            <a:off x="1525588" y="3443288"/>
            <a:ext cx="30972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9829" tIns="124923" rIns="249829" bIns="124923">
            <a:spAutoFit/>
          </a:bodyPr>
          <a:lstStyle>
            <a:lvl1pPr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600" b="0">
                <a:cs typeface="Times New Roman" pitchFamily="18" charset="0"/>
              </a:rPr>
              <a:t>- стационарный пост ДПС;</a:t>
            </a:r>
          </a:p>
        </p:txBody>
      </p:sp>
      <p:sp>
        <p:nvSpPr>
          <p:cNvPr id="30740" name="Text Box 55"/>
          <p:cNvSpPr txBox="1">
            <a:spLocks noChangeArrowheads="1"/>
          </p:cNvSpPr>
          <p:nvPr/>
        </p:nvSpPr>
        <p:spPr bwMode="auto">
          <a:xfrm>
            <a:off x="1592263" y="3900488"/>
            <a:ext cx="3365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765" tIns="89397" rIns="178765" bIns="89397">
            <a:spAutoFit/>
          </a:bodyPr>
          <a:lstStyle>
            <a:lvl1pPr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600" b="0">
                <a:cs typeface="Times New Roman" pitchFamily="18" charset="0"/>
              </a:rPr>
              <a:t>- сельская больница (мед.пункт)  с    указанием номера и кол. коек;</a:t>
            </a:r>
          </a:p>
        </p:txBody>
      </p:sp>
      <p:sp>
        <p:nvSpPr>
          <p:cNvPr id="30741" name="Oval 63"/>
          <p:cNvSpPr>
            <a:spLocks noChangeArrowheads="1"/>
          </p:cNvSpPr>
          <p:nvPr/>
        </p:nvSpPr>
        <p:spPr bwMode="auto">
          <a:xfrm>
            <a:off x="968375" y="5087938"/>
            <a:ext cx="647700" cy="179387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27730" tIns="63867" rIns="127730" bIns="63867" anchor="ctr"/>
          <a:lstStyle/>
          <a:p>
            <a:pPr algn="ctr" defTabSz="1274763"/>
            <a:endParaRPr lang="ru-RU" sz="35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0742" name="Line 59"/>
          <p:cNvSpPr>
            <a:spLocks noChangeShapeType="1"/>
          </p:cNvSpPr>
          <p:nvPr/>
        </p:nvSpPr>
        <p:spPr bwMode="auto">
          <a:xfrm>
            <a:off x="977900" y="4654550"/>
            <a:ext cx="59055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7" tIns="45709" rIns="91417" bIns="45709"/>
          <a:lstStyle/>
          <a:p>
            <a:endParaRPr lang="ru-RU"/>
          </a:p>
        </p:txBody>
      </p:sp>
      <p:sp>
        <p:nvSpPr>
          <p:cNvPr id="30743" name="Text Box 47"/>
          <p:cNvSpPr txBox="1">
            <a:spLocks noChangeArrowheads="1"/>
          </p:cNvSpPr>
          <p:nvPr/>
        </p:nvSpPr>
        <p:spPr bwMode="auto">
          <a:xfrm>
            <a:off x="1654175" y="4957763"/>
            <a:ext cx="3540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008" tIns="60495" rIns="121008" bIns="60495">
            <a:spAutoFit/>
          </a:bodyPr>
          <a:lstStyle>
            <a:lvl1pPr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-"/>
            </a:pPr>
            <a:r>
              <a:rPr lang="ru-RU" sz="1600" b="0">
                <a:cs typeface="Times New Roman" pitchFamily="18" charset="0"/>
              </a:rPr>
              <a:t> аварийно-опасные участки трассы;</a:t>
            </a:r>
          </a:p>
        </p:txBody>
      </p:sp>
      <p:grpSp>
        <p:nvGrpSpPr>
          <p:cNvPr id="30744" name="Group 99"/>
          <p:cNvGrpSpPr>
            <a:grpSpLocks/>
          </p:cNvGrpSpPr>
          <p:nvPr/>
        </p:nvGrpSpPr>
        <p:grpSpPr bwMode="auto">
          <a:xfrm>
            <a:off x="1085850" y="5641975"/>
            <a:ext cx="417513" cy="236538"/>
            <a:chOff x="0" y="0"/>
            <a:chExt cx="20000" cy="20000"/>
          </a:xfrm>
        </p:grpSpPr>
        <p:sp>
          <p:nvSpPr>
            <p:cNvPr id="30917" name="Freeform 100"/>
            <p:cNvSpPr>
              <a:spLocks/>
            </p:cNvSpPr>
            <p:nvPr/>
          </p:nvSpPr>
          <p:spPr bwMode="auto">
            <a:xfrm>
              <a:off x="0" y="0"/>
              <a:ext cx="20000" cy="6036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  <p:sp>
          <p:nvSpPr>
            <p:cNvPr id="30918" name="Freeform 101"/>
            <p:cNvSpPr>
              <a:spLocks/>
            </p:cNvSpPr>
            <p:nvPr/>
          </p:nvSpPr>
          <p:spPr bwMode="auto">
            <a:xfrm>
              <a:off x="0" y="13966"/>
              <a:ext cx="20000" cy="6034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</p:grpSp>
      <p:sp>
        <p:nvSpPr>
          <p:cNvPr id="30745" name="Text Box 64"/>
          <p:cNvSpPr txBox="1">
            <a:spLocks noChangeArrowheads="1"/>
          </p:cNvSpPr>
          <p:nvPr/>
        </p:nvSpPr>
        <p:spPr bwMode="auto">
          <a:xfrm>
            <a:off x="1646238" y="5549900"/>
            <a:ext cx="166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796" tIns="60392" rIns="120796" bIns="60392">
            <a:spAutoFit/>
          </a:bodyPr>
          <a:lstStyle>
            <a:lvl1pPr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600" b="0">
                <a:cs typeface="Times New Roman" pitchFamily="18" charset="0"/>
              </a:rPr>
              <a:t>- мост;</a:t>
            </a:r>
          </a:p>
        </p:txBody>
      </p:sp>
      <p:grpSp>
        <p:nvGrpSpPr>
          <p:cNvPr id="30746" name="Group 53"/>
          <p:cNvGrpSpPr>
            <a:grpSpLocks/>
          </p:cNvGrpSpPr>
          <p:nvPr/>
        </p:nvGrpSpPr>
        <p:grpSpPr bwMode="auto">
          <a:xfrm>
            <a:off x="814388" y="3962400"/>
            <a:ext cx="815975" cy="393700"/>
            <a:chOff x="2290" y="4020"/>
            <a:chExt cx="768" cy="218"/>
          </a:xfrm>
        </p:grpSpPr>
        <p:sp>
          <p:nvSpPr>
            <p:cNvPr id="30909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748" tIns="17748" rIns="17748" bIns="17748"/>
            <a:lstStyle/>
            <a:p>
              <a:pPr algn="ctr" defTabSz="1787525"/>
              <a:r>
                <a:rPr lang="ru-RU" sz="1100" u="sng">
                  <a:cs typeface="Times New Roman" pitchFamily="18" charset="0"/>
                </a:rPr>
                <a:t>№12</a:t>
              </a:r>
              <a:endParaRPr lang="ru-RU" sz="1100" b="0" u="sng">
                <a:cs typeface="Times New Roman" pitchFamily="18" charset="0"/>
              </a:endParaRPr>
            </a:p>
            <a:p>
              <a:pPr algn="ctr" defTabSz="1787525"/>
              <a:r>
                <a:rPr lang="ru-RU" sz="1100" b="0">
                  <a:cs typeface="Times New Roman" pitchFamily="18" charset="0"/>
                </a:rPr>
                <a:t> </a:t>
              </a:r>
              <a:r>
                <a:rPr lang="ru-RU" sz="1100">
                  <a:cs typeface="Times New Roman" pitchFamily="18" charset="0"/>
                </a:rPr>
                <a:t>150</a:t>
              </a:r>
              <a:endParaRPr lang="ru-RU" sz="3500" b="0">
                <a:cs typeface="Times New Roman" pitchFamily="18" charset="0"/>
              </a:endParaRPr>
            </a:p>
          </p:txBody>
        </p:sp>
        <p:grpSp>
          <p:nvGrpSpPr>
            <p:cNvPr id="30910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30911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761" tIns="63881" rIns="127761" bIns="63881"/>
              <a:lstStyle/>
              <a:p>
                <a:pPr defTabSz="1787525"/>
                <a:endParaRPr lang="ru-RU" sz="3500" b="0">
                  <a:latin typeface="Calibri" pitchFamily="34" charset="0"/>
                </a:endParaRPr>
              </a:p>
            </p:txBody>
          </p:sp>
          <p:sp>
            <p:nvSpPr>
              <p:cNvPr id="30912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13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0914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20" cy="3408"/>
                <a:chOff x="-2659" y="0"/>
                <a:chExt cx="26710" cy="20000"/>
              </a:xfrm>
            </p:grpSpPr>
            <p:sp>
              <p:nvSpPr>
                <p:cNvPr id="30915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16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0747" name="Text Box 47"/>
          <p:cNvSpPr txBox="1">
            <a:spLocks noChangeArrowheads="1"/>
          </p:cNvSpPr>
          <p:nvPr/>
        </p:nvSpPr>
        <p:spPr bwMode="auto">
          <a:xfrm>
            <a:off x="1651000" y="5295900"/>
            <a:ext cx="27606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008" tIns="60495" rIns="121008" bIns="60495">
            <a:spAutoFit/>
          </a:bodyPr>
          <a:lstStyle>
            <a:lvl1pPr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-"/>
            </a:pPr>
            <a:r>
              <a:rPr lang="ru-RU" sz="1600" b="0">
                <a:cs typeface="Times New Roman" pitchFamily="18" charset="0"/>
              </a:rPr>
              <a:t> вертолётная площадка;</a:t>
            </a:r>
          </a:p>
        </p:txBody>
      </p:sp>
      <p:sp>
        <p:nvSpPr>
          <p:cNvPr id="30748" name="Oval 63"/>
          <p:cNvSpPr>
            <a:spLocks noChangeArrowheads="1"/>
          </p:cNvSpPr>
          <p:nvPr/>
        </p:nvSpPr>
        <p:spPr bwMode="auto">
          <a:xfrm>
            <a:off x="968375" y="4802188"/>
            <a:ext cx="647700" cy="179387"/>
          </a:xfrm>
          <a:prstGeom prst="ellipse">
            <a:avLst/>
          </a:prstGeom>
          <a:solidFill>
            <a:srgbClr val="0070C0">
              <a:alpha val="50195"/>
            </a:srgb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lIns="127730" tIns="63867" rIns="127730" bIns="63867" anchor="ctr"/>
          <a:lstStyle/>
          <a:p>
            <a:pPr algn="ctr" defTabSz="1274763"/>
            <a:endParaRPr lang="ru-RU" sz="35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0749" name="Text Box 47"/>
          <p:cNvSpPr txBox="1">
            <a:spLocks noChangeArrowheads="1"/>
          </p:cNvSpPr>
          <p:nvPr/>
        </p:nvSpPr>
        <p:spPr bwMode="auto">
          <a:xfrm>
            <a:off x="1649413" y="4679950"/>
            <a:ext cx="3270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008" tIns="60495" rIns="121008" bIns="60495">
            <a:spAutoFit/>
          </a:bodyPr>
          <a:lstStyle>
            <a:lvl1pPr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-"/>
            </a:pPr>
            <a:r>
              <a:rPr lang="ru-RU" sz="1600" b="0">
                <a:cs typeface="Times New Roman" pitchFamily="18" charset="0"/>
              </a:rPr>
              <a:t> зона ответственности ГИБДД;</a:t>
            </a:r>
          </a:p>
        </p:txBody>
      </p:sp>
      <p:sp>
        <p:nvSpPr>
          <p:cNvPr id="30750" name="Text Box 64"/>
          <p:cNvSpPr txBox="1">
            <a:spLocks noChangeArrowheads="1"/>
          </p:cNvSpPr>
          <p:nvPr/>
        </p:nvSpPr>
        <p:spPr bwMode="auto">
          <a:xfrm>
            <a:off x="1647825" y="4433888"/>
            <a:ext cx="3492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796" tIns="60392" rIns="120796" bIns="60392">
            <a:spAutoFit/>
          </a:bodyPr>
          <a:lstStyle>
            <a:lvl1pPr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1600" b="0">
                <a:cs typeface="Times New Roman" pitchFamily="18" charset="0"/>
              </a:rPr>
              <a:t> автотрассы федерального значения</a:t>
            </a:r>
          </a:p>
        </p:txBody>
      </p:sp>
      <p:sp>
        <p:nvSpPr>
          <p:cNvPr id="30751" name="Line 499"/>
          <p:cNvSpPr>
            <a:spLocks noChangeShapeType="1"/>
          </p:cNvSpPr>
          <p:nvPr/>
        </p:nvSpPr>
        <p:spPr bwMode="auto">
          <a:xfrm>
            <a:off x="7770813" y="768826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7" tIns="45709" rIns="91417" bIns="45709" anchor="ctr"/>
          <a:lstStyle/>
          <a:p>
            <a:endParaRPr lang="ru-RU"/>
          </a:p>
        </p:txBody>
      </p:sp>
      <p:sp>
        <p:nvSpPr>
          <p:cNvPr id="30752" name="Line 159"/>
          <p:cNvSpPr>
            <a:spLocks noChangeShapeType="1"/>
          </p:cNvSpPr>
          <p:nvPr/>
        </p:nvSpPr>
        <p:spPr bwMode="auto">
          <a:xfrm>
            <a:off x="938213" y="6445250"/>
            <a:ext cx="611187" cy="0"/>
          </a:xfrm>
          <a:prstGeom prst="line">
            <a:avLst/>
          </a:prstGeom>
          <a:noFill/>
          <a:ln w="38100">
            <a:pattFill prst="dkVert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7" tIns="45709" rIns="91417" bIns="45709"/>
          <a:lstStyle/>
          <a:p>
            <a:endParaRPr lang="ru-RU"/>
          </a:p>
        </p:txBody>
      </p:sp>
      <p:sp>
        <p:nvSpPr>
          <p:cNvPr id="30753" name="Text Box 160"/>
          <p:cNvSpPr txBox="1">
            <a:spLocks noChangeArrowheads="1"/>
          </p:cNvSpPr>
          <p:nvPr/>
        </p:nvSpPr>
        <p:spPr bwMode="auto">
          <a:xfrm>
            <a:off x="1585913" y="5891213"/>
            <a:ext cx="17399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948" tIns="89481" rIns="178948" bIns="89481">
            <a:spAutoFit/>
          </a:bodyPr>
          <a:lstStyle>
            <a:lvl1pPr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0">
                <a:cs typeface="Times New Roman" pitchFamily="18" charset="0"/>
              </a:rPr>
              <a:t>- ж\д станция;</a:t>
            </a:r>
          </a:p>
        </p:txBody>
      </p:sp>
      <p:sp>
        <p:nvSpPr>
          <p:cNvPr id="30754" name="Text Box 161"/>
          <p:cNvSpPr txBox="1">
            <a:spLocks noChangeArrowheads="1"/>
          </p:cNvSpPr>
          <p:nvPr/>
        </p:nvSpPr>
        <p:spPr bwMode="auto">
          <a:xfrm>
            <a:off x="1577975" y="6211888"/>
            <a:ext cx="19653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8948" tIns="89481" rIns="178948" bIns="89481">
            <a:spAutoFit/>
          </a:bodyPr>
          <a:lstStyle>
            <a:lvl1pPr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600" b="0">
                <a:cs typeface="Times New Roman" pitchFamily="18" charset="0"/>
              </a:rPr>
              <a:t>- железная дорога;</a:t>
            </a:r>
          </a:p>
        </p:txBody>
      </p:sp>
      <p:grpSp>
        <p:nvGrpSpPr>
          <p:cNvPr id="30755" name="Group 162"/>
          <p:cNvGrpSpPr>
            <a:grpSpLocks/>
          </p:cNvGrpSpPr>
          <p:nvPr/>
        </p:nvGrpSpPr>
        <p:grpSpPr bwMode="auto">
          <a:xfrm>
            <a:off x="992188" y="5973763"/>
            <a:ext cx="561975" cy="279400"/>
            <a:chOff x="4150" y="3838"/>
            <a:chExt cx="272" cy="91"/>
          </a:xfrm>
        </p:grpSpPr>
        <p:sp>
          <p:nvSpPr>
            <p:cNvPr id="30907" name="Rectangle 163"/>
            <p:cNvSpPr>
              <a:spLocks noChangeArrowheads="1"/>
            </p:cNvSpPr>
            <p:nvPr/>
          </p:nvSpPr>
          <p:spPr bwMode="auto">
            <a:xfrm>
              <a:off x="4150" y="3838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pPr defTabSz="1276350"/>
              <a:endParaRPr lang="ru-RU" sz="2500" b="0">
                <a:latin typeface="Calibri" pitchFamily="34" charset="0"/>
              </a:endParaRPr>
            </a:p>
          </p:txBody>
        </p:sp>
        <p:sp>
          <p:nvSpPr>
            <p:cNvPr id="30908" name="Rectangle 164"/>
            <p:cNvSpPr>
              <a:spLocks noChangeArrowheads="1"/>
            </p:cNvSpPr>
            <p:nvPr/>
          </p:nvSpPr>
          <p:spPr bwMode="auto">
            <a:xfrm>
              <a:off x="4241" y="3838"/>
              <a:ext cx="91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pPr defTabSz="1276350"/>
              <a:endParaRPr lang="ru-RU" sz="2500" b="0">
                <a:latin typeface="Calibri" pitchFamily="34" charset="0"/>
              </a:endParaRPr>
            </a:p>
          </p:txBody>
        </p:sp>
      </p:grpSp>
      <p:sp>
        <p:nvSpPr>
          <p:cNvPr id="30756" name="Text Box 457"/>
          <p:cNvSpPr txBox="1">
            <a:spLocks noChangeArrowheads="1"/>
          </p:cNvSpPr>
          <p:nvPr/>
        </p:nvSpPr>
        <p:spPr bwMode="auto">
          <a:xfrm>
            <a:off x="7594600" y="3448050"/>
            <a:ext cx="2422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83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83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83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83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0">
                <a:cs typeface="Times New Roman" pitchFamily="18" charset="0"/>
              </a:rPr>
              <a:t>- метеорологический пост;</a:t>
            </a:r>
          </a:p>
        </p:txBody>
      </p:sp>
      <p:grpSp>
        <p:nvGrpSpPr>
          <p:cNvPr id="30757" name="Group 120"/>
          <p:cNvGrpSpPr>
            <a:grpSpLocks/>
          </p:cNvGrpSpPr>
          <p:nvPr/>
        </p:nvGrpSpPr>
        <p:grpSpPr bwMode="auto">
          <a:xfrm>
            <a:off x="6918325" y="3479800"/>
            <a:ext cx="287338" cy="225425"/>
            <a:chOff x="-50" y="4479"/>
            <a:chExt cx="136" cy="101"/>
          </a:xfrm>
        </p:grpSpPr>
        <p:sp>
          <p:nvSpPr>
            <p:cNvPr id="30904" name="AutoShape 445"/>
            <p:cNvSpPr>
              <a:spLocks noChangeArrowheads="1"/>
            </p:cNvSpPr>
            <p:nvPr/>
          </p:nvSpPr>
          <p:spPr bwMode="auto">
            <a:xfrm>
              <a:off x="-29" y="4488"/>
              <a:ext cx="99" cy="69"/>
            </a:xfrm>
            <a:prstGeom prst="triangle">
              <a:avLst>
                <a:gd name="adj" fmla="val 50000"/>
              </a:avLst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1921" tIns="50954" rIns="101921" bIns="50954" anchor="ctr"/>
            <a:lstStyle/>
            <a:p>
              <a:pPr defTabSz="1428750"/>
              <a:endParaRPr lang="ru-RU" sz="2900">
                <a:cs typeface="Times New Roman" pitchFamily="18" charset="0"/>
              </a:endParaRPr>
            </a:p>
          </p:txBody>
        </p:sp>
        <p:sp>
          <p:nvSpPr>
            <p:cNvPr id="30905" name="Text Box 446"/>
            <p:cNvSpPr txBox="1">
              <a:spLocks noChangeArrowheads="1"/>
            </p:cNvSpPr>
            <p:nvPr/>
          </p:nvSpPr>
          <p:spPr bwMode="auto">
            <a:xfrm>
              <a:off x="-50" y="4479"/>
              <a:ext cx="136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56" tIns="50922" rIns="101856" bIns="50922">
              <a:spAutoFit/>
            </a:bodyPr>
            <a:lstStyle>
              <a:lvl1pPr defTabSz="766763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6763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6763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6763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6763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sz="800">
                <a:solidFill>
                  <a:srgbClr val="FF3300"/>
                </a:solidFill>
                <a:cs typeface="Times New Roman" pitchFamily="18" charset="0"/>
              </a:endParaRPr>
            </a:p>
          </p:txBody>
        </p:sp>
        <p:sp>
          <p:nvSpPr>
            <p:cNvPr id="30906" name="Line 447"/>
            <p:cNvSpPr>
              <a:spLocks noChangeShapeType="1"/>
            </p:cNvSpPr>
            <p:nvPr/>
          </p:nvSpPr>
          <p:spPr bwMode="auto">
            <a:xfrm flipH="1">
              <a:off x="-32" y="4480"/>
              <a:ext cx="8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8" name="Rectangle 54"/>
          <p:cNvSpPr>
            <a:spLocks noChangeArrowheads="1"/>
          </p:cNvSpPr>
          <p:nvPr/>
        </p:nvSpPr>
        <p:spPr bwMode="auto">
          <a:xfrm>
            <a:off x="6838950" y="3795713"/>
            <a:ext cx="427038" cy="214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8001" tIns="64001" rIns="128001" bIns="64001" anchor="ctr"/>
          <a:lstStyle/>
          <a:p>
            <a:pPr algn="ctr"/>
            <a:r>
              <a:rPr lang="ru-RU" sz="1100"/>
              <a:t>ПВР</a:t>
            </a:r>
          </a:p>
        </p:txBody>
      </p:sp>
      <p:sp>
        <p:nvSpPr>
          <p:cNvPr id="30759" name="Text Box 457"/>
          <p:cNvSpPr txBox="1">
            <a:spLocks noChangeArrowheads="1"/>
          </p:cNvSpPr>
          <p:nvPr/>
        </p:nvSpPr>
        <p:spPr bwMode="auto">
          <a:xfrm>
            <a:off x="7604125" y="3756025"/>
            <a:ext cx="40671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83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83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83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83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0">
                <a:cs typeface="Times New Roman" pitchFamily="18" charset="0"/>
              </a:rPr>
              <a:t>- пункты временного размещения населения;</a:t>
            </a:r>
          </a:p>
        </p:txBody>
      </p:sp>
      <p:sp>
        <p:nvSpPr>
          <p:cNvPr id="30760" name="Полилиния 115"/>
          <p:cNvSpPr>
            <a:spLocks noChangeArrowheads="1"/>
          </p:cNvSpPr>
          <p:nvPr/>
        </p:nvSpPr>
        <p:spPr bwMode="auto">
          <a:xfrm>
            <a:off x="6127750" y="3041650"/>
            <a:ext cx="279400" cy="201613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61" name="Text Box 965"/>
          <p:cNvSpPr txBox="1">
            <a:spLocks noChangeArrowheads="1"/>
          </p:cNvSpPr>
          <p:nvPr/>
        </p:nvSpPr>
        <p:spPr bwMode="auto">
          <a:xfrm>
            <a:off x="7527925" y="2889250"/>
            <a:ext cx="43561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574" tIns="39290" rIns="78574" bIns="39290">
            <a:spAutoFit/>
          </a:bodyPr>
          <a:lstStyle>
            <a:lvl1pPr defTabSz="12573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573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573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573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573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70000"/>
              </a:lnSpc>
              <a:buFontTx/>
              <a:buChar char="-"/>
            </a:pPr>
            <a:r>
              <a:rPr lang="ru-RU" sz="1600" b="0">
                <a:cs typeface="Times New Roman" pitchFamily="18" charset="0"/>
              </a:rPr>
              <a:t> маршруты эвакуации населения (1- номер маршрута, 13 – количество эвакуируемых домов, 1- колонн, 750 -)чел. А - автомобильный</a:t>
            </a:r>
          </a:p>
        </p:txBody>
      </p:sp>
      <p:grpSp>
        <p:nvGrpSpPr>
          <p:cNvPr id="30762" name="Группа 114"/>
          <p:cNvGrpSpPr>
            <a:grpSpLocks/>
          </p:cNvGrpSpPr>
          <p:nvPr/>
        </p:nvGrpSpPr>
        <p:grpSpPr bwMode="auto">
          <a:xfrm>
            <a:off x="6516688" y="2460625"/>
            <a:ext cx="923925" cy="369888"/>
            <a:chOff x="7847002" y="5565780"/>
            <a:chExt cx="923281" cy="369520"/>
          </a:xfrm>
        </p:grpSpPr>
        <p:grpSp>
          <p:nvGrpSpPr>
            <p:cNvPr id="30900" name="Группа 110"/>
            <p:cNvGrpSpPr>
              <a:grpSpLocks/>
            </p:cNvGrpSpPr>
            <p:nvPr/>
          </p:nvGrpSpPr>
          <p:grpSpPr bwMode="auto">
            <a:xfrm>
              <a:off x="7847002" y="5575300"/>
              <a:ext cx="360000" cy="360000"/>
              <a:chOff x="6757990" y="3514716"/>
              <a:chExt cx="540000" cy="540000"/>
            </a:xfrm>
          </p:grpSpPr>
          <p:sp>
            <p:nvSpPr>
              <p:cNvPr id="30902" name="Овал 111"/>
              <p:cNvSpPr>
                <a:spLocks noChangeArrowheads="1"/>
              </p:cNvSpPr>
              <p:nvPr/>
            </p:nvSpPr>
            <p:spPr bwMode="auto">
              <a:xfrm>
                <a:off x="6757990" y="3514716"/>
                <a:ext cx="540000" cy="540000"/>
              </a:xfrm>
              <a:prstGeom prst="ellipse">
                <a:avLst/>
              </a:prstGeom>
              <a:solidFill>
                <a:srgbClr val="FF0000">
                  <a:alpha val="41176"/>
                </a:srgbClr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600"/>
              </a:p>
            </p:txBody>
          </p:sp>
          <p:sp>
            <p:nvSpPr>
              <p:cNvPr id="30903" name="TextBox 112"/>
              <p:cNvSpPr txBox="1">
                <a:spLocks noChangeArrowheads="1"/>
              </p:cNvSpPr>
              <p:nvPr/>
            </p:nvSpPr>
            <p:spPr bwMode="auto">
              <a:xfrm>
                <a:off x="6784157" y="3536126"/>
                <a:ext cx="285463" cy="504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sz="1600" dirty="0"/>
                  <a:t>1</a:t>
                </a:r>
                <a:endParaRPr lang="ru-RU" sz="4400" dirty="0"/>
              </a:p>
            </p:txBody>
          </p:sp>
        </p:grpSp>
        <p:sp>
          <p:nvSpPr>
            <p:cNvPr id="30901" name="Rectangle 9"/>
            <p:cNvSpPr>
              <a:spLocks noChangeArrowheads="1"/>
            </p:cNvSpPr>
            <p:nvPr/>
          </p:nvSpPr>
          <p:spPr bwMode="auto">
            <a:xfrm>
              <a:off x="8234082" y="5565780"/>
              <a:ext cx="536201" cy="355247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789113"/>
              <a:r>
                <a:rPr lang="ru-RU" sz="1000" u="sng" dirty="0">
                  <a:cs typeface="Times New Roman" pitchFamily="18" charset="0"/>
                </a:rPr>
                <a:t>№7,9,13</a:t>
              </a:r>
            </a:p>
            <a:p>
              <a:pPr algn="ctr" defTabSz="1789113"/>
              <a:r>
                <a:rPr lang="ru-RU" sz="1000" dirty="0">
                  <a:cs typeface="Times New Roman" pitchFamily="18" charset="0"/>
                </a:rPr>
                <a:t> 750 чел.</a:t>
              </a:r>
            </a:p>
          </p:txBody>
        </p:sp>
      </p:grpSp>
      <p:sp>
        <p:nvSpPr>
          <p:cNvPr id="30763" name="Text Box 965"/>
          <p:cNvSpPr txBox="1">
            <a:spLocks noChangeArrowheads="1"/>
          </p:cNvSpPr>
          <p:nvPr/>
        </p:nvSpPr>
        <p:spPr bwMode="auto">
          <a:xfrm>
            <a:off x="7515225" y="2465388"/>
            <a:ext cx="37131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574" tIns="39290" rIns="78574" bIns="39290">
            <a:spAutoFit/>
          </a:bodyPr>
          <a:lstStyle>
            <a:lvl1pPr defTabSz="12573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573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573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573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573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600" b="0">
                <a:cs typeface="Times New Roman" pitchFamily="18" charset="0"/>
              </a:rPr>
              <a:t> сборный эвакуационный пункт (в числ.  номера припис. домов, человек)</a:t>
            </a:r>
          </a:p>
        </p:txBody>
      </p:sp>
      <p:grpSp>
        <p:nvGrpSpPr>
          <p:cNvPr id="30764" name="Группа 118"/>
          <p:cNvGrpSpPr>
            <a:grpSpLocks/>
          </p:cNvGrpSpPr>
          <p:nvPr/>
        </p:nvGrpSpPr>
        <p:grpSpPr bwMode="auto">
          <a:xfrm>
            <a:off x="6426200" y="2951163"/>
            <a:ext cx="982663" cy="366712"/>
            <a:chOff x="3186092" y="7871693"/>
            <a:chExt cx="721494" cy="367354"/>
          </a:xfrm>
        </p:grpSpPr>
        <p:sp>
          <p:nvSpPr>
            <p:cNvPr id="30897" name="Rectangle 9"/>
            <p:cNvSpPr>
              <a:spLocks noChangeArrowheads="1"/>
            </p:cNvSpPr>
            <p:nvPr/>
          </p:nvSpPr>
          <p:spPr bwMode="auto">
            <a:xfrm>
              <a:off x="3186092" y="7871693"/>
              <a:ext cx="721494" cy="358552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24832" tIns="24832" rIns="24832" bIns="24832">
              <a:spAutoFit/>
            </a:bodyPr>
            <a:lstStyle/>
            <a:p>
              <a:pPr defTabSz="1789113"/>
              <a:r>
                <a:rPr lang="ru-RU" sz="1000">
                  <a:cs typeface="Times New Roman" pitchFamily="18" charset="0"/>
                </a:rPr>
                <a:t>       </a:t>
              </a:r>
              <a:r>
                <a:rPr lang="ru-RU" sz="1000" u="sng">
                  <a:cs typeface="Times New Roman" pitchFamily="18" charset="0"/>
                </a:rPr>
                <a:t>__13__</a:t>
              </a:r>
            </a:p>
            <a:p>
              <a:pPr defTabSz="1789113"/>
              <a:r>
                <a:rPr lang="ru-RU" sz="1000">
                  <a:cs typeface="Times New Roman" pitchFamily="18" charset="0"/>
                </a:rPr>
                <a:t>         </a:t>
              </a:r>
              <a:r>
                <a:rPr lang="en-US" sz="1000">
                  <a:cs typeface="Times New Roman" pitchFamily="18" charset="0"/>
                </a:rPr>
                <a:t>1</a:t>
              </a:r>
              <a:r>
                <a:rPr lang="ru-RU" sz="1000">
                  <a:cs typeface="Times New Roman" pitchFamily="18" charset="0"/>
                </a:rPr>
                <a:t>/750</a:t>
              </a:r>
            </a:p>
          </p:txBody>
        </p:sp>
        <p:sp>
          <p:nvSpPr>
            <p:cNvPr id="30898" name="Rectangle 9"/>
            <p:cNvSpPr>
              <a:spLocks noChangeArrowheads="1"/>
            </p:cNvSpPr>
            <p:nvPr/>
          </p:nvSpPr>
          <p:spPr bwMode="auto">
            <a:xfrm>
              <a:off x="3218728" y="7871693"/>
              <a:ext cx="130545" cy="356222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789113"/>
              <a:r>
                <a:rPr lang="ru-RU" sz="2000" b="0">
                  <a:cs typeface="Times New Roman" pitchFamily="18" charset="0"/>
                </a:rPr>
                <a:t>1</a:t>
              </a:r>
            </a:p>
          </p:txBody>
        </p:sp>
        <p:sp>
          <p:nvSpPr>
            <p:cNvPr id="30899" name="Rectangle 9"/>
            <p:cNvSpPr>
              <a:spLocks noChangeArrowheads="1"/>
            </p:cNvSpPr>
            <p:nvPr/>
          </p:nvSpPr>
          <p:spPr bwMode="auto">
            <a:xfrm>
              <a:off x="3688450" y="7881234"/>
              <a:ext cx="173354" cy="357813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789113"/>
              <a:r>
                <a:rPr lang="ru-RU" sz="2000" b="0">
                  <a:cs typeface="Times New Roman" pitchFamily="18" charset="0"/>
                </a:rPr>
                <a:t>А</a:t>
              </a:r>
            </a:p>
          </p:txBody>
        </p:sp>
      </p:grpSp>
      <p:sp>
        <p:nvSpPr>
          <p:cNvPr id="30765" name="Line 499"/>
          <p:cNvSpPr>
            <a:spLocks noChangeShapeType="1"/>
          </p:cNvSpPr>
          <p:nvPr/>
        </p:nvSpPr>
        <p:spPr bwMode="auto">
          <a:xfrm>
            <a:off x="9267825" y="864711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8016" tIns="64008" rIns="128016" bIns="64008" anchor="ctr"/>
          <a:lstStyle/>
          <a:p>
            <a:endParaRPr lang="ru-RU"/>
          </a:p>
        </p:txBody>
      </p:sp>
      <p:sp>
        <p:nvSpPr>
          <p:cNvPr id="30766" name="Text Box 47"/>
          <p:cNvSpPr txBox="1">
            <a:spLocks noChangeArrowheads="1"/>
          </p:cNvSpPr>
          <p:nvPr/>
        </p:nvSpPr>
        <p:spPr bwMode="auto">
          <a:xfrm>
            <a:off x="1628775" y="7916863"/>
            <a:ext cx="1123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036" tIns="60509" rIns="121036" bIns="60509">
            <a:spAutoFit/>
          </a:bodyPr>
          <a:lstStyle>
            <a:lvl1pPr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0">
                <a:cs typeface="Times New Roman" pitchFamily="18" charset="0"/>
              </a:rPr>
              <a:t>- </a:t>
            </a:r>
            <a:r>
              <a:rPr lang="ru-RU" sz="1600" b="0">
                <a:cs typeface="Times New Roman" pitchFamily="18" charset="0"/>
              </a:rPr>
              <a:t>колодец;</a:t>
            </a:r>
          </a:p>
        </p:txBody>
      </p:sp>
      <p:cxnSp>
        <p:nvCxnSpPr>
          <p:cNvPr id="135" name="Прямая соединительная линия 134"/>
          <p:cNvCxnSpPr/>
          <p:nvPr/>
        </p:nvCxnSpPr>
        <p:spPr bwMode="auto">
          <a:xfrm>
            <a:off x="1076325" y="9040813"/>
            <a:ext cx="401638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8" name="Text Box 47"/>
          <p:cNvSpPr txBox="1">
            <a:spLocks noChangeArrowheads="1"/>
          </p:cNvSpPr>
          <p:nvPr/>
        </p:nvSpPr>
        <p:spPr bwMode="auto">
          <a:xfrm>
            <a:off x="1612900" y="8836025"/>
            <a:ext cx="2346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036" tIns="60509" rIns="121036" bIns="60509">
            <a:spAutoFit/>
          </a:bodyPr>
          <a:lstStyle>
            <a:lvl1pPr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0">
                <a:cs typeface="Times New Roman" pitchFamily="18" charset="0"/>
              </a:rPr>
              <a:t>- </a:t>
            </a:r>
            <a:r>
              <a:rPr lang="ru-RU" sz="1600" b="0">
                <a:cs typeface="Times New Roman" pitchFamily="18" charset="0"/>
              </a:rPr>
              <a:t>линии водоснабжения;</a:t>
            </a:r>
          </a:p>
        </p:txBody>
      </p:sp>
      <p:sp>
        <p:nvSpPr>
          <p:cNvPr id="30769" name="Text Box 47"/>
          <p:cNvSpPr txBox="1">
            <a:spLocks noChangeArrowheads="1"/>
          </p:cNvSpPr>
          <p:nvPr/>
        </p:nvSpPr>
        <p:spPr bwMode="auto">
          <a:xfrm>
            <a:off x="1628775" y="8596313"/>
            <a:ext cx="2333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036" tIns="60509" rIns="121036" bIns="60509">
            <a:spAutoFit/>
          </a:bodyPr>
          <a:lstStyle>
            <a:lvl1pPr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0" dirty="0">
                <a:cs typeface="Times New Roman" pitchFamily="18" charset="0"/>
              </a:rPr>
              <a:t>- </a:t>
            </a:r>
            <a:r>
              <a:rPr lang="ru-RU" sz="1600" b="0" dirty="0">
                <a:cs typeface="Times New Roman" pitchFamily="18" charset="0"/>
              </a:rPr>
              <a:t>водозаборная станция;</a:t>
            </a:r>
          </a:p>
        </p:txBody>
      </p:sp>
      <p:grpSp>
        <p:nvGrpSpPr>
          <p:cNvPr id="30770" name="Группа 144"/>
          <p:cNvGrpSpPr>
            <a:grpSpLocks/>
          </p:cNvGrpSpPr>
          <p:nvPr/>
        </p:nvGrpSpPr>
        <p:grpSpPr bwMode="auto">
          <a:xfrm>
            <a:off x="1125538" y="8667750"/>
            <a:ext cx="303212" cy="301625"/>
            <a:chOff x="346075" y="6327775"/>
            <a:chExt cx="215900" cy="215900"/>
          </a:xfrm>
        </p:grpSpPr>
        <p:sp>
          <p:nvSpPr>
            <p:cNvPr id="139" name="Овал 138"/>
            <p:cNvSpPr/>
            <p:nvPr/>
          </p:nvSpPr>
          <p:spPr>
            <a:xfrm>
              <a:off x="346075" y="6327775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425201" y="6402772"/>
              <a:ext cx="71213" cy="727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0771" name="Группа 143"/>
          <p:cNvGrpSpPr>
            <a:grpSpLocks/>
          </p:cNvGrpSpPr>
          <p:nvPr/>
        </p:nvGrpSpPr>
        <p:grpSpPr bwMode="auto">
          <a:xfrm>
            <a:off x="1125538" y="8340725"/>
            <a:ext cx="301625" cy="303213"/>
            <a:chOff x="785786" y="6215082"/>
            <a:chExt cx="215900" cy="215900"/>
          </a:xfrm>
        </p:grpSpPr>
        <p:sp>
          <p:nvSpPr>
            <p:cNvPr id="142" name="Овал 141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 rot="16200000" flipH="1">
              <a:off x="819141" y="6257670"/>
              <a:ext cx="152600" cy="139767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rot="16200000" flipH="1">
              <a:off x="826360" y="6257545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0772" name="Text Box 47"/>
          <p:cNvSpPr txBox="1">
            <a:spLocks noChangeArrowheads="1"/>
          </p:cNvSpPr>
          <p:nvPr/>
        </p:nvSpPr>
        <p:spPr bwMode="auto">
          <a:xfrm>
            <a:off x="1630363" y="8274050"/>
            <a:ext cx="2298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036" tIns="60509" rIns="121036" bIns="60509">
            <a:spAutoFit/>
          </a:bodyPr>
          <a:lstStyle>
            <a:lvl1pPr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0">
                <a:cs typeface="Times New Roman" pitchFamily="18" charset="0"/>
              </a:rPr>
              <a:t>- </a:t>
            </a:r>
            <a:r>
              <a:rPr lang="ru-RU" sz="1600" b="0">
                <a:cs typeface="Times New Roman" pitchFamily="18" charset="0"/>
              </a:rPr>
              <a:t>очистное сооружение;</a:t>
            </a:r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1125538" y="7981950"/>
            <a:ext cx="301625" cy="3016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14" name="Группа 186"/>
          <p:cNvGrpSpPr/>
          <p:nvPr/>
        </p:nvGrpSpPr>
        <p:grpSpPr bwMode="auto">
          <a:xfrm>
            <a:off x="1127054" y="7507422"/>
            <a:ext cx="300009" cy="398460"/>
            <a:chOff x="2357422" y="4357694"/>
            <a:chExt cx="1296000" cy="1427572"/>
          </a:xfrm>
          <a:solidFill>
            <a:srgbClr val="996633"/>
          </a:solidFill>
        </p:grpSpPr>
        <p:grpSp>
          <p:nvGrpSpPr>
            <p:cNvPr id="15" name="Группа 179"/>
            <p:cNvGrpSpPr/>
            <p:nvPr/>
          </p:nvGrpSpPr>
          <p:grpSpPr>
            <a:xfrm>
              <a:off x="2357422" y="4357694"/>
              <a:ext cx="1296000" cy="1421625"/>
              <a:chOff x="5719758" y="4864895"/>
              <a:chExt cx="1296000" cy="1421625"/>
            </a:xfrm>
            <a:grpFill/>
          </p:grpSpPr>
          <p:cxnSp>
            <p:nvCxnSpPr>
              <p:cNvPr id="153" name="Прямая соединительная линия 152"/>
              <p:cNvCxnSpPr/>
              <p:nvPr/>
            </p:nvCxnSpPr>
            <p:spPr>
              <a:xfrm flipV="1">
                <a:off x="6000760" y="6286500"/>
                <a:ext cx="726271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/>
              <p:cNvCxnSpPr/>
              <p:nvPr/>
            </p:nvCxnSpPr>
            <p:spPr>
              <a:xfrm rot="5400000" flipH="1" flipV="1">
                <a:off x="5669755" y="5936457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 rot="5400000" flipH="1" flipV="1">
                <a:off x="6362702" y="5931694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5719758" y="4881542"/>
                <a:ext cx="1296000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 rot="16200000" flipV="1">
                <a:off x="5535218" y="5078015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rot="16200000" flipV="1">
                <a:off x="6792518" y="5068490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Прямая соединительная линия 158"/>
              <p:cNvCxnSpPr/>
              <p:nvPr/>
            </p:nvCxnSpPr>
            <p:spPr>
              <a:xfrm rot="16200000" flipV="1">
                <a:off x="5705476" y="5288756"/>
                <a:ext cx="347662" cy="295276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Прямая соединительная линия 159"/>
              <p:cNvCxnSpPr/>
              <p:nvPr/>
            </p:nvCxnSpPr>
            <p:spPr>
              <a:xfrm rot="5400000" flipH="1" flipV="1">
                <a:off x="6677024" y="5283995"/>
                <a:ext cx="354808" cy="29289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Прямоугольник 148"/>
            <p:cNvSpPr/>
            <p:nvPr/>
          </p:nvSpPr>
          <p:spPr>
            <a:xfrm>
              <a:off x="2655568" y="4389120"/>
              <a:ext cx="700280" cy="1396146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2387344" y="4367784"/>
              <a:ext cx="1233680" cy="396240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 rot="2806969">
              <a:off x="2417218" y="4626160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2" name="Прямоугольник 151"/>
            <p:cNvSpPr/>
            <p:nvPr/>
          </p:nvSpPr>
          <p:spPr>
            <a:xfrm rot="18627437">
              <a:off x="3142541" y="4655743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0775" name="Text Box 47"/>
          <p:cNvSpPr txBox="1">
            <a:spLocks noChangeArrowheads="1"/>
          </p:cNvSpPr>
          <p:nvPr/>
        </p:nvSpPr>
        <p:spPr bwMode="auto">
          <a:xfrm>
            <a:off x="1628775" y="7485063"/>
            <a:ext cx="22304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036" tIns="60509" rIns="121036" bIns="60509">
            <a:spAutoFit/>
          </a:bodyPr>
          <a:lstStyle>
            <a:lvl1pPr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0">
                <a:cs typeface="Times New Roman" pitchFamily="18" charset="0"/>
              </a:rPr>
              <a:t>- </a:t>
            </a:r>
            <a:r>
              <a:rPr lang="ru-RU" sz="1600" b="0">
                <a:cs typeface="Times New Roman" pitchFamily="18" charset="0"/>
              </a:rPr>
              <a:t>водонапорная башня;</a:t>
            </a:r>
          </a:p>
        </p:txBody>
      </p:sp>
      <p:sp>
        <p:nvSpPr>
          <p:cNvPr id="30776" name="Text Box 47"/>
          <p:cNvSpPr txBox="1">
            <a:spLocks noChangeArrowheads="1"/>
          </p:cNvSpPr>
          <p:nvPr/>
        </p:nvSpPr>
        <p:spPr bwMode="auto">
          <a:xfrm>
            <a:off x="1639888" y="7013575"/>
            <a:ext cx="1327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036" tIns="60509" rIns="121036" bIns="60509">
            <a:spAutoFit/>
          </a:bodyPr>
          <a:lstStyle>
            <a:lvl1pPr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0">
                <a:cs typeface="Times New Roman" pitchFamily="18" charset="0"/>
              </a:rPr>
              <a:t>- </a:t>
            </a:r>
            <a:r>
              <a:rPr lang="ru-RU" sz="1600" b="0"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30777" name="Group 253"/>
          <p:cNvGrpSpPr>
            <a:grpSpLocks/>
          </p:cNvGrpSpPr>
          <p:nvPr/>
        </p:nvGrpSpPr>
        <p:grpSpPr bwMode="auto">
          <a:xfrm>
            <a:off x="1027113" y="6962775"/>
            <a:ext cx="500062" cy="466725"/>
            <a:chOff x="476" y="3248"/>
            <a:chExt cx="408" cy="409"/>
          </a:xfrm>
        </p:grpSpPr>
        <p:sp>
          <p:nvSpPr>
            <p:cNvPr id="164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5" name="AutoShape 255"/>
            <p:cNvSpPr>
              <a:spLocks noChangeArrowheads="1"/>
            </p:cNvSpPr>
            <p:nvPr/>
          </p:nvSpPr>
          <p:spPr bwMode="auto">
            <a:xfrm rot="-10800000">
              <a:off x="703" y="3248"/>
              <a:ext cx="181" cy="40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30778" name="Text Box 47"/>
          <p:cNvSpPr txBox="1">
            <a:spLocks noChangeArrowheads="1"/>
          </p:cNvSpPr>
          <p:nvPr/>
        </p:nvSpPr>
        <p:spPr bwMode="auto">
          <a:xfrm>
            <a:off x="1624013" y="6534150"/>
            <a:ext cx="17748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036" tIns="60509" rIns="121036" bIns="60509">
            <a:spAutoFit/>
          </a:bodyPr>
          <a:lstStyle>
            <a:lvl1pPr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0">
                <a:cs typeface="Times New Roman" pitchFamily="18" charset="0"/>
              </a:rPr>
              <a:t>- </a:t>
            </a:r>
            <a:r>
              <a:rPr lang="ru-RU" sz="1600" b="0">
                <a:cs typeface="Times New Roman" pitchFamily="18" charset="0"/>
              </a:rPr>
              <a:t>тепловой пункт;</a:t>
            </a:r>
          </a:p>
        </p:txBody>
      </p:sp>
      <p:sp>
        <p:nvSpPr>
          <p:cNvPr id="167" name="Овал 166"/>
          <p:cNvSpPr/>
          <p:nvPr/>
        </p:nvSpPr>
        <p:spPr bwMode="auto">
          <a:xfrm>
            <a:off x="1125538" y="6592888"/>
            <a:ext cx="301625" cy="3032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780" name="Line 499"/>
          <p:cNvSpPr>
            <a:spLocks noChangeShapeType="1"/>
          </p:cNvSpPr>
          <p:nvPr/>
        </p:nvSpPr>
        <p:spPr bwMode="auto">
          <a:xfrm>
            <a:off x="8472488" y="19780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7970" tIns="63987" rIns="127970" bIns="63987" anchor="ctr"/>
          <a:lstStyle/>
          <a:p>
            <a:endParaRPr lang="ru-RU"/>
          </a:p>
        </p:txBody>
      </p:sp>
      <p:grpSp>
        <p:nvGrpSpPr>
          <p:cNvPr id="30781" name="Group 265"/>
          <p:cNvGrpSpPr>
            <a:grpSpLocks/>
          </p:cNvGrpSpPr>
          <p:nvPr/>
        </p:nvGrpSpPr>
        <p:grpSpPr bwMode="auto">
          <a:xfrm>
            <a:off x="6683375" y="1566863"/>
            <a:ext cx="704850" cy="279400"/>
            <a:chOff x="249" y="2931"/>
            <a:chExt cx="907" cy="363"/>
          </a:xfrm>
        </p:grpSpPr>
        <p:sp>
          <p:nvSpPr>
            <p:cNvPr id="30885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277938"/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886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87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88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89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82" name="Text Box 47"/>
          <p:cNvSpPr txBox="1">
            <a:spLocks noChangeArrowheads="1"/>
          </p:cNvSpPr>
          <p:nvPr/>
        </p:nvSpPr>
        <p:spPr bwMode="auto">
          <a:xfrm>
            <a:off x="7464425" y="1522413"/>
            <a:ext cx="32432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994" tIns="60488" rIns="120994" bIns="60488">
            <a:spAutoFit/>
          </a:bodyPr>
          <a:lstStyle>
            <a:lvl1pPr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ru-RU" sz="1600" b="0">
                <a:solidFill>
                  <a:srgbClr val="000000"/>
                </a:solidFill>
                <a:cs typeface="Times New Roman" pitchFamily="18" charset="0"/>
              </a:rPr>
              <a:t>трансформаторные подстанции;</a:t>
            </a:r>
          </a:p>
        </p:txBody>
      </p:sp>
      <p:cxnSp>
        <p:nvCxnSpPr>
          <p:cNvPr id="183" name="Прямая соединительная линия 182"/>
          <p:cNvCxnSpPr/>
          <p:nvPr/>
        </p:nvCxnSpPr>
        <p:spPr bwMode="auto">
          <a:xfrm>
            <a:off x="6686550" y="1984375"/>
            <a:ext cx="703263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 bwMode="auto">
          <a:xfrm>
            <a:off x="6686550" y="2300288"/>
            <a:ext cx="698500" cy="1587"/>
          </a:xfrm>
          <a:prstGeom prst="line">
            <a:avLst/>
          </a:prstGeom>
          <a:ln w="190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5" name="Text Box 47"/>
          <p:cNvSpPr txBox="1">
            <a:spLocks noChangeArrowheads="1"/>
          </p:cNvSpPr>
          <p:nvPr/>
        </p:nvSpPr>
        <p:spPr bwMode="auto">
          <a:xfrm>
            <a:off x="7464425" y="1828800"/>
            <a:ext cx="29543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994" tIns="60488" rIns="120994" bIns="60488">
            <a:spAutoFit/>
          </a:bodyPr>
          <a:lstStyle>
            <a:lvl1pPr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ru-RU" sz="1600" b="0">
                <a:solidFill>
                  <a:srgbClr val="000000"/>
                </a:solidFill>
                <a:cs typeface="Times New Roman" pitchFamily="18" charset="0"/>
              </a:rPr>
              <a:t>линии эл. снабжения  35 кВ;</a:t>
            </a:r>
          </a:p>
        </p:txBody>
      </p:sp>
      <p:sp>
        <p:nvSpPr>
          <p:cNvPr id="30786" name="Text Box 47"/>
          <p:cNvSpPr txBox="1">
            <a:spLocks noChangeArrowheads="1"/>
          </p:cNvSpPr>
          <p:nvPr/>
        </p:nvSpPr>
        <p:spPr bwMode="auto">
          <a:xfrm>
            <a:off x="7464425" y="2141538"/>
            <a:ext cx="29559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994" tIns="60488" rIns="120994" bIns="60488">
            <a:spAutoFit/>
          </a:bodyPr>
          <a:lstStyle>
            <a:lvl1pPr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ru-RU" sz="1600" b="0">
                <a:solidFill>
                  <a:srgbClr val="000000"/>
                </a:solidFill>
                <a:cs typeface="Times New Roman" pitchFamily="18" charset="0"/>
              </a:rPr>
              <a:t>линии эл. снабжения  0,4 кВ;</a:t>
            </a:r>
          </a:p>
        </p:txBody>
      </p:sp>
      <p:grpSp>
        <p:nvGrpSpPr>
          <p:cNvPr id="18" name="Group 265"/>
          <p:cNvGrpSpPr>
            <a:grpSpLocks/>
          </p:cNvGrpSpPr>
          <p:nvPr/>
        </p:nvGrpSpPr>
        <p:grpSpPr bwMode="auto">
          <a:xfrm>
            <a:off x="6684271" y="1174999"/>
            <a:ext cx="704598" cy="280085"/>
            <a:chOff x="249" y="2931"/>
            <a:chExt cx="907" cy="363"/>
          </a:xfrm>
          <a:solidFill>
            <a:schemeClr val="tx1"/>
          </a:solidFill>
        </p:grpSpPr>
        <p:sp>
          <p:nvSpPr>
            <p:cNvPr id="203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279698">
                <a:defRPr/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4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279698">
                <a:defRPr/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5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279698">
                <a:defRPr/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6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279698">
                <a:defRPr/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7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279698">
                <a:defRPr/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30788" name="Text Box 47"/>
          <p:cNvSpPr txBox="1">
            <a:spLocks noChangeArrowheads="1"/>
          </p:cNvSpPr>
          <p:nvPr/>
        </p:nvSpPr>
        <p:spPr bwMode="auto">
          <a:xfrm>
            <a:off x="7464425" y="1147763"/>
            <a:ext cx="9191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994" tIns="60488" rIns="120994" bIns="60488">
            <a:spAutoFit/>
          </a:bodyPr>
          <a:lstStyle>
            <a:lvl1pPr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ru-RU" sz="1600" b="0">
                <a:solidFill>
                  <a:srgbClr val="000000"/>
                </a:solidFill>
                <a:cs typeface="Times New Roman" pitchFamily="18" charset="0"/>
              </a:rPr>
              <a:t>ДЭС;</a:t>
            </a:r>
          </a:p>
        </p:txBody>
      </p:sp>
      <p:sp>
        <p:nvSpPr>
          <p:cNvPr id="30789" name="Line 499"/>
          <p:cNvSpPr>
            <a:spLocks noChangeShapeType="1"/>
          </p:cNvSpPr>
          <p:nvPr/>
        </p:nvSpPr>
        <p:spPr bwMode="auto">
          <a:xfrm>
            <a:off x="8693150" y="4184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8001" tIns="64001" rIns="128001" bIns="64001" anchor="ctr"/>
          <a:lstStyle/>
          <a:p>
            <a:endParaRPr lang="ru-RU"/>
          </a:p>
        </p:txBody>
      </p:sp>
      <p:sp>
        <p:nvSpPr>
          <p:cNvPr id="30790" name="Text Box 47"/>
          <p:cNvSpPr txBox="1">
            <a:spLocks noChangeArrowheads="1"/>
          </p:cNvSpPr>
          <p:nvPr/>
        </p:nvSpPr>
        <p:spPr bwMode="auto">
          <a:xfrm>
            <a:off x="7475538" y="4071938"/>
            <a:ext cx="3101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022" tIns="60502" rIns="121022" bIns="60502">
            <a:spAutoFit/>
          </a:bodyPr>
          <a:lstStyle>
            <a:lvl1pPr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0">
                <a:cs typeface="Times New Roman" pitchFamily="18" charset="0"/>
              </a:rPr>
              <a:t>- </a:t>
            </a:r>
            <a:r>
              <a:rPr lang="ru-RU" sz="1600" b="0">
                <a:cs typeface="Times New Roman" pitchFamily="18" charset="0"/>
              </a:rPr>
              <a:t>газораспределительный пункт;</a:t>
            </a:r>
          </a:p>
        </p:txBody>
      </p:sp>
      <p:cxnSp>
        <p:nvCxnSpPr>
          <p:cNvPr id="215" name="Прямая соединительная линия 214"/>
          <p:cNvCxnSpPr/>
          <p:nvPr/>
        </p:nvCxnSpPr>
        <p:spPr bwMode="auto">
          <a:xfrm>
            <a:off x="6672263" y="4583113"/>
            <a:ext cx="704850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2" name="Text Box 47"/>
          <p:cNvSpPr txBox="1">
            <a:spLocks noChangeArrowheads="1"/>
          </p:cNvSpPr>
          <p:nvPr/>
        </p:nvSpPr>
        <p:spPr bwMode="auto">
          <a:xfrm>
            <a:off x="7488238" y="4375150"/>
            <a:ext cx="2825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022" tIns="60502" rIns="121022" bIns="60502">
            <a:spAutoFit/>
          </a:bodyPr>
          <a:lstStyle>
            <a:lvl1pPr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128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0">
                <a:cs typeface="Times New Roman" pitchFamily="18" charset="0"/>
              </a:rPr>
              <a:t>- </a:t>
            </a:r>
            <a:r>
              <a:rPr lang="ru-RU" sz="1600" b="0">
                <a:cs typeface="Times New Roman" pitchFamily="18" charset="0"/>
              </a:rPr>
              <a:t>линии газоснабжения;</a:t>
            </a:r>
          </a:p>
        </p:txBody>
      </p:sp>
      <p:sp>
        <p:nvSpPr>
          <p:cNvPr id="217" name="Прямоугольник 216"/>
          <p:cNvSpPr/>
          <p:nvPr/>
        </p:nvSpPr>
        <p:spPr bwMode="auto">
          <a:xfrm>
            <a:off x="6911975" y="4122738"/>
            <a:ext cx="300038" cy="300037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218" name="Прямая соединительная линия 217"/>
          <p:cNvCxnSpPr/>
          <p:nvPr/>
        </p:nvCxnSpPr>
        <p:spPr bwMode="auto">
          <a:xfrm>
            <a:off x="6661150" y="4840288"/>
            <a:ext cx="70485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5" name="Text Box 47"/>
          <p:cNvSpPr txBox="1">
            <a:spLocks noChangeArrowheads="1"/>
          </p:cNvSpPr>
          <p:nvPr/>
        </p:nvSpPr>
        <p:spPr bwMode="auto">
          <a:xfrm>
            <a:off x="7488238" y="4645025"/>
            <a:ext cx="2641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036" tIns="60509" rIns="121036" bIns="60509">
            <a:spAutoFit/>
          </a:bodyPr>
          <a:lstStyle>
            <a:lvl1pPr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0">
                <a:cs typeface="Times New Roman" pitchFamily="18" charset="0"/>
              </a:rPr>
              <a:t>- </a:t>
            </a:r>
            <a:r>
              <a:rPr lang="ru-RU" sz="1600" b="0">
                <a:cs typeface="Times New Roman" pitchFamily="18" charset="0"/>
              </a:rPr>
              <a:t>линии теплоснабжения;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6996113" y="5040313"/>
            <a:ext cx="214312" cy="1428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1" name="Прямоугольник 220"/>
          <p:cNvSpPr/>
          <p:nvPr/>
        </p:nvSpPr>
        <p:spPr bwMode="auto">
          <a:xfrm>
            <a:off x="6996113" y="5308600"/>
            <a:ext cx="214312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798" name="Text Box 47"/>
          <p:cNvSpPr txBox="1">
            <a:spLocks noChangeArrowheads="1"/>
          </p:cNvSpPr>
          <p:nvPr/>
        </p:nvSpPr>
        <p:spPr bwMode="auto">
          <a:xfrm>
            <a:off x="7481888" y="4902200"/>
            <a:ext cx="38052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036" tIns="60509" rIns="121036" bIns="60509">
            <a:spAutoFit/>
          </a:bodyPr>
          <a:lstStyle>
            <a:lvl1pPr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0">
                <a:cs typeface="Times New Roman" pitchFamily="18" charset="0"/>
              </a:rPr>
              <a:t>- </a:t>
            </a:r>
            <a:r>
              <a:rPr lang="ru-RU" sz="1600" b="0">
                <a:cs typeface="Times New Roman" pitchFamily="18" charset="0"/>
              </a:rPr>
              <a:t>жилые дома центрального отопления;</a:t>
            </a:r>
          </a:p>
        </p:txBody>
      </p:sp>
      <p:sp>
        <p:nvSpPr>
          <p:cNvPr id="30799" name="Text Box 47"/>
          <p:cNvSpPr txBox="1">
            <a:spLocks noChangeArrowheads="1"/>
          </p:cNvSpPr>
          <p:nvPr/>
        </p:nvSpPr>
        <p:spPr bwMode="auto">
          <a:xfrm>
            <a:off x="7481888" y="5207000"/>
            <a:ext cx="33766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036" tIns="60509" rIns="121036" bIns="60509">
            <a:spAutoFit/>
          </a:bodyPr>
          <a:lstStyle>
            <a:lvl1pPr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144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0">
                <a:cs typeface="Times New Roman" pitchFamily="18" charset="0"/>
              </a:rPr>
              <a:t>- </a:t>
            </a:r>
            <a:r>
              <a:rPr lang="ru-RU" sz="1600" b="0">
                <a:cs typeface="Times New Roman" pitchFamily="18" charset="0"/>
              </a:rPr>
              <a:t>жилые дома печного отопления; </a:t>
            </a:r>
          </a:p>
        </p:txBody>
      </p:sp>
      <p:sp>
        <p:nvSpPr>
          <p:cNvPr id="30800" name="Line 499"/>
          <p:cNvSpPr>
            <a:spLocks noChangeShapeType="1"/>
          </p:cNvSpPr>
          <p:nvPr/>
        </p:nvSpPr>
        <p:spPr bwMode="auto">
          <a:xfrm>
            <a:off x="8572500" y="75533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7" tIns="45709" rIns="91417" bIns="45709" anchor="ctr"/>
          <a:lstStyle/>
          <a:p>
            <a:endParaRPr lang="ru-RU"/>
          </a:p>
        </p:txBody>
      </p:sp>
      <p:grpSp>
        <p:nvGrpSpPr>
          <p:cNvPr id="30801" name="Group 105"/>
          <p:cNvGrpSpPr>
            <a:grpSpLocks/>
          </p:cNvGrpSpPr>
          <p:nvPr/>
        </p:nvGrpSpPr>
        <p:grpSpPr bwMode="auto">
          <a:xfrm>
            <a:off x="6919913" y="5924550"/>
            <a:ext cx="396875" cy="396875"/>
            <a:chOff x="3061" y="3475"/>
            <a:chExt cx="182" cy="182"/>
          </a:xfrm>
        </p:grpSpPr>
        <p:grpSp>
          <p:nvGrpSpPr>
            <p:cNvPr id="30874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30876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30879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30883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30884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880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30881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30882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30877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8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875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27890" tIns="63945" rIns="127890" bIns="63945" anchor="ctr"/>
            <a:lstStyle/>
            <a:p>
              <a:pPr defTabSz="1274763"/>
              <a:endParaRPr lang="ru-RU" sz="3500" b="0">
                <a:latin typeface="Calibri" pitchFamily="34" charset="0"/>
              </a:endParaRPr>
            </a:p>
          </p:txBody>
        </p:sp>
      </p:grpSp>
      <p:grpSp>
        <p:nvGrpSpPr>
          <p:cNvPr id="30802" name="Group 117"/>
          <p:cNvGrpSpPr>
            <a:grpSpLocks/>
          </p:cNvGrpSpPr>
          <p:nvPr/>
        </p:nvGrpSpPr>
        <p:grpSpPr bwMode="auto">
          <a:xfrm>
            <a:off x="6469063" y="6257925"/>
            <a:ext cx="1230312" cy="684213"/>
            <a:chOff x="2971" y="3847"/>
            <a:chExt cx="347" cy="220"/>
          </a:xfrm>
        </p:grpSpPr>
        <p:grpSp>
          <p:nvGrpSpPr>
            <p:cNvPr id="30865" name="Group 118"/>
            <p:cNvGrpSpPr>
              <a:grpSpLocks/>
            </p:cNvGrpSpPr>
            <p:nvPr/>
          </p:nvGrpSpPr>
          <p:grpSpPr bwMode="auto">
            <a:xfrm>
              <a:off x="2971" y="3884"/>
              <a:ext cx="119" cy="120"/>
              <a:chOff x="315" y="951"/>
              <a:chExt cx="144" cy="147"/>
            </a:xfrm>
          </p:grpSpPr>
          <p:grpSp>
            <p:nvGrpSpPr>
              <p:cNvPr id="30869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30872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  <p:sp>
              <p:nvSpPr>
                <p:cNvPr id="30873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</p:grpSp>
          <p:sp>
            <p:nvSpPr>
              <p:cNvPr id="30870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890" tIns="63945" rIns="127890" bIns="63945"/>
              <a:lstStyle/>
              <a:p>
                <a:pPr defTabSz="1274763"/>
                <a:endParaRPr lang="ru-RU" sz="4000">
                  <a:latin typeface="Calibri" pitchFamily="34" charset="0"/>
                </a:endParaRPr>
              </a:p>
            </p:txBody>
          </p:sp>
          <p:sp>
            <p:nvSpPr>
              <p:cNvPr id="30871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866" name="Line 124"/>
            <p:cNvSpPr>
              <a:spLocks noChangeShapeType="1"/>
            </p:cNvSpPr>
            <p:nvPr/>
          </p:nvSpPr>
          <p:spPr bwMode="auto">
            <a:xfrm>
              <a:off x="3113" y="39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67" name="Text Box 125"/>
            <p:cNvSpPr txBox="1">
              <a:spLocks noChangeArrowheads="1"/>
            </p:cNvSpPr>
            <p:nvPr/>
          </p:nvSpPr>
          <p:spPr bwMode="auto">
            <a:xfrm>
              <a:off x="3085" y="3847"/>
              <a:ext cx="233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787525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787525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787525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787525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1800">
                  <a:latin typeface="Calibri" pitchFamily="34" charset="0"/>
                  <a:cs typeface="Times New Roman" pitchFamily="18" charset="0"/>
                </a:rPr>
                <a:t>ГАЗ</a:t>
              </a:r>
            </a:p>
          </p:txBody>
        </p:sp>
        <p:sp>
          <p:nvSpPr>
            <p:cNvPr id="30868" name="Text Box 126"/>
            <p:cNvSpPr txBox="1">
              <a:spLocks noChangeArrowheads="1"/>
            </p:cNvSpPr>
            <p:nvPr/>
          </p:nvSpPr>
          <p:spPr bwMode="auto">
            <a:xfrm>
              <a:off x="3115" y="3920"/>
              <a:ext cx="13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787525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787525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787525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787525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1800">
                  <a:latin typeface="Calibri" pitchFamily="34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30803" name="Text Box 95"/>
          <p:cNvSpPr txBox="1">
            <a:spLocks noChangeArrowheads="1"/>
          </p:cNvSpPr>
          <p:nvPr/>
        </p:nvSpPr>
        <p:spPr bwMode="auto">
          <a:xfrm>
            <a:off x="7443788" y="9164638"/>
            <a:ext cx="310356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542" tIns="89291" rIns="178542" bIns="89291">
            <a:spAutoFit/>
          </a:bodyPr>
          <a:lstStyle>
            <a:lvl1pPr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0">
                <a:cs typeface="Times New Roman" pitchFamily="18" charset="0"/>
              </a:rPr>
              <a:t>- газопровод;</a:t>
            </a:r>
          </a:p>
        </p:txBody>
      </p:sp>
      <p:sp>
        <p:nvSpPr>
          <p:cNvPr id="30804" name="Text Box 101"/>
          <p:cNvSpPr txBox="1">
            <a:spLocks noChangeArrowheads="1"/>
          </p:cNvSpPr>
          <p:nvPr/>
        </p:nvSpPr>
        <p:spPr bwMode="auto">
          <a:xfrm>
            <a:off x="7435850" y="5943600"/>
            <a:ext cx="36687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542" tIns="89291" rIns="178542" bIns="89291">
            <a:spAutoFit/>
          </a:bodyPr>
          <a:lstStyle>
            <a:lvl1pPr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0">
                <a:cs typeface="Times New Roman" pitchFamily="18" charset="0"/>
              </a:rPr>
              <a:t>- компрессорная станция;</a:t>
            </a:r>
          </a:p>
        </p:txBody>
      </p:sp>
      <p:sp>
        <p:nvSpPr>
          <p:cNvPr id="30805" name="Text Box 102"/>
          <p:cNvSpPr txBox="1">
            <a:spLocks noChangeArrowheads="1"/>
          </p:cNvSpPr>
          <p:nvPr/>
        </p:nvSpPr>
        <p:spPr bwMode="auto">
          <a:xfrm>
            <a:off x="7413625" y="6359525"/>
            <a:ext cx="36703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542" tIns="89291" rIns="178542" bIns="89291">
            <a:spAutoFit/>
          </a:bodyPr>
          <a:lstStyle>
            <a:lvl1pPr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0">
                <a:cs typeface="Times New Roman" pitchFamily="18" charset="0"/>
              </a:rPr>
              <a:t>-хранилища газа, 2- млн.куб.м;</a:t>
            </a:r>
          </a:p>
        </p:txBody>
      </p:sp>
      <p:sp>
        <p:nvSpPr>
          <p:cNvPr id="30806" name="Овал 171"/>
          <p:cNvSpPr>
            <a:spLocks noChangeArrowheads="1"/>
          </p:cNvSpPr>
          <p:nvPr/>
        </p:nvSpPr>
        <p:spPr bwMode="auto">
          <a:xfrm>
            <a:off x="6934200" y="6919913"/>
            <a:ext cx="400050" cy="400050"/>
          </a:xfrm>
          <a:prstGeom prst="ellipse">
            <a:avLst/>
          </a:prstGeom>
          <a:solidFill>
            <a:schemeClr val="bg1">
              <a:alpha val="43137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807" name="Text Box 67"/>
          <p:cNvSpPr txBox="1">
            <a:spLocks noChangeArrowheads="1"/>
          </p:cNvSpPr>
          <p:nvPr/>
        </p:nvSpPr>
        <p:spPr bwMode="auto">
          <a:xfrm>
            <a:off x="7608888" y="6965950"/>
            <a:ext cx="4378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600" b="0">
                <a:cs typeface="Times New Roman" pitchFamily="18" charset="0"/>
              </a:rPr>
              <a:t> места пересечений с преградами (мосты, автодороги, ж/д, водные объекты, овраги и т.д); </a:t>
            </a:r>
          </a:p>
          <a:p>
            <a:pPr eaLnBrk="1" hangingPunct="1">
              <a:lnSpc>
                <a:spcPct val="70000"/>
              </a:lnSpc>
            </a:pPr>
            <a:endParaRPr lang="ru-RU" sz="1600" b="0">
              <a:cs typeface="Times New Roman" pitchFamily="18" charset="0"/>
            </a:endParaRPr>
          </a:p>
        </p:txBody>
      </p:sp>
      <p:sp>
        <p:nvSpPr>
          <p:cNvPr id="30808" name="Oval 63"/>
          <p:cNvSpPr>
            <a:spLocks noChangeArrowheads="1"/>
          </p:cNvSpPr>
          <p:nvPr/>
        </p:nvSpPr>
        <p:spPr bwMode="auto">
          <a:xfrm rot="-5400000">
            <a:off x="6931819" y="5391944"/>
            <a:ext cx="296862" cy="685800"/>
          </a:xfrm>
          <a:prstGeom prst="ellipse">
            <a:avLst/>
          </a:prstGeom>
          <a:solidFill>
            <a:srgbClr val="FFFF00">
              <a:alpha val="21176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27730" tIns="63867" rIns="127730" bIns="63867" anchor="ctr"/>
          <a:lstStyle/>
          <a:p>
            <a:pPr algn="ctr" defTabSz="1274763"/>
            <a:endParaRPr lang="ru-RU" sz="35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0809" name="Text Box 95"/>
          <p:cNvSpPr txBox="1">
            <a:spLocks noChangeArrowheads="1"/>
          </p:cNvSpPr>
          <p:nvPr/>
        </p:nvSpPr>
        <p:spPr bwMode="auto">
          <a:xfrm>
            <a:off x="7427913" y="5548313"/>
            <a:ext cx="44291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542" tIns="89291" rIns="178542" bIns="89291">
            <a:spAutoFit/>
          </a:bodyPr>
          <a:lstStyle>
            <a:lvl1pPr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ru-RU" sz="1600" b="0">
                <a:cs typeface="Times New Roman" pitchFamily="18" charset="0"/>
              </a:rPr>
              <a:t>- зона возможного риска при аварии на газо-, нефтепроводе;</a:t>
            </a:r>
          </a:p>
        </p:txBody>
      </p:sp>
      <p:sp>
        <p:nvSpPr>
          <p:cNvPr id="30810" name="Полилиния 254"/>
          <p:cNvSpPr>
            <a:spLocks noChangeArrowheads="1"/>
          </p:cNvSpPr>
          <p:nvPr/>
        </p:nvSpPr>
        <p:spPr bwMode="auto">
          <a:xfrm>
            <a:off x="7010400" y="7456488"/>
            <a:ext cx="352425" cy="241300"/>
          </a:xfrm>
          <a:custGeom>
            <a:avLst/>
            <a:gdLst>
              <a:gd name="T0" fmla="*/ 57536 w 353730"/>
              <a:gd name="T1" fmla="*/ 168402 h 241429"/>
              <a:gd name="T2" fmla="*/ 26061 w 353730"/>
              <a:gd name="T3" fmla="*/ 156861 h 241429"/>
              <a:gd name="T4" fmla="*/ 36555 w 353730"/>
              <a:gd name="T5" fmla="*/ 87631 h 241429"/>
              <a:gd name="T6" fmla="*/ 78520 w 353730"/>
              <a:gd name="T7" fmla="*/ 18394 h 241429"/>
              <a:gd name="T8" fmla="*/ 99501 w 353730"/>
              <a:gd name="T9" fmla="*/ 53010 h 241429"/>
              <a:gd name="T10" fmla="*/ 130977 w 353730"/>
              <a:gd name="T11" fmla="*/ 64544 h 241429"/>
              <a:gd name="T12" fmla="*/ 204420 w 353730"/>
              <a:gd name="T13" fmla="*/ 76089 h 241429"/>
              <a:gd name="T14" fmla="*/ 183436 w 353730"/>
              <a:gd name="T15" fmla="*/ 145321 h 241429"/>
              <a:gd name="T16" fmla="*/ 246384 w 353730"/>
              <a:gd name="T17" fmla="*/ 168402 h 241429"/>
              <a:gd name="T18" fmla="*/ 120485 w 353730"/>
              <a:gd name="T19" fmla="*/ 203013 h 241429"/>
              <a:gd name="T20" fmla="*/ 99501 w 353730"/>
              <a:gd name="T21" fmla="*/ 237630 h 241429"/>
              <a:gd name="T22" fmla="*/ 68032 w 353730"/>
              <a:gd name="T23" fmla="*/ 226092 h 241429"/>
              <a:gd name="T24" fmla="*/ 57536 w 353730"/>
              <a:gd name="T25" fmla="*/ 16840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endParaRPr lang="ru-RU"/>
          </a:p>
        </p:txBody>
      </p:sp>
      <p:sp>
        <p:nvSpPr>
          <p:cNvPr id="30811" name="Полилиния 255"/>
          <p:cNvSpPr>
            <a:spLocks noChangeArrowheads="1"/>
          </p:cNvSpPr>
          <p:nvPr/>
        </p:nvSpPr>
        <p:spPr bwMode="auto">
          <a:xfrm>
            <a:off x="7010400" y="7775575"/>
            <a:ext cx="352425" cy="241300"/>
          </a:xfrm>
          <a:custGeom>
            <a:avLst/>
            <a:gdLst>
              <a:gd name="T0" fmla="*/ 57536 w 353730"/>
              <a:gd name="T1" fmla="*/ 168402 h 241429"/>
              <a:gd name="T2" fmla="*/ 26061 w 353730"/>
              <a:gd name="T3" fmla="*/ 156861 h 241429"/>
              <a:gd name="T4" fmla="*/ 36555 w 353730"/>
              <a:gd name="T5" fmla="*/ 87631 h 241429"/>
              <a:gd name="T6" fmla="*/ 78520 w 353730"/>
              <a:gd name="T7" fmla="*/ 18394 h 241429"/>
              <a:gd name="T8" fmla="*/ 99501 w 353730"/>
              <a:gd name="T9" fmla="*/ 53010 h 241429"/>
              <a:gd name="T10" fmla="*/ 130977 w 353730"/>
              <a:gd name="T11" fmla="*/ 64544 h 241429"/>
              <a:gd name="T12" fmla="*/ 204420 w 353730"/>
              <a:gd name="T13" fmla="*/ 76089 h 241429"/>
              <a:gd name="T14" fmla="*/ 183436 w 353730"/>
              <a:gd name="T15" fmla="*/ 145321 h 241429"/>
              <a:gd name="T16" fmla="*/ 246384 w 353730"/>
              <a:gd name="T17" fmla="*/ 168402 h 241429"/>
              <a:gd name="T18" fmla="*/ 120485 w 353730"/>
              <a:gd name="T19" fmla="*/ 203013 h 241429"/>
              <a:gd name="T20" fmla="*/ 99501 w 353730"/>
              <a:gd name="T21" fmla="*/ 237630 h 241429"/>
              <a:gd name="T22" fmla="*/ 68032 w 353730"/>
              <a:gd name="T23" fmla="*/ 226092 h 241429"/>
              <a:gd name="T24" fmla="*/ 57536 w 353730"/>
              <a:gd name="T25" fmla="*/ 16840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endParaRPr lang="ru-RU"/>
          </a:p>
        </p:txBody>
      </p:sp>
      <p:sp>
        <p:nvSpPr>
          <p:cNvPr id="30812" name="Полилиния 256"/>
          <p:cNvSpPr>
            <a:spLocks noChangeArrowheads="1"/>
          </p:cNvSpPr>
          <p:nvPr/>
        </p:nvSpPr>
        <p:spPr bwMode="auto">
          <a:xfrm>
            <a:off x="7010400" y="8077200"/>
            <a:ext cx="352425" cy="241300"/>
          </a:xfrm>
          <a:custGeom>
            <a:avLst/>
            <a:gdLst>
              <a:gd name="T0" fmla="*/ 57536 w 353730"/>
              <a:gd name="T1" fmla="*/ 168402 h 241429"/>
              <a:gd name="T2" fmla="*/ 26061 w 353730"/>
              <a:gd name="T3" fmla="*/ 156861 h 241429"/>
              <a:gd name="T4" fmla="*/ 36555 w 353730"/>
              <a:gd name="T5" fmla="*/ 87631 h 241429"/>
              <a:gd name="T6" fmla="*/ 78520 w 353730"/>
              <a:gd name="T7" fmla="*/ 18394 h 241429"/>
              <a:gd name="T8" fmla="*/ 99501 w 353730"/>
              <a:gd name="T9" fmla="*/ 53010 h 241429"/>
              <a:gd name="T10" fmla="*/ 130977 w 353730"/>
              <a:gd name="T11" fmla="*/ 64544 h 241429"/>
              <a:gd name="T12" fmla="*/ 204420 w 353730"/>
              <a:gd name="T13" fmla="*/ 76089 h 241429"/>
              <a:gd name="T14" fmla="*/ 183436 w 353730"/>
              <a:gd name="T15" fmla="*/ 145321 h 241429"/>
              <a:gd name="T16" fmla="*/ 246384 w 353730"/>
              <a:gd name="T17" fmla="*/ 168402 h 241429"/>
              <a:gd name="T18" fmla="*/ 120485 w 353730"/>
              <a:gd name="T19" fmla="*/ 203013 h 241429"/>
              <a:gd name="T20" fmla="*/ 99501 w 353730"/>
              <a:gd name="T21" fmla="*/ 237630 h 241429"/>
              <a:gd name="T22" fmla="*/ 68032 w 353730"/>
              <a:gd name="T23" fmla="*/ 226092 h 241429"/>
              <a:gd name="T24" fmla="*/ 57536 w 353730"/>
              <a:gd name="T25" fmla="*/ 16840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endParaRPr lang="ru-RU"/>
          </a:p>
        </p:txBody>
      </p:sp>
      <p:sp>
        <p:nvSpPr>
          <p:cNvPr id="30813" name="Text Box 101"/>
          <p:cNvSpPr txBox="1">
            <a:spLocks noChangeArrowheads="1"/>
          </p:cNvSpPr>
          <p:nvPr/>
        </p:nvSpPr>
        <p:spPr bwMode="auto">
          <a:xfrm>
            <a:off x="7419975" y="7361238"/>
            <a:ext cx="36687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542" tIns="89291" rIns="178542" bIns="89291">
            <a:spAutoFit/>
          </a:bodyPr>
          <a:lstStyle>
            <a:lvl1pPr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0">
                <a:cs typeface="Times New Roman" pitchFamily="18" charset="0"/>
              </a:rPr>
              <a:t>- критический уровень подтопления;</a:t>
            </a:r>
          </a:p>
        </p:txBody>
      </p:sp>
      <p:sp>
        <p:nvSpPr>
          <p:cNvPr id="30814" name="Text Box 101"/>
          <p:cNvSpPr txBox="1">
            <a:spLocks noChangeArrowheads="1"/>
          </p:cNvSpPr>
          <p:nvPr/>
        </p:nvSpPr>
        <p:spPr bwMode="auto">
          <a:xfrm>
            <a:off x="7419975" y="7642225"/>
            <a:ext cx="36687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542" tIns="89291" rIns="178542" bIns="89291">
            <a:spAutoFit/>
          </a:bodyPr>
          <a:lstStyle>
            <a:lvl1pPr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0">
                <a:cs typeface="Times New Roman" pitchFamily="18" charset="0"/>
              </a:rPr>
              <a:t>- средний уровень подтопления;</a:t>
            </a:r>
          </a:p>
        </p:txBody>
      </p:sp>
      <p:sp>
        <p:nvSpPr>
          <p:cNvPr id="30815" name="Text Box 101"/>
          <p:cNvSpPr txBox="1">
            <a:spLocks noChangeArrowheads="1"/>
          </p:cNvSpPr>
          <p:nvPr/>
        </p:nvSpPr>
        <p:spPr bwMode="auto">
          <a:xfrm>
            <a:off x="7431088" y="7947025"/>
            <a:ext cx="3851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542" tIns="89291" rIns="178542" bIns="89291">
            <a:spAutoFit/>
          </a:bodyPr>
          <a:lstStyle>
            <a:lvl1pPr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0">
                <a:cs typeface="Times New Roman" pitchFamily="18" charset="0"/>
              </a:rPr>
              <a:t>- максимальный уровень подтопления;</a:t>
            </a:r>
          </a:p>
        </p:txBody>
      </p:sp>
      <p:sp>
        <p:nvSpPr>
          <p:cNvPr id="30816" name="Line 499"/>
          <p:cNvSpPr>
            <a:spLocks noChangeShapeType="1"/>
          </p:cNvSpPr>
          <p:nvPr/>
        </p:nvSpPr>
        <p:spPr bwMode="auto">
          <a:xfrm>
            <a:off x="6076950" y="8567738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7" tIns="45709" rIns="91417" bIns="45709" anchor="ctr"/>
          <a:lstStyle/>
          <a:p>
            <a:endParaRPr lang="ru-RU"/>
          </a:p>
        </p:txBody>
      </p:sp>
      <p:sp>
        <p:nvSpPr>
          <p:cNvPr id="30817" name="Text Box 89"/>
          <p:cNvSpPr txBox="1">
            <a:spLocks noChangeArrowheads="1"/>
          </p:cNvSpPr>
          <p:nvPr/>
        </p:nvSpPr>
        <p:spPr bwMode="auto">
          <a:xfrm>
            <a:off x="7305675" y="8202613"/>
            <a:ext cx="42068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9848" tIns="124935" rIns="249848" bIns="124935">
            <a:spAutoFit/>
          </a:bodyPr>
          <a:lstStyle>
            <a:lvl1pPr defTabSz="250348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50348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50348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50348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50348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70000"/>
              </a:lnSpc>
            </a:pPr>
            <a:r>
              <a:rPr lang="ru-RU" sz="1600" b="0">
                <a:cs typeface="Times New Roman" pitchFamily="18" charset="0"/>
              </a:rPr>
              <a:t> -  нефтебазы и другие объекты нефтяного комплекса. (нефтеналивные сатнции, мазутохранилища и др.);</a:t>
            </a:r>
          </a:p>
        </p:txBody>
      </p:sp>
      <p:grpSp>
        <p:nvGrpSpPr>
          <p:cNvPr id="30818" name="Группа 168"/>
          <p:cNvGrpSpPr>
            <a:grpSpLocks/>
          </p:cNvGrpSpPr>
          <p:nvPr/>
        </p:nvGrpSpPr>
        <p:grpSpPr bwMode="auto">
          <a:xfrm rot="-4345915">
            <a:off x="1082675" y="8997950"/>
            <a:ext cx="200025" cy="600075"/>
            <a:chOff x="5857884" y="3714752"/>
            <a:chExt cx="142876" cy="428628"/>
          </a:xfrm>
        </p:grpSpPr>
        <p:sp>
          <p:nvSpPr>
            <p:cNvPr id="30863" name="Овал 169"/>
            <p:cNvSpPr>
              <a:spLocks noChangeArrowheads="1"/>
            </p:cNvSpPr>
            <p:nvPr/>
          </p:nvSpPr>
          <p:spPr bwMode="auto">
            <a:xfrm>
              <a:off x="5857884" y="3857628"/>
              <a:ext cx="142876" cy="142876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8016" tIns="64008" rIns="128016" bIns="64008" anchor="ctr"/>
            <a:lstStyle/>
            <a:p>
              <a:pPr algn="ctr" defTabSz="1276350"/>
              <a:endParaRPr lang="ru-RU" sz="1600" b="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  <p:cxnSp>
          <p:nvCxnSpPr>
            <p:cNvPr id="178" name="Прямая соединительная линия 177"/>
            <p:cNvCxnSpPr/>
            <p:nvPr/>
          </p:nvCxnSpPr>
          <p:spPr>
            <a:xfrm rot="16200000" flipH="1">
              <a:off x="5715008" y="3857628"/>
              <a:ext cx="428628" cy="142876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19" name="Group 1225"/>
          <p:cNvGrpSpPr>
            <a:grpSpLocks/>
          </p:cNvGrpSpPr>
          <p:nvPr/>
        </p:nvGrpSpPr>
        <p:grpSpPr bwMode="auto">
          <a:xfrm>
            <a:off x="7018338" y="8370888"/>
            <a:ext cx="311150" cy="403225"/>
            <a:chOff x="783" y="2063"/>
            <a:chExt cx="479" cy="307"/>
          </a:xfrm>
        </p:grpSpPr>
        <p:sp>
          <p:nvSpPr>
            <p:cNvPr id="30838" name="Line 1226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839" name="Group 1227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30856" name="Group 1228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30861" name="Arc 1229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767 h 21600"/>
                    <a:gd name="T4" fmla="*/ 0 w 21600"/>
                    <a:gd name="T5" fmla="*/ 767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30862" name="Arc 1230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767 h 21600"/>
                    <a:gd name="T4" fmla="*/ 0 w 21600"/>
                    <a:gd name="T5" fmla="*/ 767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30857" name="Line 1231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8" name="Line 1232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9" name="Line 1233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0" name="Line 1234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840" name="Group 1235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30849" name="Group 1236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30854" name="Arc 1237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766 h 21600"/>
                    <a:gd name="T4" fmla="*/ 0 w 21600"/>
                    <a:gd name="T5" fmla="*/ 766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30855" name="Arc 1238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759 h 21600"/>
                    <a:gd name="T4" fmla="*/ 0 w 21600"/>
                    <a:gd name="T5" fmla="*/ 759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30850" name="Line 1239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1" name="Line 1240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2" name="Line 1241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3" name="Line 1242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841" name="Line 1243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2" name="Arc 1244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30843" name="Arc 1245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30844" name="Arc 1246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30845" name="Line 1247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6" name="Line 1248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7" name="Arc 1249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30848" name="Line 1250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820" name="Group 1873"/>
          <p:cNvGrpSpPr>
            <a:grpSpLocks/>
          </p:cNvGrpSpPr>
          <p:nvPr/>
        </p:nvGrpSpPr>
        <p:grpSpPr bwMode="auto">
          <a:xfrm rot="-1334384">
            <a:off x="6991350" y="8864600"/>
            <a:ext cx="406400" cy="406400"/>
            <a:chOff x="258" y="12222"/>
            <a:chExt cx="457" cy="457"/>
          </a:xfrm>
        </p:grpSpPr>
        <p:sp>
          <p:nvSpPr>
            <p:cNvPr id="30831" name="Oval 1874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pPr defTabSz="1276350"/>
              <a:endParaRPr lang="ru-RU" sz="1600" b="0">
                <a:cs typeface="Times New Roman" pitchFamily="18" charset="0"/>
              </a:endParaRPr>
            </a:p>
          </p:txBody>
        </p:sp>
        <p:grpSp>
          <p:nvGrpSpPr>
            <p:cNvPr id="30832" name="Group 1875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30833" name="Group 1876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30836" name="Freeform 1877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30837" name="Freeform 1878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30834" name="Line 1879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35" name="Line 1880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0821" name="Text Box 89"/>
          <p:cNvSpPr txBox="1">
            <a:spLocks noChangeArrowheads="1"/>
          </p:cNvSpPr>
          <p:nvPr/>
        </p:nvSpPr>
        <p:spPr bwMode="auto">
          <a:xfrm>
            <a:off x="1447800" y="9080500"/>
            <a:ext cx="184943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49848" tIns="124935" rIns="249848" bIns="124935">
            <a:spAutoFit/>
          </a:bodyPr>
          <a:lstStyle>
            <a:lvl1pPr defTabSz="250348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50348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50348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50348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50348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600" b="0">
                <a:cs typeface="Times New Roman" pitchFamily="18" charset="0"/>
              </a:rPr>
              <a:t> - нефтепровод;</a:t>
            </a:r>
          </a:p>
        </p:txBody>
      </p:sp>
      <p:sp>
        <p:nvSpPr>
          <p:cNvPr id="30822" name="Text Box 89"/>
          <p:cNvSpPr txBox="1">
            <a:spLocks noChangeArrowheads="1"/>
          </p:cNvSpPr>
          <p:nvPr/>
        </p:nvSpPr>
        <p:spPr bwMode="auto">
          <a:xfrm>
            <a:off x="7329488" y="8870950"/>
            <a:ext cx="26384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9848" tIns="124935" rIns="249848" bIns="124935">
            <a:spAutoFit/>
          </a:bodyPr>
          <a:lstStyle>
            <a:lvl1pPr defTabSz="250348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50348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50348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50348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50348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600" b="0">
                <a:cs typeface="Times New Roman" pitchFamily="18" charset="0"/>
              </a:rPr>
              <a:t> -  насосные станции; </a:t>
            </a:r>
          </a:p>
        </p:txBody>
      </p:sp>
      <p:grpSp>
        <p:nvGrpSpPr>
          <p:cNvPr id="30823" name="Группа 231"/>
          <p:cNvGrpSpPr>
            <a:grpSpLocks/>
          </p:cNvGrpSpPr>
          <p:nvPr/>
        </p:nvGrpSpPr>
        <p:grpSpPr bwMode="auto">
          <a:xfrm>
            <a:off x="6780213" y="9317038"/>
            <a:ext cx="504825" cy="200025"/>
            <a:chOff x="6827094" y="5825222"/>
            <a:chExt cx="504000" cy="200060"/>
          </a:xfrm>
        </p:grpSpPr>
        <p:sp>
          <p:nvSpPr>
            <p:cNvPr id="30829" name="Овал 169"/>
            <p:cNvSpPr>
              <a:spLocks noChangeArrowheads="1"/>
            </p:cNvSpPr>
            <p:nvPr/>
          </p:nvSpPr>
          <p:spPr bwMode="auto">
            <a:xfrm rot="-4345915">
              <a:off x="7007458" y="5825250"/>
              <a:ext cx="200060" cy="200004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FFFF00"/>
              </a:solidFill>
              <a:round/>
              <a:headEnd/>
              <a:tailEnd/>
            </a:ln>
          </p:spPr>
          <p:txBody>
            <a:bodyPr vert="eaVert" lIns="127985" tIns="63994" rIns="127985" bIns="63994" anchor="ctr"/>
            <a:lstStyle/>
            <a:p>
              <a:pPr algn="ctr" defTabSz="1276350"/>
              <a:endParaRPr lang="ru-RU" sz="25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30830" name="Прямая соединительная линия 170"/>
            <p:cNvCxnSpPr>
              <a:cxnSpLocks noChangeShapeType="1"/>
            </p:cNvCxnSpPr>
            <p:nvPr/>
          </p:nvCxnSpPr>
          <p:spPr bwMode="auto">
            <a:xfrm rot="11854085" flipH="1">
              <a:off x="6827094" y="5838990"/>
              <a:ext cx="504000" cy="142875"/>
            </a:xfrm>
            <a:prstGeom prst="line">
              <a:avLst/>
            </a:prstGeom>
            <a:noFill/>
            <a:ln w="3492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824" name="Группа 218"/>
          <p:cNvGrpSpPr>
            <a:grpSpLocks/>
          </p:cNvGrpSpPr>
          <p:nvPr/>
        </p:nvGrpSpPr>
        <p:grpSpPr bwMode="auto">
          <a:xfrm>
            <a:off x="1155700" y="5337175"/>
            <a:ext cx="309563" cy="301625"/>
            <a:chOff x="-1121598" y="5086352"/>
            <a:chExt cx="309408" cy="301197"/>
          </a:xfrm>
        </p:grpSpPr>
        <p:sp>
          <p:nvSpPr>
            <p:cNvPr id="30827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1274763"/>
              <a:endParaRPr lang="ru-RU" sz="29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0828" name="Oval 41"/>
            <p:cNvSpPr>
              <a:spLocks noChangeArrowheads="1"/>
            </p:cNvSpPr>
            <p:nvPr/>
          </p:nvSpPr>
          <p:spPr bwMode="auto">
            <a:xfrm>
              <a:off x="-1121598" y="5099549"/>
              <a:ext cx="288000" cy="288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27761" tIns="63881" rIns="127761" bIns="63881" anchor="ctr"/>
            <a:lstStyle/>
            <a:p>
              <a:pPr algn="ctr" defTabSz="1274763"/>
              <a:r>
                <a:rPr lang="en-US" sz="280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T</a:t>
              </a:r>
              <a:endParaRPr lang="ru-RU" sz="29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0795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1279525">
              <a:lnSpc>
                <a:spcPct val="80000"/>
              </a:lnSpc>
              <a:defRPr/>
            </a:pPr>
            <a:r>
              <a:rPr lang="ru-RU" sz="2100" dirty="0">
                <a:cs typeface="Times New Roman" pitchFamily="18" charset="0"/>
              </a:rPr>
              <a:t>ПАСПОРТ ТЕРРИТОРИИ </a:t>
            </a:r>
            <a:r>
              <a:rPr lang="ru-RU" sz="2100" dirty="0" smtClean="0">
                <a:cs typeface="Times New Roman" pitchFamily="18" charset="0"/>
              </a:rPr>
              <a:t>д. </a:t>
            </a:r>
            <a:r>
              <a:rPr lang="ru-RU" sz="2100" dirty="0" err="1" smtClean="0">
                <a:cs typeface="Times New Roman" pitchFamily="18" charset="0"/>
              </a:rPr>
              <a:t>Ершовка</a:t>
            </a:r>
            <a:r>
              <a:rPr lang="ru-RU" sz="2100" dirty="0" smtClean="0">
                <a:cs typeface="Times New Roman" pitchFamily="18" charset="0"/>
              </a:rPr>
              <a:t>   </a:t>
            </a:r>
          </a:p>
          <a:p>
            <a:pPr algn="ctr" defTabSz="1279525">
              <a:lnSpc>
                <a:spcPct val="80000"/>
              </a:lnSpc>
              <a:defRPr/>
            </a:pPr>
            <a:r>
              <a:rPr lang="ru-RU" sz="2100" dirty="0" smtClean="0">
                <a:cs typeface="Times New Roman" pitchFamily="18" charset="0"/>
              </a:rPr>
              <a:t>СЕНЬКИНСКОГО СЕЛЬСКОГО ПОСЕЛЕНИЯ ДОБРЯНСКОГО МУНИЦИПАЛЬНОГО </a:t>
            </a:r>
            <a:r>
              <a:rPr lang="ru-RU" sz="2100" dirty="0">
                <a:cs typeface="Times New Roman" pitchFamily="18" charset="0"/>
              </a:rPr>
              <a:t>РАЙОНА</a:t>
            </a:r>
          </a:p>
          <a:p>
            <a:pPr algn="ctr" defTabSz="1279525">
              <a:lnSpc>
                <a:spcPct val="80000"/>
              </a:lnSpc>
              <a:defRPr/>
            </a:pPr>
            <a:r>
              <a:rPr lang="ru-RU" sz="2100" dirty="0">
                <a:solidFill>
                  <a:srgbClr val="0000FF"/>
                </a:solidFill>
                <a:cs typeface="Times New Roman" pitchFamily="18" charset="0"/>
              </a:rPr>
              <a:t>(условные обозначения) </a:t>
            </a:r>
          </a:p>
        </p:txBody>
      </p:sp>
      <p:sp>
        <p:nvSpPr>
          <p:cNvPr id="30826" name="Text Box 200"/>
          <p:cNvSpPr txBox="1">
            <a:spLocks noChangeArrowheads="1"/>
          </p:cNvSpPr>
          <p:nvPr/>
        </p:nvSpPr>
        <p:spPr bwMode="auto">
          <a:xfrm>
            <a:off x="12082463" y="0"/>
            <a:ext cx="719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400"/>
              <a:t>п.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5" name="Группа 277"/>
          <p:cNvGrpSpPr>
            <a:grpSpLocks/>
          </p:cNvGrpSpPr>
          <p:nvPr/>
        </p:nvGrpSpPr>
        <p:grpSpPr bwMode="auto">
          <a:xfrm>
            <a:off x="293688" y="1703388"/>
            <a:ext cx="420687" cy="306387"/>
            <a:chOff x="6544278" y="3971161"/>
            <a:chExt cx="339753" cy="261960"/>
          </a:xfrm>
        </p:grpSpPr>
        <p:grpSp>
          <p:nvGrpSpPr>
            <p:cNvPr id="5861" name="Group 73"/>
            <p:cNvGrpSpPr>
              <a:grpSpLocks/>
            </p:cNvGrpSpPr>
            <p:nvPr/>
          </p:nvGrpSpPr>
          <p:grpSpPr bwMode="auto">
            <a:xfrm>
              <a:off x="6578849" y="3971161"/>
              <a:ext cx="255339" cy="261960"/>
              <a:chOff x="3168" y="186"/>
              <a:chExt cx="528" cy="672"/>
            </a:xfrm>
          </p:grpSpPr>
          <p:sp>
            <p:nvSpPr>
              <p:cNvPr id="5864" name="Line 74"/>
              <p:cNvSpPr>
                <a:spLocks noChangeShapeType="1"/>
              </p:cNvSpPr>
              <p:nvPr/>
            </p:nvSpPr>
            <p:spPr bwMode="auto">
              <a:xfrm>
                <a:off x="3193" y="186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65" name="Line 75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66" name="Line 76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67" name="Line 77"/>
              <p:cNvSpPr>
                <a:spLocks noChangeShapeType="1"/>
              </p:cNvSpPr>
              <p:nvPr/>
            </p:nvSpPr>
            <p:spPr bwMode="auto">
              <a:xfrm>
                <a:off x="3671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862" name="Freeform 78"/>
            <p:cNvSpPr>
              <a:spLocks/>
            </p:cNvSpPr>
            <p:nvPr/>
          </p:nvSpPr>
          <p:spPr bwMode="auto">
            <a:xfrm>
              <a:off x="6591299" y="3986212"/>
              <a:ext cx="240507" cy="130980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5863" name="Text Box 79"/>
            <p:cNvSpPr txBox="1">
              <a:spLocks noChangeArrowheads="1"/>
            </p:cNvSpPr>
            <p:nvPr/>
          </p:nvSpPr>
          <p:spPr bwMode="auto">
            <a:xfrm>
              <a:off x="6544278" y="4001463"/>
              <a:ext cx="33975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31875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031875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31875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031875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31875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700">
                  <a:cs typeface="Arial" pitchFamily="34" charset="0"/>
                </a:rPr>
                <a:t>ДПО</a:t>
              </a:r>
            </a:p>
          </p:txBody>
        </p:sp>
      </p:grpSp>
      <p:grpSp>
        <p:nvGrpSpPr>
          <p:cNvPr id="5126" name="Группа 276"/>
          <p:cNvGrpSpPr>
            <a:grpSpLocks/>
          </p:cNvGrpSpPr>
          <p:nvPr/>
        </p:nvGrpSpPr>
        <p:grpSpPr bwMode="auto">
          <a:xfrm>
            <a:off x="309563" y="1387475"/>
            <a:ext cx="434975" cy="306388"/>
            <a:chOff x="4856160" y="3032911"/>
            <a:chExt cx="351098" cy="261959"/>
          </a:xfrm>
        </p:grpSpPr>
        <p:grpSp>
          <p:nvGrpSpPr>
            <p:cNvPr id="5853" name="Group 127"/>
            <p:cNvGrpSpPr>
              <a:grpSpLocks/>
            </p:cNvGrpSpPr>
            <p:nvPr/>
          </p:nvGrpSpPr>
          <p:grpSpPr bwMode="auto">
            <a:xfrm>
              <a:off x="4885381" y="3032911"/>
              <a:ext cx="302569" cy="261959"/>
              <a:chOff x="3168" y="180"/>
              <a:chExt cx="528" cy="672"/>
            </a:xfrm>
          </p:grpSpPr>
          <p:sp>
            <p:nvSpPr>
              <p:cNvPr id="5857" name="Line 128"/>
              <p:cNvSpPr>
                <a:spLocks noChangeShapeType="1"/>
              </p:cNvSpPr>
              <p:nvPr/>
            </p:nvSpPr>
            <p:spPr bwMode="auto">
              <a:xfrm>
                <a:off x="3175" y="180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58" name="Line 12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59" name="Line 13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60" name="Line 13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854" name="Группа 22"/>
            <p:cNvGrpSpPr>
              <a:grpSpLocks/>
            </p:cNvGrpSpPr>
            <p:nvPr/>
          </p:nvGrpSpPr>
          <p:grpSpPr bwMode="auto">
            <a:xfrm>
              <a:off x="4856160" y="3051101"/>
              <a:ext cx="351098" cy="130980"/>
              <a:chOff x="3309131" y="3055062"/>
              <a:chExt cx="351098" cy="130980"/>
            </a:xfrm>
          </p:grpSpPr>
          <p:sp>
            <p:nvSpPr>
              <p:cNvPr id="5855" name="Freeform 132"/>
              <p:cNvSpPr>
                <a:spLocks/>
              </p:cNvSpPr>
              <p:nvPr/>
            </p:nvSpPr>
            <p:spPr bwMode="auto">
              <a:xfrm>
                <a:off x="3361848" y="3055062"/>
                <a:ext cx="274131" cy="130980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5856" name="Text Box 133"/>
              <p:cNvSpPr txBox="1">
                <a:spLocks noChangeArrowheads="1"/>
              </p:cNvSpPr>
              <p:nvPr/>
            </p:nvSpPr>
            <p:spPr bwMode="auto">
              <a:xfrm>
                <a:off x="3309131" y="3073932"/>
                <a:ext cx="351098" cy="92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031875" eaLnBrk="0" hangingPunct="0"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1031875" eaLnBrk="0" hangingPunct="0"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1031875" eaLnBrk="0" hangingPunct="0"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1031875" eaLnBrk="0" hangingPunct="0"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1031875" eaLnBrk="0" hangingPunct="0"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ru-RU" sz="700">
                    <a:solidFill>
                      <a:schemeClr val="bg1"/>
                    </a:solidFill>
                    <a:cs typeface="Arial" pitchFamily="34" charset="0"/>
                  </a:rPr>
                  <a:t>ВПО</a:t>
                </a:r>
              </a:p>
            </p:txBody>
          </p:sp>
        </p:grpSp>
      </p:grpSp>
      <p:grpSp>
        <p:nvGrpSpPr>
          <p:cNvPr id="5127" name="Group 316"/>
          <p:cNvGrpSpPr>
            <a:grpSpLocks/>
          </p:cNvGrpSpPr>
          <p:nvPr/>
        </p:nvGrpSpPr>
        <p:grpSpPr bwMode="auto">
          <a:xfrm>
            <a:off x="236538" y="3668713"/>
            <a:ext cx="471487" cy="311150"/>
            <a:chOff x="4727" y="2506"/>
            <a:chExt cx="706" cy="1172"/>
          </a:xfrm>
        </p:grpSpPr>
        <p:sp>
          <p:nvSpPr>
            <p:cNvPr id="577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9 h 135"/>
                <a:gd name="T2" fmla="*/ 0 w 139"/>
                <a:gd name="T3" fmla="*/ 20 h 135"/>
                <a:gd name="T4" fmla="*/ 0 w 139"/>
                <a:gd name="T5" fmla="*/ 20 h 135"/>
                <a:gd name="T6" fmla="*/ 0 w 139"/>
                <a:gd name="T7" fmla="*/ 10 h 135"/>
                <a:gd name="T8" fmla="*/ 0 w 139"/>
                <a:gd name="T9" fmla="*/ 10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9 h 135"/>
                <a:gd name="T16" fmla="*/ 0 w 139"/>
                <a:gd name="T17" fmla="*/ 29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7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214 h 1278"/>
                <a:gd name="T2" fmla="*/ 0 w 1946"/>
                <a:gd name="T3" fmla="*/ 17 h 1278"/>
                <a:gd name="T4" fmla="*/ 0 w 1946"/>
                <a:gd name="T5" fmla="*/ 17 h 1278"/>
                <a:gd name="T6" fmla="*/ 0 w 1946"/>
                <a:gd name="T7" fmla="*/ 16 h 1278"/>
                <a:gd name="T8" fmla="*/ 0 w 1946"/>
                <a:gd name="T9" fmla="*/ 14 h 1278"/>
                <a:gd name="T10" fmla="*/ 0 w 1946"/>
                <a:gd name="T11" fmla="*/ 12 h 1278"/>
                <a:gd name="T12" fmla="*/ 0 w 1946"/>
                <a:gd name="T13" fmla="*/ 10 h 1278"/>
                <a:gd name="T14" fmla="*/ 0 w 1946"/>
                <a:gd name="T15" fmla="*/ 9 h 1278"/>
                <a:gd name="T16" fmla="*/ 0 w 1946"/>
                <a:gd name="T17" fmla="*/ 8 h 1278"/>
                <a:gd name="T18" fmla="*/ 0 w 1946"/>
                <a:gd name="T19" fmla="*/ 7 h 1278"/>
                <a:gd name="T20" fmla="*/ 0 w 1946"/>
                <a:gd name="T21" fmla="*/ 5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5 h 1278"/>
                <a:gd name="T54" fmla="*/ 0 w 1946"/>
                <a:gd name="T55" fmla="*/ 7 h 1278"/>
                <a:gd name="T56" fmla="*/ 0 w 1946"/>
                <a:gd name="T57" fmla="*/ 8 h 1278"/>
                <a:gd name="T58" fmla="*/ 0 w 1946"/>
                <a:gd name="T59" fmla="*/ 9 h 1278"/>
                <a:gd name="T60" fmla="*/ 0 w 1946"/>
                <a:gd name="T61" fmla="*/ 10 h 1278"/>
                <a:gd name="T62" fmla="*/ 0 w 1946"/>
                <a:gd name="T63" fmla="*/ 12 h 1278"/>
                <a:gd name="T64" fmla="*/ 0 w 1946"/>
                <a:gd name="T65" fmla="*/ 14 h 1278"/>
                <a:gd name="T66" fmla="*/ 0 w 1946"/>
                <a:gd name="T67" fmla="*/ 16 h 1278"/>
                <a:gd name="T68" fmla="*/ 0 w 1946"/>
                <a:gd name="T69" fmla="*/ 17 h 1278"/>
                <a:gd name="T70" fmla="*/ 0 w 1946"/>
                <a:gd name="T71" fmla="*/ 17 h 1278"/>
                <a:gd name="T72" fmla="*/ 0 w 1946"/>
                <a:gd name="T73" fmla="*/ 214 h 1278"/>
                <a:gd name="T74" fmla="*/ 0 w 1946"/>
                <a:gd name="T75" fmla="*/ 214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7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7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7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7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8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8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8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8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8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8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8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8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8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8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9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9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7 h 102"/>
                <a:gd name="T2" fmla="*/ 0 w 440"/>
                <a:gd name="T3" fmla="*/ 16 h 102"/>
                <a:gd name="T4" fmla="*/ 0 w 440"/>
                <a:gd name="T5" fmla="*/ 14 h 102"/>
                <a:gd name="T6" fmla="*/ 0 w 440"/>
                <a:gd name="T7" fmla="*/ 12 h 102"/>
                <a:gd name="T8" fmla="*/ 0 w 440"/>
                <a:gd name="T9" fmla="*/ 11 h 102"/>
                <a:gd name="T10" fmla="*/ 0 w 440"/>
                <a:gd name="T11" fmla="*/ 9 h 102"/>
                <a:gd name="T12" fmla="*/ 0 w 440"/>
                <a:gd name="T13" fmla="*/ 8 h 102"/>
                <a:gd name="T14" fmla="*/ 0 w 440"/>
                <a:gd name="T15" fmla="*/ 7 h 102"/>
                <a:gd name="T16" fmla="*/ 0 w 440"/>
                <a:gd name="T17" fmla="*/ 5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5 h 102"/>
                <a:gd name="T50" fmla="*/ 0 w 440"/>
                <a:gd name="T51" fmla="*/ 7 h 102"/>
                <a:gd name="T52" fmla="*/ 0 w 440"/>
                <a:gd name="T53" fmla="*/ 8 h 102"/>
                <a:gd name="T54" fmla="*/ 0 w 440"/>
                <a:gd name="T55" fmla="*/ 9 h 102"/>
                <a:gd name="T56" fmla="*/ 0 w 440"/>
                <a:gd name="T57" fmla="*/ 11 h 102"/>
                <a:gd name="T58" fmla="*/ 0 w 440"/>
                <a:gd name="T59" fmla="*/ 12 h 102"/>
                <a:gd name="T60" fmla="*/ 0 w 440"/>
                <a:gd name="T61" fmla="*/ 14 h 102"/>
                <a:gd name="T62" fmla="*/ 0 w 440"/>
                <a:gd name="T63" fmla="*/ 16 h 102"/>
                <a:gd name="T64" fmla="*/ 0 w 440"/>
                <a:gd name="T65" fmla="*/ 17 h 102"/>
                <a:gd name="T66" fmla="*/ 0 w 440"/>
                <a:gd name="T67" fmla="*/ 17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9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11 h 168"/>
                <a:gd name="T2" fmla="*/ 0 w 1847"/>
                <a:gd name="T3" fmla="*/ 12 h 168"/>
                <a:gd name="T4" fmla="*/ 0 w 1847"/>
                <a:gd name="T5" fmla="*/ 14 h 168"/>
                <a:gd name="T6" fmla="*/ 0 w 1847"/>
                <a:gd name="T7" fmla="*/ 16 h 168"/>
                <a:gd name="T8" fmla="*/ 0 w 1847"/>
                <a:gd name="T9" fmla="*/ 18 h 168"/>
                <a:gd name="T10" fmla="*/ 0 w 1847"/>
                <a:gd name="T11" fmla="*/ 21 h 168"/>
                <a:gd name="T12" fmla="*/ 0 w 1847"/>
                <a:gd name="T13" fmla="*/ 24 h 168"/>
                <a:gd name="T14" fmla="*/ 0 w 1847"/>
                <a:gd name="T15" fmla="*/ 28 h 168"/>
                <a:gd name="T16" fmla="*/ 0 w 1847"/>
                <a:gd name="T17" fmla="*/ 30 h 168"/>
                <a:gd name="T18" fmla="*/ 0 w 1847"/>
                <a:gd name="T19" fmla="*/ 20 h 168"/>
                <a:gd name="T20" fmla="*/ 0 w 1847"/>
                <a:gd name="T21" fmla="*/ 20 h 168"/>
                <a:gd name="T22" fmla="*/ 0 w 1847"/>
                <a:gd name="T23" fmla="*/ 20 h 168"/>
                <a:gd name="T24" fmla="*/ 0 w 1847"/>
                <a:gd name="T25" fmla="*/ 20 h 168"/>
                <a:gd name="T26" fmla="*/ 0 w 1847"/>
                <a:gd name="T27" fmla="*/ 20 h 168"/>
                <a:gd name="T28" fmla="*/ 0 w 1847"/>
                <a:gd name="T29" fmla="*/ 20 h 168"/>
                <a:gd name="T30" fmla="*/ 0 w 1847"/>
                <a:gd name="T31" fmla="*/ 20 h 168"/>
                <a:gd name="T32" fmla="*/ 0 w 1847"/>
                <a:gd name="T33" fmla="*/ 20 h 168"/>
                <a:gd name="T34" fmla="*/ 0 w 1847"/>
                <a:gd name="T35" fmla="*/ 18 h 168"/>
                <a:gd name="T36" fmla="*/ 0 w 1847"/>
                <a:gd name="T37" fmla="*/ 15 h 168"/>
                <a:gd name="T38" fmla="*/ 0 w 1847"/>
                <a:gd name="T39" fmla="*/ 10 h 168"/>
                <a:gd name="T40" fmla="*/ 0 w 1847"/>
                <a:gd name="T41" fmla="*/ 8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8 h 168"/>
                <a:gd name="T60" fmla="*/ 0 w 1847"/>
                <a:gd name="T61" fmla="*/ 10 h 168"/>
                <a:gd name="T62" fmla="*/ 0 w 1847"/>
                <a:gd name="T63" fmla="*/ 15 h 168"/>
                <a:gd name="T64" fmla="*/ 0 w 1847"/>
                <a:gd name="T65" fmla="*/ 18 h 168"/>
                <a:gd name="T66" fmla="*/ 0 w 1847"/>
                <a:gd name="T67" fmla="*/ 20 h 168"/>
                <a:gd name="T68" fmla="*/ 0 w 1847"/>
                <a:gd name="T69" fmla="*/ 20 h 168"/>
                <a:gd name="T70" fmla="*/ 0 w 1847"/>
                <a:gd name="T71" fmla="*/ 20 h 168"/>
                <a:gd name="T72" fmla="*/ 0 w 1847"/>
                <a:gd name="T73" fmla="*/ 20 h 168"/>
                <a:gd name="T74" fmla="*/ 0 w 1847"/>
                <a:gd name="T75" fmla="*/ 20 h 168"/>
                <a:gd name="T76" fmla="*/ 0 w 1847"/>
                <a:gd name="T77" fmla="*/ 20 h 168"/>
                <a:gd name="T78" fmla="*/ 0 w 1847"/>
                <a:gd name="T79" fmla="*/ 20 h 168"/>
                <a:gd name="T80" fmla="*/ 0 w 1847"/>
                <a:gd name="T81" fmla="*/ 20 h 168"/>
                <a:gd name="T82" fmla="*/ 0 w 1847"/>
                <a:gd name="T83" fmla="*/ 30 h 168"/>
                <a:gd name="T84" fmla="*/ 0 w 1847"/>
                <a:gd name="T85" fmla="*/ 28 h 168"/>
                <a:gd name="T86" fmla="*/ 0 w 1847"/>
                <a:gd name="T87" fmla="*/ 24 h 168"/>
                <a:gd name="T88" fmla="*/ 0 w 1847"/>
                <a:gd name="T89" fmla="*/ 21 h 168"/>
                <a:gd name="T90" fmla="*/ 0 w 1847"/>
                <a:gd name="T91" fmla="*/ 18 h 168"/>
                <a:gd name="T92" fmla="*/ 0 w 1847"/>
                <a:gd name="T93" fmla="*/ 16 h 168"/>
                <a:gd name="T94" fmla="*/ 0 w 1847"/>
                <a:gd name="T95" fmla="*/ 14 h 168"/>
                <a:gd name="T96" fmla="*/ 0 w 1847"/>
                <a:gd name="T97" fmla="*/ 12 h 168"/>
                <a:gd name="T98" fmla="*/ 0 w 1847"/>
                <a:gd name="T99" fmla="*/ 11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9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9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9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9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9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9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9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0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0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0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0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0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0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0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0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0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0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1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1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1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1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1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1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1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1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1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1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2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2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2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2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2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2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2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35 h 373"/>
                <a:gd name="T2" fmla="*/ 0 w 217"/>
                <a:gd name="T3" fmla="*/ 35 h 373"/>
                <a:gd name="T4" fmla="*/ 0 w 217"/>
                <a:gd name="T5" fmla="*/ 55 h 373"/>
                <a:gd name="T6" fmla="*/ 0 w 217"/>
                <a:gd name="T7" fmla="*/ 55 h 373"/>
                <a:gd name="T8" fmla="*/ 0 w 217"/>
                <a:gd name="T9" fmla="*/ 60 h 373"/>
                <a:gd name="T10" fmla="*/ 0 w 217"/>
                <a:gd name="T11" fmla="*/ 6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5 h 373"/>
                <a:gd name="T18" fmla="*/ 0 w 217"/>
                <a:gd name="T19" fmla="*/ 5 h 373"/>
                <a:gd name="T20" fmla="*/ 0 w 217"/>
                <a:gd name="T21" fmla="*/ 27 h 373"/>
                <a:gd name="T22" fmla="*/ 0 w 217"/>
                <a:gd name="T23" fmla="*/ 27 h 373"/>
                <a:gd name="T24" fmla="*/ 0 w 217"/>
                <a:gd name="T25" fmla="*/ 35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2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5 h 373"/>
                <a:gd name="T2" fmla="*/ 0 w 29"/>
                <a:gd name="T3" fmla="*/ 55 h 373"/>
                <a:gd name="T4" fmla="*/ 0 w 29"/>
                <a:gd name="T5" fmla="*/ 60 h 373"/>
                <a:gd name="T6" fmla="*/ 0 w 29"/>
                <a:gd name="T7" fmla="*/ 0 h 373"/>
                <a:gd name="T8" fmla="*/ 0 w 29"/>
                <a:gd name="T9" fmla="*/ 5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2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35 h 373"/>
                <a:gd name="T2" fmla="*/ 0 w 216"/>
                <a:gd name="T3" fmla="*/ 35 h 373"/>
                <a:gd name="T4" fmla="*/ 0 w 216"/>
                <a:gd name="T5" fmla="*/ 55 h 373"/>
                <a:gd name="T6" fmla="*/ 0 w 216"/>
                <a:gd name="T7" fmla="*/ 55 h 373"/>
                <a:gd name="T8" fmla="*/ 0 w 216"/>
                <a:gd name="T9" fmla="*/ 60 h 373"/>
                <a:gd name="T10" fmla="*/ 0 w 216"/>
                <a:gd name="T11" fmla="*/ 6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5 h 373"/>
                <a:gd name="T18" fmla="*/ 0 w 216"/>
                <a:gd name="T19" fmla="*/ 5 h 373"/>
                <a:gd name="T20" fmla="*/ 0 w 216"/>
                <a:gd name="T21" fmla="*/ 27 h 373"/>
                <a:gd name="T22" fmla="*/ 0 w 216"/>
                <a:gd name="T23" fmla="*/ 27 h 373"/>
                <a:gd name="T24" fmla="*/ 0 w 216"/>
                <a:gd name="T25" fmla="*/ 35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2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5 h 373"/>
                <a:gd name="T2" fmla="*/ 0 w 29"/>
                <a:gd name="T3" fmla="*/ 55 h 373"/>
                <a:gd name="T4" fmla="*/ 0 w 29"/>
                <a:gd name="T5" fmla="*/ 60 h 373"/>
                <a:gd name="T6" fmla="*/ 0 w 29"/>
                <a:gd name="T7" fmla="*/ 0 h 373"/>
                <a:gd name="T8" fmla="*/ 0 w 29"/>
                <a:gd name="T9" fmla="*/ 5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3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35 h 373"/>
                <a:gd name="T2" fmla="*/ 0 w 217"/>
                <a:gd name="T3" fmla="*/ 35 h 373"/>
                <a:gd name="T4" fmla="*/ 0 w 217"/>
                <a:gd name="T5" fmla="*/ 55 h 373"/>
                <a:gd name="T6" fmla="*/ 0 w 217"/>
                <a:gd name="T7" fmla="*/ 55 h 373"/>
                <a:gd name="T8" fmla="*/ 0 w 217"/>
                <a:gd name="T9" fmla="*/ 60 h 373"/>
                <a:gd name="T10" fmla="*/ 0 w 217"/>
                <a:gd name="T11" fmla="*/ 6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5 h 373"/>
                <a:gd name="T18" fmla="*/ 0 w 217"/>
                <a:gd name="T19" fmla="*/ 5 h 373"/>
                <a:gd name="T20" fmla="*/ 0 w 217"/>
                <a:gd name="T21" fmla="*/ 27 h 373"/>
                <a:gd name="T22" fmla="*/ 0 w 217"/>
                <a:gd name="T23" fmla="*/ 27 h 373"/>
                <a:gd name="T24" fmla="*/ 0 w 217"/>
                <a:gd name="T25" fmla="*/ 35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3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5 h 373"/>
                <a:gd name="T2" fmla="*/ 0 w 29"/>
                <a:gd name="T3" fmla="*/ 55 h 373"/>
                <a:gd name="T4" fmla="*/ 0 w 29"/>
                <a:gd name="T5" fmla="*/ 60 h 373"/>
                <a:gd name="T6" fmla="*/ 0 w 29"/>
                <a:gd name="T7" fmla="*/ 0 h 373"/>
                <a:gd name="T8" fmla="*/ 0 w 29"/>
                <a:gd name="T9" fmla="*/ 5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3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37 h 372"/>
                <a:gd name="T2" fmla="*/ 0 w 216"/>
                <a:gd name="T3" fmla="*/ 37 h 372"/>
                <a:gd name="T4" fmla="*/ 0 w 216"/>
                <a:gd name="T5" fmla="*/ 57 h 372"/>
                <a:gd name="T6" fmla="*/ 0 w 216"/>
                <a:gd name="T7" fmla="*/ 57 h 372"/>
                <a:gd name="T8" fmla="*/ 0 w 216"/>
                <a:gd name="T9" fmla="*/ 62 h 372"/>
                <a:gd name="T10" fmla="*/ 0 w 216"/>
                <a:gd name="T11" fmla="*/ 62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4 h 372"/>
                <a:gd name="T18" fmla="*/ 0 w 216"/>
                <a:gd name="T19" fmla="*/ 4 h 372"/>
                <a:gd name="T20" fmla="*/ 0 w 216"/>
                <a:gd name="T21" fmla="*/ 28 h 372"/>
                <a:gd name="T22" fmla="*/ 0 w 216"/>
                <a:gd name="T23" fmla="*/ 28 h 372"/>
                <a:gd name="T24" fmla="*/ 0 w 216"/>
                <a:gd name="T25" fmla="*/ 37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3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4 h 372"/>
                <a:gd name="T2" fmla="*/ 0 w 29"/>
                <a:gd name="T3" fmla="*/ 57 h 372"/>
                <a:gd name="T4" fmla="*/ 0 w 29"/>
                <a:gd name="T5" fmla="*/ 62 h 372"/>
                <a:gd name="T6" fmla="*/ 0 w 29"/>
                <a:gd name="T7" fmla="*/ 0 h 372"/>
                <a:gd name="T8" fmla="*/ 0 w 29"/>
                <a:gd name="T9" fmla="*/ 4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3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37 h 372"/>
                <a:gd name="T2" fmla="*/ 0 w 217"/>
                <a:gd name="T3" fmla="*/ 37 h 372"/>
                <a:gd name="T4" fmla="*/ 0 w 217"/>
                <a:gd name="T5" fmla="*/ 57 h 372"/>
                <a:gd name="T6" fmla="*/ 0 w 217"/>
                <a:gd name="T7" fmla="*/ 57 h 372"/>
                <a:gd name="T8" fmla="*/ 0 w 217"/>
                <a:gd name="T9" fmla="*/ 62 h 372"/>
                <a:gd name="T10" fmla="*/ 0 w 217"/>
                <a:gd name="T11" fmla="*/ 62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4 h 372"/>
                <a:gd name="T18" fmla="*/ 0 w 217"/>
                <a:gd name="T19" fmla="*/ 4 h 372"/>
                <a:gd name="T20" fmla="*/ 0 w 217"/>
                <a:gd name="T21" fmla="*/ 28 h 372"/>
                <a:gd name="T22" fmla="*/ 0 w 217"/>
                <a:gd name="T23" fmla="*/ 28 h 372"/>
                <a:gd name="T24" fmla="*/ 0 w 217"/>
                <a:gd name="T25" fmla="*/ 37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3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4 h 372"/>
                <a:gd name="T2" fmla="*/ 0 w 29"/>
                <a:gd name="T3" fmla="*/ 57 h 372"/>
                <a:gd name="T4" fmla="*/ 0 w 29"/>
                <a:gd name="T5" fmla="*/ 62 h 372"/>
                <a:gd name="T6" fmla="*/ 0 w 29"/>
                <a:gd name="T7" fmla="*/ 0 h 372"/>
                <a:gd name="T8" fmla="*/ 0 w 29"/>
                <a:gd name="T9" fmla="*/ 4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3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35 h 373"/>
                <a:gd name="T2" fmla="*/ 0 w 215"/>
                <a:gd name="T3" fmla="*/ 35 h 373"/>
                <a:gd name="T4" fmla="*/ 0 w 215"/>
                <a:gd name="T5" fmla="*/ 55 h 373"/>
                <a:gd name="T6" fmla="*/ 0 w 215"/>
                <a:gd name="T7" fmla="*/ 55 h 373"/>
                <a:gd name="T8" fmla="*/ 0 w 215"/>
                <a:gd name="T9" fmla="*/ 60 h 373"/>
                <a:gd name="T10" fmla="*/ 0 w 215"/>
                <a:gd name="T11" fmla="*/ 6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5 h 373"/>
                <a:gd name="T18" fmla="*/ 0 w 215"/>
                <a:gd name="T19" fmla="*/ 5 h 373"/>
                <a:gd name="T20" fmla="*/ 0 w 215"/>
                <a:gd name="T21" fmla="*/ 27 h 373"/>
                <a:gd name="T22" fmla="*/ 0 w 215"/>
                <a:gd name="T23" fmla="*/ 27 h 373"/>
                <a:gd name="T24" fmla="*/ 0 w 215"/>
                <a:gd name="T25" fmla="*/ 35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3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5 h 373"/>
                <a:gd name="T2" fmla="*/ 0 w 29"/>
                <a:gd name="T3" fmla="*/ 55 h 373"/>
                <a:gd name="T4" fmla="*/ 0 w 29"/>
                <a:gd name="T5" fmla="*/ 60 h 373"/>
                <a:gd name="T6" fmla="*/ 0 w 29"/>
                <a:gd name="T7" fmla="*/ 0 h 373"/>
                <a:gd name="T8" fmla="*/ 0 w 29"/>
                <a:gd name="T9" fmla="*/ 5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3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35 h 373"/>
                <a:gd name="T2" fmla="*/ 0 w 216"/>
                <a:gd name="T3" fmla="*/ 35 h 373"/>
                <a:gd name="T4" fmla="*/ 0 w 216"/>
                <a:gd name="T5" fmla="*/ 55 h 373"/>
                <a:gd name="T6" fmla="*/ 0 w 216"/>
                <a:gd name="T7" fmla="*/ 55 h 373"/>
                <a:gd name="T8" fmla="*/ 0 w 216"/>
                <a:gd name="T9" fmla="*/ 60 h 373"/>
                <a:gd name="T10" fmla="*/ 0 w 216"/>
                <a:gd name="T11" fmla="*/ 6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5 h 373"/>
                <a:gd name="T18" fmla="*/ 0 w 216"/>
                <a:gd name="T19" fmla="*/ 5 h 373"/>
                <a:gd name="T20" fmla="*/ 0 w 216"/>
                <a:gd name="T21" fmla="*/ 27 h 373"/>
                <a:gd name="T22" fmla="*/ 0 w 216"/>
                <a:gd name="T23" fmla="*/ 27 h 373"/>
                <a:gd name="T24" fmla="*/ 0 w 216"/>
                <a:gd name="T25" fmla="*/ 35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3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5 h 373"/>
                <a:gd name="T2" fmla="*/ 0 w 29"/>
                <a:gd name="T3" fmla="*/ 55 h 373"/>
                <a:gd name="T4" fmla="*/ 0 w 29"/>
                <a:gd name="T5" fmla="*/ 60 h 373"/>
                <a:gd name="T6" fmla="*/ 0 w 29"/>
                <a:gd name="T7" fmla="*/ 0 h 373"/>
                <a:gd name="T8" fmla="*/ 0 w 29"/>
                <a:gd name="T9" fmla="*/ 5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35 h 373"/>
                <a:gd name="T2" fmla="*/ 0 w 215"/>
                <a:gd name="T3" fmla="*/ 35 h 373"/>
                <a:gd name="T4" fmla="*/ 0 w 215"/>
                <a:gd name="T5" fmla="*/ 55 h 373"/>
                <a:gd name="T6" fmla="*/ 0 w 215"/>
                <a:gd name="T7" fmla="*/ 55 h 373"/>
                <a:gd name="T8" fmla="*/ 0 w 215"/>
                <a:gd name="T9" fmla="*/ 60 h 373"/>
                <a:gd name="T10" fmla="*/ 0 w 215"/>
                <a:gd name="T11" fmla="*/ 6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5 h 373"/>
                <a:gd name="T18" fmla="*/ 0 w 215"/>
                <a:gd name="T19" fmla="*/ 5 h 373"/>
                <a:gd name="T20" fmla="*/ 0 w 215"/>
                <a:gd name="T21" fmla="*/ 27 h 373"/>
                <a:gd name="T22" fmla="*/ 0 w 215"/>
                <a:gd name="T23" fmla="*/ 27 h 373"/>
                <a:gd name="T24" fmla="*/ 0 w 215"/>
                <a:gd name="T25" fmla="*/ 35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5 h 373"/>
                <a:gd name="T2" fmla="*/ 0 w 29"/>
                <a:gd name="T3" fmla="*/ 55 h 373"/>
                <a:gd name="T4" fmla="*/ 0 w 29"/>
                <a:gd name="T5" fmla="*/ 60 h 373"/>
                <a:gd name="T6" fmla="*/ 0 w 29"/>
                <a:gd name="T7" fmla="*/ 0 h 373"/>
                <a:gd name="T8" fmla="*/ 0 w 29"/>
                <a:gd name="T9" fmla="*/ 5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2" name="Freeform 385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0 w 216"/>
                <a:gd name="T1" fmla="*/ 37 h 372"/>
                <a:gd name="T2" fmla="*/ 0 w 216"/>
                <a:gd name="T3" fmla="*/ 37 h 372"/>
                <a:gd name="T4" fmla="*/ 0 w 216"/>
                <a:gd name="T5" fmla="*/ 57 h 372"/>
                <a:gd name="T6" fmla="*/ 0 w 216"/>
                <a:gd name="T7" fmla="*/ 57 h 372"/>
                <a:gd name="T8" fmla="*/ 0 w 216"/>
                <a:gd name="T9" fmla="*/ 62 h 372"/>
                <a:gd name="T10" fmla="*/ 0 w 216"/>
                <a:gd name="T11" fmla="*/ 62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4 h 372"/>
                <a:gd name="T18" fmla="*/ 0 w 216"/>
                <a:gd name="T19" fmla="*/ 4 h 372"/>
                <a:gd name="T20" fmla="*/ 0 w 216"/>
                <a:gd name="T21" fmla="*/ 28 h 372"/>
                <a:gd name="T22" fmla="*/ 0 w 216"/>
                <a:gd name="T23" fmla="*/ 28 h 372"/>
                <a:gd name="T24" fmla="*/ 0 w 216"/>
                <a:gd name="T25" fmla="*/ 37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3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4 h 372"/>
                <a:gd name="T2" fmla="*/ 0 w 29"/>
                <a:gd name="T3" fmla="*/ 57 h 372"/>
                <a:gd name="T4" fmla="*/ 0 w 29"/>
                <a:gd name="T5" fmla="*/ 62 h 372"/>
                <a:gd name="T6" fmla="*/ 0 w 29"/>
                <a:gd name="T7" fmla="*/ 0 h 372"/>
                <a:gd name="T8" fmla="*/ 0 w 29"/>
                <a:gd name="T9" fmla="*/ 4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4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37 h 372"/>
                <a:gd name="T2" fmla="*/ 0 w 215"/>
                <a:gd name="T3" fmla="*/ 37 h 372"/>
                <a:gd name="T4" fmla="*/ 0 w 215"/>
                <a:gd name="T5" fmla="*/ 57 h 372"/>
                <a:gd name="T6" fmla="*/ 0 w 215"/>
                <a:gd name="T7" fmla="*/ 57 h 372"/>
                <a:gd name="T8" fmla="*/ 0 w 215"/>
                <a:gd name="T9" fmla="*/ 62 h 372"/>
                <a:gd name="T10" fmla="*/ 0 w 215"/>
                <a:gd name="T11" fmla="*/ 62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4 h 372"/>
                <a:gd name="T18" fmla="*/ 0 w 215"/>
                <a:gd name="T19" fmla="*/ 4 h 372"/>
                <a:gd name="T20" fmla="*/ 0 w 215"/>
                <a:gd name="T21" fmla="*/ 28 h 372"/>
                <a:gd name="T22" fmla="*/ 0 w 215"/>
                <a:gd name="T23" fmla="*/ 28 h 372"/>
                <a:gd name="T24" fmla="*/ 0 w 215"/>
                <a:gd name="T25" fmla="*/ 37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5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4 h 372"/>
                <a:gd name="T2" fmla="*/ 0 w 29"/>
                <a:gd name="T3" fmla="*/ 57 h 372"/>
                <a:gd name="T4" fmla="*/ 0 w 29"/>
                <a:gd name="T5" fmla="*/ 62 h 372"/>
                <a:gd name="T6" fmla="*/ 0 w 29"/>
                <a:gd name="T7" fmla="*/ 0 h 372"/>
                <a:gd name="T8" fmla="*/ 0 w 29"/>
                <a:gd name="T9" fmla="*/ 4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6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7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8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49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0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1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52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5 h 38"/>
                <a:gd name="T2" fmla="*/ 0 w 37"/>
                <a:gd name="T3" fmla="*/ 23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3 h 38"/>
                <a:gd name="T32" fmla="*/ 0 w 37"/>
                <a:gd name="T33" fmla="*/ 2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8" name="Группа 280"/>
          <p:cNvGrpSpPr>
            <a:grpSpLocks/>
          </p:cNvGrpSpPr>
          <p:nvPr/>
        </p:nvGrpSpPr>
        <p:grpSpPr bwMode="auto">
          <a:xfrm>
            <a:off x="322263" y="2578100"/>
            <a:ext cx="331787" cy="296863"/>
            <a:chOff x="1758152" y="4604547"/>
            <a:chExt cx="267498" cy="253815"/>
          </a:xfrm>
        </p:grpSpPr>
        <p:grpSp>
          <p:nvGrpSpPr>
            <p:cNvPr id="5766" name="Group 397"/>
            <p:cNvGrpSpPr>
              <a:grpSpLocks/>
            </p:cNvGrpSpPr>
            <p:nvPr/>
          </p:nvGrpSpPr>
          <p:grpSpPr bwMode="auto">
            <a:xfrm>
              <a:off x="1758152" y="4604547"/>
              <a:ext cx="267498" cy="253815"/>
              <a:chOff x="6900" y="2382"/>
              <a:chExt cx="528" cy="272"/>
            </a:xfrm>
          </p:grpSpPr>
          <p:grpSp>
            <p:nvGrpSpPr>
              <p:cNvPr id="5768" name="Group 398"/>
              <p:cNvGrpSpPr>
                <a:grpSpLocks/>
              </p:cNvGrpSpPr>
              <p:nvPr/>
            </p:nvGrpSpPr>
            <p:grpSpPr bwMode="auto">
              <a:xfrm>
                <a:off x="6900" y="2382"/>
                <a:ext cx="528" cy="272"/>
                <a:chOff x="3168" y="192"/>
                <a:chExt cx="528" cy="672"/>
              </a:xfrm>
            </p:grpSpPr>
            <p:sp>
              <p:nvSpPr>
                <p:cNvPr id="5770" name="Line 399"/>
                <p:cNvSpPr>
                  <a:spLocks noChangeShapeType="1"/>
                </p:cNvSpPr>
                <p:nvPr/>
              </p:nvSpPr>
              <p:spPr bwMode="auto">
                <a:xfrm>
                  <a:off x="3192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71" name="Line 400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72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3168" y="480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73" name="Line 402"/>
                <p:cNvSpPr>
                  <a:spLocks noChangeShapeType="1"/>
                </p:cNvSpPr>
                <p:nvPr/>
              </p:nvSpPr>
              <p:spPr bwMode="auto">
                <a:xfrm>
                  <a:off x="3668" y="28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5769" name="Freeform 403"/>
              <p:cNvSpPr>
                <a:spLocks/>
              </p:cNvSpPr>
              <p:nvPr/>
            </p:nvSpPr>
            <p:spPr bwMode="auto">
              <a:xfrm>
                <a:off x="6922" y="2388"/>
                <a:ext cx="469" cy="148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62 h 159"/>
                  <a:gd name="T4" fmla="*/ 144033 w 291"/>
                  <a:gd name="T5" fmla="*/ 45 h 159"/>
                  <a:gd name="T6" fmla="*/ 144033 w 291"/>
                  <a:gd name="T7" fmla="*/ 16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5767" name="Text Box 404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780353" y="4639472"/>
              <a:ext cx="215272" cy="78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736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36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36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36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36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600">
                  <a:cs typeface="Arial" pitchFamily="34" charset="0"/>
                </a:rPr>
                <a:t>ПЧ-44</a:t>
              </a:r>
            </a:p>
          </p:txBody>
        </p:sp>
      </p:grpSp>
      <p:sp>
        <p:nvSpPr>
          <p:cNvPr id="5129" name="Rectangle 423"/>
          <p:cNvSpPr>
            <a:spLocks noChangeArrowheads="1"/>
          </p:cNvSpPr>
          <p:nvPr/>
        </p:nvSpPr>
        <p:spPr bwMode="auto">
          <a:xfrm>
            <a:off x="939800" y="2938463"/>
            <a:ext cx="601663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1225"/>
            <a:r>
              <a:rPr lang="ru-RU" sz="1100">
                <a:cs typeface="Times New Roman" pitchFamily="18" charset="0"/>
              </a:rPr>
              <a:t>ПОО, ОЭ</a:t>
            </a:r>
          </a:p>
        </p:txBody>
      </p:sp>
      <p:sp>
        <p:nvSpPr>
          <p:cNvPr id="5130" name="Rectangle 425"/>
          <p:cNvSpPr>
            <a:spLocks noChangeArrowheads="1"/>
          </p:cNvSpPr>
          <p:nvPr/>
        </p:nvSpPr>
        <p:spPr bwMode="auto">
          <a:xfrm>
            <a:off x="939800" y="1660525"/>
            <a:ext cx="20637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1225"/>
            <a:r>
              <a:rPr lang="ru-RU" sz="1100"/>
              <a:t>Добровольная пожарная охрана</a:t>
            </a:r>
          </a:p>
        </p:txBody>
      </p:sp>
      <p:sp>
        <p:nvSpPr>
          <p:cNvPr id="5131" name="Rectangle 426"/>
          <p:cNvSpPr>
            <a:spLocks noChangeArrowheads="1"/>
          </p:cNvSpPr>
          <p:nvPr/>
        </p:nvSpPr>
        <p:spPr bwMode="auto">
          <a:xfrm>
            <a:off x="939800" y="1382713"/>
            <a:ext cx="21240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1225"/>
            <a:r>
              <a:rPr lang="ru-RU" sz="1100"/>
              <a:t>Ведомственная пожарная охрана</a:t>
            </a:r>
          </a:p>
        </p:txBody>
      </p:sp>
      <p:sp>
        <p:nvSpPr>
          <p:cNvPr id="5132" name="Rectangle 428"/>
          <p:cNvSpPr>
            <a:spLocks noChangeArrowheads="1"/>
          </p:cNvSpPr>
          <p:nvPr/>
        </p:nvSpPr>
        <p:spPr bwMode="auto">
          <a:xfrm>
            <a:off x="939800" y="2505075"/>
            <a:ext cx="253841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1225"/>
            <a:r>
              <a:rPr lang="ru-RU" sz="1100">
                <a:cs typeface="Times New Roman" pitchFamily="18" charset="0"/>
              </a:rPr>
              <a:t>Федеральная противопожарная служба</a:t>
            </a:r>
          </a:p>
        </p:txBody>
      </p:sp>
      <p:sp>
        <p:nvSpPr>
          <p:cNvPr id="5133" name="Rectangle 430"/>
          <p:cNvSpPr>
            <a:spLocks noChangeArrowheads="1"/>
          </p:cNvSpPr>
          <p:nvPr/>
        </p:nvSpPr>
        <p:spPr bwMode="auto">
          <a:xfrm>
            <a:off x="939800" y="3757613"/>
            <a:ext cx="19605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1225"/>
            <a:r>
              <a:rPr lang="en-US" sz="1100">
                <a:cs typeface="Times New Roman" pitchFamily="18" charset="0"/>
              </a:rPr>
              <a:t>- </a:t>
            </a:r>
            <a:r>
              <a:rPr lang="ru-RU" sz="1100">
                <a:cs typeface="Times New Roman" pitchFamily="18" charset="0"/>
              </a:rPr>
              <a:t>Социально значимый объект</a:t>
            </a:r>
          </a:p>
        </p:txBody>
      </p:sp>
      <p:grpSp>
        <p:nvGrpSpPr>
          <p:cNvPr id="5134" name="Group 431"/>
          <p:cNvGrpSpPr>
            <a:grpSpLocks noChangeAspect="1"/>
          </p:cNvGrpSpPr>
          <p:nvPr/>
        </p:nvGrpSpPr>
        <p:grpSpPr bwMode="auto">
          <a:xfrm>
            <a:off x="174625" y="2806700"/>
            <a:ext cx="565150" cy="388938"/>
            <a:chOff x="4262" y="3704"/>
            <a:chExt cx="182" cy="97"/>
          </a:xfrm>
        </p:grpSpPr>
        <p:sp>
          <p:nvSpPr>
            <p:cNvPr id="5663" name="AutoShape 432"/>
            <p:cNvSpPr>
              <a:spLocks noChangeAspect="1" noChangeArrowheads="1" noTextEdit="1"/>
            </p:cNvSpPr>
            <p:nvPr/>
          </p:nvSpPr>
          <p:spPr bwMode="auto">
            <a:xfrm>
              <a:off x="4262" y="3704"/>
              <a:ext cx="1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664" name="Group 433"/>
            <p:cNvGrpSpPr>
              <a:grpSpLocks/>
            </p:cNvGrpSpPr>
            <p:nvPr/>
          </p:nvGrpSpPr>
          <p:grpSpPr bwMode="auto">
            <a:xfrm>
              <a:off x="4397" y="3705"/>
              <a:ext cx="19" cy="75"/>
              <a:chOff x="4397" y="3705"/>
              <a:chExt cx="19" cy="75"/>
            </a:xfrm>
          </p:grpSpPr>
          <p:sp>
            <p:nvSpPr>
              <p:cNvPr id="5764" name="Freeform 434"/>
              <p:cNvSpPr>
                <a:spLocks/>
              </p:cNvSpPr>
              <p:nvPr/>
            </p:nvSpPr>
            <p:spPr bwMode="auto">
              <a:xfrm>
                <a:off x="4397" y="3705"/>
                <a:ext cx="7" cy="75"/>
              </a:xfrm>
              <a:custGeom>
                <a:avLst/>
                <a:gdLst>
                  <a:gd name="T0" fmla="*/ 0 w 145"/>
                  <a:gd name="T1" fmla="*/ 0 h 1518"/>
                  <a:gd name="T2" fmla="*/ 0 w 145"/>
                  <a:gd name="T3" fmla="*/ 0 h 1518"/>
                  <a:gd name="T4" fmla="*/ 0 w 145"/>
                  <a:gd name="T5" fmla="*/ 0 h 1518"/>
                  <a:gd name="T6" fmla="*/ 0 w 145"/>
                  <a:gd name="T7" fmla="*/ 0 h 1518"/>
                  <a:gd name="T8" fmla="*/ 0 w 145"/>
                  <a:gd name="T9" fmla="*/ 0 h 1518"/>
                  <a:gd name="T10" fmla="*/ 0 w 145"/>
                  <a:gd name="T11" fmla="*/ 0 h 1518"/>
                  <a:gd name="T12" fmla="*/ 0 w 145"/>
                  <a:gd name="T13" fmla="*/ 0 h 1518"/>
                  <a:gd name="T14" fmla="*/ 0 w 145"/>
                  <a:gd name="T15" fmla="*/ 0 h 1518"/>
                  <a:gd name="T16" fmla="*/ 0 w 145"/>
                  <a:gd name="T17" fmla="*/ 0 h 1518"/>
                  <a:gd name="T18" fmla="*/ 0 w 145"/>
                  <a:gd name="T19" fmla="*/ 0 h 1518"/>
                  <a:gd name="T20" fmla="*/ 0 w 145"/>
                  <a:gd name="T21" fmla="*/ 0 h 1518"/>
                  <a:gd name="T22" fmla="*/ 0 w 145"/>
                  <a:gd name="T23" fmla="*/ 0 h 1518"/>
                  <a:gd name="T24" fmla="*/ 0 w 145"/>
                  <a:gd name="T25" fmla="*/ 0 h 1518"/>
                  <a:gd name="T26" fmla="*/ 0 w 145"/>
                  <a:gd name="T27" fmla="*/ 0 h 1518"/>
                  <a:gd name="T28" fmla="*/ 0 w 145"/>
                  <a:gd name="T29" fmla="*/ 0 h 1518"/>
                  <a:gd name="T30" fmla="*/ 0 w 145"/>
                  <a:gd name="T31" fmla="*/ 0 h 1518"/>
                  <a:gd name="T32" fmla="*/ 0 w 145"/>
                  <a:gd name="T33" fmla="*/ 0 h 1518"/>
                  <a:gd name="T34" fmla="*/ 0 w 145"/>
                  <a:gd name="T35" fmla="*/ 0 h 1518"/>
                  <a:gd name="T36" fmla="*/ 0 w 145"/>
                  <a:gd name="T37" fmla="*/ 0 h 1518"/>
                  <a:gd name="T38" fmla="*/ 0 w 145"/>
                  <a:gd name="T39" fmla="*/ 0 h 15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5"/>
                  <a:gd name="T61" fmla="*/ 0 h 1518"/>
                  <a:gd name="T62" fmla="*/ 145 w 145"/>
                  <a:gd name="T63" fmla="*/ 1518 h 15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5" h="1518">
                    <a:moveTo>
                      <a:pt x="38" y="0"/>
                    </a:moveTo>
                    <a:lnTo>
                      <a:pt x="38" y="241"/>
                    </a:lnTo>
                    <a:lnTo>
                      <a:pt x="27" y="241"/>
                    </a:lnTo>
                    <a:lnTo>
                      <a:pt x="27" y="482"/>
                    </a:lnTo>
                    <a:lnTo>
                      <a:pt x="15" y="482"/>
                    </a:lnTo>
                    <a:lnTo>
                      <a:pt x="15" y="708"/>
                    </a:lnTo>
                    <a:lnTo>
                      <a:pt x="8" y="708"/>
                    </a:lnTo>
                    <a:lnTo>
                      <a:pt x="8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79" y="1518"/>
                    </a:lnTo>
                    <a:lnTo>
                      <a:pt x="145" y="1008"/>
                    </a:lnTo>
                    <a:lnTo>
                      <a:pt x="145" y="707"/>
                    </a:lnTo>
                    <a:lnTo>
                      <a:pt x="137" y="707"/>
                    </a:lnTo>
                    <a:lnTo>
                      <a:pt x="137" y="482"/>
                    </a:lnTo>
                    <a:lnTo>
                      <a:pt x="128" y="482"/>
                    </a:lnTo>
                    <a:lnTo>
                      <a:pt x="128" y="241"/>
                    </a:lnTo>
                    <a:lnTo>
                      <a:pt x="116" y="241"/>
                    </a:lnTo>
                    <a:lnTo>
                      <a:pt x="116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65" name="Freeform 435"/>
              <p:cNvSpPr>
                <a:spLocks/>
              </p:cNvSpPr>
              <p:nvPr/>
            </p:nvSpPr>
            <p:spPr bwMode="auto">
              <a:xfrm>
                <a:off x="4409" y="3705"/>
                <a:ext cx="7" cy="75"/>
              </a:xfrm>
              <a:custGeom>
                <a:avLst/>
                <a:gdLst>
                  <a:gd name="T0" fmla="*/ 0 w 151"/>
                  <a:gd name="T1" fmla="*/ 0 h 1518"/>
                  <a:gd name="T2" fmla="*/ 0 w 151"/>
                  <a:gd name="T3" fmla="*/ 0 h 1518"/>
                  <a:gd name="T4" fmla="*/ 0 w 151"/>
                  <a:gd name="T5" fmla="*/ 0 h 1518"/>
                  <a:gd name="T6" fmla="*/ 0 w 151"/>
                  <a:gd name="T7" fmla="*/ 0 h 1518"/>
                  <a:gd name="T8" fmla="*/ 0 w 151"/>
                  <a:gd name="T9" fmla="*/ 0 h 1518"/>
                  <a:gd name="T10" fmla="*/ 0 w 151"/>
                  <a:gd name="T11" fmla="*/ 0 h 1518"/>
                  <a:gd name="T12" fmla="*/ 0 w 151"/>
                  <a:gd name="T13" fmla="*/ 0 h 1518"/>
                  <a:gd name="T14" fmla="*/ 0 w 151"/>
                  <a:gd name="T15" fmla="*/ 0 h 1518"/>
                  <a:gd name="T16" fmla="*/ 0 w 151"/>
                  <a:gd name="T17" fmla="*/ 0 h 1518"/>
                  <a:gd name="T18" fmla="*/ 0 w 151"/>
                  <a:gd name="T19" fmla="*/ 0 h 1518"/>
                  <a:gd name="T20" fmla="*/ 0 w 151"/>
                  <a:gd name="T21" fmla="*/ 0 h 1518"/>
                  <a:gd name="T22" fmla="*/ 0 w 151"/>
                  <a:gd name="T23" fmla="*/ 0 h 1518"/>
                  <a:gd name="T24" fmla="*/ 0 w 151"/>
                  <a:gd name="T25" fmla="*/ 0 h 1518"/>
                  <a:gd name="T26" fmla="*/ 0 w 151"/>
                  <a:gd name="T27" fmla="*/ 0 h 1518"/>
                  <a:gd name="T28" fmla="*/ 0 w 151"/>
                  <a:gd name="T29" fmla="*/ 0 h 1518"/>
                  <a:gd name="T30" fmla="*/ 0 w 151"/>
                  <a:gd name="T31" fmla="*/ 0 h 1518"/>
                  <a:gd name="T32" fmla="*/ 0 w 151"/>
                  <a:gd name="T33" fmla="*/ 0 h 1518"/>
                  <a:gd name="T34" fmla="*/ 0 w 151"/>
                  <a:gd name="T35" fmla="*/ 0 h 1518"/>
                  <a:gd name="T36" fmla="*/ 0 w 151"/>
                  <a:gd name="T37" fmla="*/ 0 h 1518"/>
                  <a:gd name="T38" fmla="*/ 0 w 151"/>
                  <a:gd name="T39" fmla="*/ 0 h 1518"/>
                  <a:gd name="T40" fmla="*/ 0 w 151"/>
                  <a:gd name="T41" fmla="*/ 0 h 15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1"/>
                  <a:gd name="T64" fmla="*/ 0 h 1518"/>
                  <a:gd name="T65" fmla="*/ 151 w 151"/>
                  <a:gd name="T66" fmla="*/ 1518 h 15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1" h="1518">
                    <a:moveTo>
                      <a:pt x="36" y="0"/>
                    </a:moveTo>
                    <a:lnTo>
                      <a:pt x="36" y="241"/>
                    </a:lnTo>
                    <a:lnTo>
                      <a:pt x="25" y="241"/>
                    </a:lnTo>
                    <a:lnTo>
                      <a:pt x="25" y="482"/>
                    </a:lnTo>
                    <a:lnTo>
                      <a:pt x="14" y="482"/>
                    </a:lnTo>
                    <a:lnTo>
                      <a:pt x="14" y="708"/>
                    </a:lnTo>
                    <a:lnTo>
                      <a:pt x="7" y="708"/>
                    </a:lnTo>
                    <a:lnTo>
                      <a:pt x="7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151" y="1518"/>
                    </a:lnTo>
                    <a:lnTo>
                      <a:pt x="151" y="1011"/>
                    </a:lnTo>
                    <a:lnTo>
                      <a:pt x="144" y="1011"/>
                    </a:lnTo>
                    <a:lnTo>
                      <a:pt x="143" y="707"/>
                    </a:lnTo>
                    <a:lnTo>
                      <a:pt x="135" y="707"/>
                    </a:lnTo>
                    <a:lnTo>
                      <a:pt x="135" y="482"/>
                    </a:lnTo>
                    <a:lnTo>
                      <a:pt x="125" y="482"/>
                    </a:lnTo>
                    <a:lnTo>
                      <a:pt x="125" y="241"/>
                    </a:lnTo>
                    <a:lnTo>
                      <a:pt x="114" y="241"/>
                    </a:lnTo>
                    <a:lnTo>
                      <a:pt x="114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665" name="Group 436"/>
            <p:cNvGrpSpPr>
              <a:grpSpLocks/>
            </p:cNvGrpSpPr>
            <p:nvPr/>
          </p:nvGrpSpPr>
          <p:grpSpPr bwMode="auto">
            <a:xfrm>
              <a:off x="4412" y="3765"/>
              <a:ext cx="32" cy="33"/>
              <a:chOff x="4412" y="3765"/>
              <a:chExt cx="32" cy="33"/>
            </a:xfrm>
          </p:grpSpPr>
          <p:grpSp>
            <p:nvGrpSpPr>
              <p:cNvPr id="5753" name="Group 437"/>
              <p:cNvGrpSpPr>
                <a:grpSpLocks/>
              </p:cNvGrpSpPr>
              <p:nvPr/>
            </p:nvGrpSpPr>
            <p:grpSpPr bwMode="auto">
              <a:xfrm>
                <a:off x="4412" y="3765"/>
                <a:ext cx="32" cy="33"/>
                <a:chOff x="4412" y="3765"/>
                <a:chExt cx="32" cy="33"/>
              </a:xfrm>
            </p:grpSpPr>
            <p:grpSp>
              <p:nvGrpSpPr>
                <p:cNvPr id="5758" name="Group 438"/>
                <p:cNvGrpSpPr>
                  <a:grpSpLocks/>
                </p:cNvGrpSpPr>
                <p:nvPr/>
              </p:nvGrpSpPr>
              <p:grpSpPr bwMode="auto">
                <a:xfrm>
                  <a:off x="4419" y="3765"/>
                  <a:ext cx="10" cy="16"/>
                  <a:chOff x="4419" y="3765"/>
                  <a:chExt cx="10" cy="16"/>
                </a:xfrm>
              </p:grpSpPr>
              <p:sp>
                <p:nvSpPr>
                  <p:cNvPr id="5762" name="Rectangle 439"/>
                  <p:cNvSpPr>
                    <a:spLocks noChangeArrowheads="1"/>
                  </p:cNvSpPr>
                  <p:nvPr/>
                </p:nvSpPr>
                <p:spPr bwMode="auto">
                  <a:xfrm>
                    <a:off x="4421" y="3765"/>
                    <a:ext cx="6" cy="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63" name="Rectangle 440"/>
                  <p:cNvSpPr>
                    <a:spLocks noChangeArrowheads="1"/>
                  </p:cNvSpPr>
                  <p:nvPr/>
                </p:nvSpPr>
                <p:spPr bwMode="auto">
                  <a:xfrm>
                    <a:off x="4419" y="3767"/>
                    <a:ext cx="10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759" name="Group 441"/>
                <p:cNvGrpSpPr>
                  <a:grpSpLocks/>
                </p:cNvGrpSpPr>
                <p:nvPr/>
              </p:nvGrpSpPr>
              <p:grpSpPr bwMode="auto">
                <a:xfrm>
                  <a:off x="4412" y="3780"/>
                  <a:ext cx="32" cy="18"/>
                  <a:chOff x="4412" y="3780"/>
                  <a:chExt cx="32" cy="18"/>
                </a:xfrm>
              </p:grpSpPr>
              <p:sp>
                <p:nvSpPr>
                  <p:cNvPr id="5760" name="Rectangle 442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61" name="Rectangle 443"/>
                  <p:cNvSpPr>
                    <a:spLocks noChangeArrowheads="1"/>
                  </p:cNvSpPr>
                  <p:nvPr/>
                </p:nvSpPr>
                <p:spPr bwMode="auto">
                  <a:xfrm>
                    <a:off x="4412" y="3780"/>
                    <a:ext cx="32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5754" name="Group 444"/>
              <p:cNvGrpSpPr>
                <a:grpSpLocks/>
              </p:cNvGrpSpPr>
              <p:nvPr/>
            </p:nvGrpSpPr>
            <p:grpSpPr bwMode="auto">
              <a:xfrm>
                <a:off x="4415" y="3784"/>
                <a:ext cx="25" cy="11"/>
                <a:chOff x="4415" y="3784"/>
                <a:chExt cx="25" cy="11"/>
              </a:xfrm>
            </p:grpSpPr>
            <p:sp>
              <p:nvSpPr>
                <p:cNvPr id="5755" name="Rectangle 445"/>
                <p:cNvSpPr>
                  <a:spLocks noChangeArrowheads="1"/>
                </p:cNvSpPr>
                <p:nvPr/>
              </p:nvSpPr>
              <p:spPr bwMode="auto">
                <a:xfrm>
                  <a:off x="4415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56" name="Rectangle 446"/>
                <p:cNvSpPr>
                  <a:spLocks noChangeArrowheads="1"/>
                </p:cNvSpPr>
                <p:nvPr/>
              </p:nvSpPr>
              <p:spPr bwMode="auto">
                <a:xfrm>
                  <a:off x="4433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57" name="Rectangle 447"/>
                <p:cNvSpPr>
                  <a:spLocks noChangeArrowheads="1"/>
                </p:cNvSpPr>
                <p:nvPr/>
              </p:nvSpPr>
              <p:spPr bwMode="auto">
                <a:xfrm>
                  <a:off x="4424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5666" name="Group 448"/>
            <p:cNvGrpSpPr>
              <a:grpSpLocks/>
            </p:cNvGrpSpPr>
            <p:nvPr/>
          </p:nvGrpSpPr>
          <p:grpSpPr bwMode="auto">
            <a:xfrm>
              <a:off x="4262" y="3774"/>
              <a:ext cx="33" cy="24"/>
              <a:chOff x="4262" y="3774"/>
              <a:chExt cx="33" cy="24"/>
            </a:xfrm>
          </p:grpSpPr>
          <p:grpSp>
            <p:nvGrpSpPr>
              <p:cNvPr id="5744" name="Group 449"/>
              <p:cNvGrpSpPr>
                <a:grpSpLocks/>
              </p:cNvGrpSpPr>
              <p:nvPr/>
            </p:nvGrpSpPr>
            <p:grpSpPr bwMode="auto">
              <a:xfrm>
                <a:off x="4262" y="3774"/>
                <a:ext cx="33" cy="24"/>
                <a:chOff x="4262" y="3774"/>
                <a:chExt cx="33" cy="24"/>
              </a:xfrm>
            </p:grpSpPr>
            <p:sp>
              <p:nvSpPr>
                <p:cNvPr id="5749" name="Rectangle 450"/>
                <p:cNvSpPr>
                  <a:spLocks noChangeArrowheads="1"/>
                </p:cNvSpPr>
                <p:nvPr/>
              </p:nvSpPr>
              <p:spPr bwMode="auto">
                <a:xfrm>
                  <a:off x="4281" y="3774"/>
                  <a:ext cx="10" cy="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5750" name="Group 451"/>
                <p:cNvGrpSpPr>
                  <a:grpSpLocks/>
                </p:cNvGrpSpPr>
                <p:nvPr/>
              </p:nvGrpSpPr>
              <p:grpSpPr bwMode="auto">
                <a:xfrm>
                  <a:off x="4262" y="3780"/>
                  <a:ext cx="33" cy="18"/>
                  <a:chOff x="4262" y="3780"/>
                  <a:chExt cx="33" cy="18"/>
                </a:xfrm>
              </p:grpSpPr>
              <p:sp>
                <p:nvSpPr>
                  <p:cNvPr id="5751" name="Rectangle 452"/>
                  <p:cNvSpPr>
                    <a:spLocks noChangeArrowheads="1"/>
                  </p:cNvSpPr>
                  <p:nvPr/>
                </p:nvSpPr>
                <p:spPr bwMode="auto">
                  <a:xfrm>
                    <a:off x="426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52" name="Rectangle 453"/>
                  <p:cNvSpPr>
                    <a:spLocks noChangeArrowheads="1"/>
                  </p:cNvSpPr>
                  <p:nvPr/>
                </p:nvSpPr>
                <p:spPr bwMode="auto">
                  <a:xfrm>
                    <a:off x="4262" y="3780"/>
                    <a:ext cx="33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5745" name="Group 454"/>
              <p:cNvGrpSpPr>
                <a:grpSpLocks/>
              </p:cNvGrpSpPr>
              <p:nvPr/>
            </p:nvGrpSpPr>
            <p:grpSpPr bwMode="auto">
              <a:xfrm>
                <a:off x="4265" y="3784"/>
                <a:ext cx="26" cy="11"/>
                <a:chOff x="4265" y="3784"/>
                <a:chExt cx="26" cy="11"/>
              </a:xfrm>
            </p:grpSpPr>
            <p:sp>
              <p:nvSpPr>
                <p:cNvPr id="5746" name="Rectangle 455"/>
                <p:cNvSpPr>
                  <a:spLocks noChangeArrowheads="1"/>
                </p:cNvSpPr>
                <p:nvPr/>
              </p:nvSpPr>
              <p:spPr bwMode="auto">
                <a:xfrm>
                  <a:off x="4284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47" name="Rectangle 456"/>
                <p:cNvSpPr>
                  <a:spLocks noChangeArrowheads="1"/>
                </p:cNvSpPr>
                <p:nvPr/>
              </p:nvSpPr>
              <p:spPr bwMode="auto">
                <a:xfrm>
                  <a:off x="4265" y="3784"/>
                  <a:ext cx="8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48" name="Rectangle 457"/>
                <p:cNvSpPr>
                  <a:spLocks noChangeArrowheads="1"/>
                </p:cNvSpPr>
                <p:nvPr/>
              </p:nvSpPr>
              <p:spPr bwMode="auto">
                <a:xfrm>
                  <a:off x="4275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5667" name="Group 458"/>
            <p:cNvGrpSpPr>
              <a:grpSpLocks/>
            </p:cNvGrpSpPr>
            <p:nvPr/>
          </p:nvGrpSpPr>
          <p:grpSpPr bwMode="auto">
            <a:xfrm>
              <a:off x="4290" y="3745"/>
              <a:ext cx="125" cy="56"/>
              <a:chOff x="4290" y="3745"/>
              <a:chExt cx="125" cy="56"/>
            </a:xfrm>
          </p:grpSpPr>
          <p:grpSp>
            <p:nvGrpSpPr>
              <p:cNvPr id="5668" name="Group 459"/>
              <p:cNvGrpSpPr>
                <a:grpSpLocks/>
              </p:cNvGrpSpPr>
              <p:nvPr/>
            </p:nvGrpSpPr>
            <p:grpSpPr bwMode="auto">
              <a:xfrm>
                <a:off x="4290" y="3745"/>
                <a:ext cx="125" cy="56"/>
                <a:chOff x="4290" y="3745"/>
                <a:chExt cx="125" cy="56"/>
              </a:xfrm>
            </p:grpSpPr>
            <p:sp>
              <p:nvSpPr>
                <p:cNvPr id="5739" name="Rectangle 460"/>
                <p:cNvSpPr>
                  <a:spLocks noChangeArrowheads="1"/>
                </p:cNvSpPr>
                <p:nvPr/>
              </p:nvSpPr>
              <p:spPr bwMode="auto">
                <a:xfrm>
                  <a:off x="4292" y="3754"/>
                  <a:ext cx="121" cy="47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40" name="Rectangle 461"/>
                <p:cNvSpPr>
                  <a:spLocks noChangeArrowheads="1"/>
                </p:cNvSpPr>
                <p:nvPr/>
              </p:nvSpPr>
              <p:spPr bwMode="auto">
                <a:xfrm>
                  <a:off x="4322" y="3746"/>
                  <a:ext cx="9" cy="6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41" name="Rectangle 462"/>
                <p:cNvSpPr>
                  <a:spLocks noChangeArrowheads="1"/>
                </p:cNvSpPr>
                <p:nvPr/>
              </p:nvSpPr>
              <p:spPr bwMode="auto">
                <a:xfrm>
                  <a:off x="4344" y="3745"/>
                  <a:ext cx="12" cy="8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42" name="Rectangle 463"/>
                <p:cNvSpPr>
                  <a:spLocks noChangeArrowheads="1"/>
                </p:cNvSpPr>
                <p:nvPr/>
              </p:nvSpPr>
              <p:spPr bwMode="auto">
                <a:xfrm>
                  <a:off x="4290" y="3751"/>
                  <a:ext cx="125" cy="4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43" name="Rectangle 464"/>
                <p:cNvSpPr>
                  <a:spLocks noChangeArrowheads="1"/>
                </p:cNvSpPr>
                <p:nvPr/>
              </p:nvSpPr>
              <p:spPr bwMode="auto">
                <a:xfrm>
                  <a:off x="4292" y="3776"/>
                  <a:ext cx="121" cy="2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669" name="Group 465"/>
              <p:cNvGrpSpPr>
                <a:grpSpLocks/>
              </p:cNvGrpSpPr>
              <p:nvPr/>
            </p:nvGrpSpPr>
            <p:grpSpPr bwMode="auto">
              <a:xfrm>
                <a:off x="4294" y="3758"/>
                <a:ext cx="115" cy="38"/>
                <a:chOff x="4294" y="3758"/>
                <a:chExt cx="115" cy="38"/>
              </a:xfrm>
            </p:grpSpPr>
            <p:grpSp>
              <p:nvGrpSpPr>
                <p:cNvPr id="5674" name="Group 466"/>
                <p:cNvGrpSpPr>
                  <a:grpSpLocks/>
                </p:cNvGrpSpPr>
                <p:nvPr/>
              </p:nvGrpSpPr>
              <p:grpSpPr bwMode="auto">
                <a:xfrm>
                  <a:off x="4311" y="3781"/>
                  <a:ext cx="15" cy="15"/>
                  <a:chOff x="4311" y="3781"/>
                  <a:chExt cx="15" cy="15"/>
                </a:xfrm>
              </p:grpSpPr>
              <p:sp>
                <p:nvSpPr>
                  <p:cNvPr id="5735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36" name="Rectangle 468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37" name="Line 469"/>
                  <p:cNvSpPr>
                    <a:spLocks noChangeShapeType="1"/>
                  </p:cNvSpPr>
                  <p:nvPr/>
                </p:nvSpPr>
                <p:spPr bwMode="auto">
                  <a:xfrm>
                    <a:off x="431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38" name="Line 470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675" name="Group 471"/>
                <p:cNvGrpSpPr>
                  <a:grpSpLocks/>
                </p:cNvGrpSpPr>
                <p:nvPr/>
              </p:nvGrpSpPr>
              <p:grpSpPr bwMode="auto">
                <a:xfrm>
                  <a:off x="4328" y="3781"/>
                  <a:ext cx="15" cy="15"/>
                  <a:chOff x="4328" y="3781"/>
                  <a:chExt cx="15" cy="15"/>
                </a:xfrm>
              </p:grpSpPr>
              <p:sp>
                <p:nvSpPr>
                  <p:cNvPr id="5731" name="Rectangle 472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32" name="Rectangle 473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33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34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432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676" name="Group 476"/>
                <p:cNvGrpSpPr>
                  <a:grpSpLocks/>
                </p:cNvGrpSpPr>
                <p:nvPr/>
              </p:nvGrpSpPr>
              <p:grpSpPr bwMode="auto">
                <a:xfrm>
                  <a:off x="4394" y="3781"/>
                  <a:ext cx="15" cy="15"/>
                  <a:chOff x="4394" y="3781"/>
                  <a:chExt cx="15" cy="15"/>
                </a:xfrm>
              </p:grpSpPr>
              <p:sp>
                <p:nvSpPr>
                  <p:cNvPr id="5727" name="Rectangle 477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28" name="Rectangle 478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29" name="Line 479"/>
                  <p:cNvSpPr>
                    <a:spLocks noChangeShapeType="1"/>
                  </p:cNvSpPr>
                  <p:nvPr/>
                </p:nvSpPr>
                <p:spPr bwMode="auto">
                  <a:xfrm>
                    <a:off x="4401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30" name="Line 480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677" name="Group 481"/>
                <p:cNvGrpSpPr>
                  <a:grpSpLocks/>
                </p:cNvGrpSpPr>
                <p:nvPr/>
              </p:nvGrpSpPr>
              <p:grpSpPr bwMode="auto">
                <a:xfrm>
                  <a:off x="4294" y="3781"/>
                  <a:ext cx="15" cy="15"/>
                  <a:chOff x="4294" y="3781"/>
                  <a:chExt cx="15" cy="15"/>
                </a:xfrm>
              </p:grpSpPr>
              <p:sp>
                <p:nvSpPr>
                  <p:cNvPr id="5723" name="Rectangle 482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24" name="Rectangle 483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25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26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678" name="Group 486"/>
                <p:cNvGrpSpPr>
                  <a:grpSpLocks/>
                </p:cNvGrpSpPr>
                <p:nvPr/>
              </p:nvGrpSpPr>
              <p:grpSpPr bwMode="auto">
                <a:xfrm>
                  <a:off x="4344" y="3758"/>
                  <a:ext cx="16" cy="15"/>
                  <a:chOff x="4344" y="3758"/>
                  <a:chExt cx="16" cy="15"/>
                </a:xfrm>
              </p:grpSpPr>
              <p:sp>
                <p:nvSpPr>
                  <p:cNvPr id="5719" name="Rectangle 487"/>
                  <p:cNvSpPr>
                    <a:spLocks noChangeArrowheads="1"/>
                  </p:cNvSpPr>
                  <p:nvPr/>
                </p:nvSpPr>
                <p:spPr bwMode="auto">
                  <a:xfrm>
                    <a:off x="434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20" name="Rectangle 4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21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435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22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434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679" name="Group 491"/>
                <p:cNvGrpSpPr>
                  <a:grpSpLocks/>
                </p:cNvGrpSpPr>
                <p:nvPr/>
              </p:nvGrpSpPr>
              <p:grpSpPr bwMode="auto">
                <a:xfrm>
                  <a:off x="4361" y="3781"/>
                  <a:ext cx="15" cy="15"/>
                  <a:chOff x="4361" y="3781"/>
                  <a:chExt cx="15" cy="15"/>
                </a:xfrm>
              </p:grpSpPr>
              <p:sp>
                <p:nvSpPr>
                  <p:cNvPr id="5715" name="Rectangle 492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16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17" name="Line 49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18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680" name="Group 496"/>
                <p:cNvGrpSpPr>
                  <a:grpSpLocks/>
                </p:cNvGrpSpPr>
                <p:nvPr/>
              </p:nvGrpSpPr>
              <p:grpSpPr bwMode="auto">
                <a:xfrm>
                  <a:off x="4377" y="3781"/>
                  <a:ext cx="15" cy="15"/>
                  <a:chOff x="4377" y="3781"/>
                  <a:chExt cx="15" cy="15"/>
                </a:xfrm>
              </p:grpSpPr>
              <p:sp>
                <p:nvSpPr>
                  <p:cNvPr id="5711" name="Rectangle 49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12" name="Rectangle 49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13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14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681" name="Group 501"/>
                <p:cNvGrpSpPr>
                  <a:grpSpLocks/>
                </p:cNvGrpSpPr>
                <p:nvPr/>
              </p:nvGrpSpPr>
              <p:grpSpPr bwMode="auto">
                <a:xfrm>
                  <a:off x="4311" y="3758"/>
                  <a:ext cx="15" cy="15"/>
                  <a:chOff x="4311" y="3758"/>
                  <a:chExt cx="15" cy="15"/>
                </a:xfrm>
              </p:grpSpPr>
              <p:sp>
                <p:nvSpPr>
                  <p:cNvPr id="5707" name="Rectangle 502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08" name="Rectangle 503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09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4319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10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682" name="Group 506"/>
                <p:cNvGrpSpPr>
                  <a:grpSpLocks/>
                </p:cNvGrpSpPr>
                <p:nvPr/>
              </p:nvGrpSpPr>
              <p:grpSpPr bwMode="auto">
                <a:xfrm>
                  <a:off x="4328" y="3758"/>
                  <a:ext cx="15" cy="15"/>
                  <a:chOff x="4328" y="3758"/>
                  <a:chExt cx="15" cy="15"/>
                </a:xfrm>
              </p:grpSpPr>
              <p:sp>
                <p:nvSpPr>
                  <p:cNvPr id="5703" name="Rectangle 507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04" name="Rectangle 508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05" name="Line 509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06" name="Line 510"/>
                  <p:cNvSpPr>
                    <a:spLocks noChangeShapeType="1"/>
                  </p:cNvSpPr>
                  <p:nvPr/>
                </p:nvSpPr>
                <p:spPr bwMode="auto">
                  <a:xfrm>
                    <a:off x="4329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683" name="Group 511"/>
                <p:cNvGrpSpPr>
                  <a:grpSpLocks/>
                </p:cNvGrpSpPr>
                <p:nvPr/>
              </p:nvGrpSpPr>
              <p:grpSpPr bwMode="auto">
                <a:xfrm>
                  <a:off x="4394" y="3758"/>
                  <a:ext cx="15" cy="15"/>
                  <a:chOff x="4394" y="3758"/>
                  <a:chExt cx="15" cy="15"/>
                </a:xfrm>
              </p:grpSpPr>
              <p:sp>
                <p:nvSpPr>
                  <p:cNvPr id="5699" name="Rectangle 512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00" name="Rectangle 513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01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44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02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684" name="Group 516"/>
                <p:cNvGrpSpPr>
                  <a:grpSpLocks/>
                </p:cNvGrpSpPr>
                <p:nvPr/>
              </p:nvGrpSpPr>
              <p:grpSpPr bwMode="auto">
                <a:xfrm>
                  <a:off x="4294" y="3758"/>
                  <a:ext cx="16" cy="15"/>
                  <a:chOff x="4294" y="3758"/>
                  <a:chExt cx="16" cy="15"/>
                </a:xfrm>
              </p:grpSpPr>
              <p:sp>
                <p:nvSpPr>
                  <p:cNvPr id="5695" name="Rectangle 517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96" name="Rectangle 518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97" name="Line 519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98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685" name="Group 521"/>
                <p:cNvGrpSpPr>
                  <a:grpSpLocks/>
                </p:cNvGrpSpPr>
                <p:nvPr/>
              </p:nvGrpSpPr>
              <p:grpSpPr bwMode="auto">
                <a:xfrm>
                  <a:off x="4361" y="3758"/>
                  <a:ext cx="15" cy="15"/>
                  <a:chOff x="4361" y="3758"/>
                  <a:chExt cx="15" cy="15"/>
                </a:xfrm>
              </p:grpSpPr>
              <p:sp>
                <p:nvSpPr>
                  <p:cNvPr id="5691" name="Rectangle 522"/>
                  <p:cNvSpPr>
                    <a:spLocks noChangeArrowheads="1"/>
                  </p:cNvSpPr>
                  <p:nvPr/>
                </p:nvSpPr>
                <p:spPr bwMode="auto">
                  <a:xfrm>
                    <a:off x="436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92" name="Rectangle 52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93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94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686" name="Group 526"/>
                <p:cNvGrpSpPr>
                  <a:grpSpLocks/>
                </p:cNvGrpSpPr>
                <p:nvPr/>
              </p:nvGrpSpPr>
              <p:grpSpPr bwMode="auto">
                <a:xfrm>
                  <a:off x="4377" y="3758"/>
                  <a:ext cx="16" cy="15"/>
                  <a:chOff x="4377" y="3758"/>
                  <a:chExt cx="16" cy="15"/>
                </a:xfrm>
              </p:grpSpPr>
              <p:sp>
                <p:nvSpPr>
                  <p:cNvPr id="5687" name="Rectangle 52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88" name="Rectangle 52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89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90" name="Line 53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5670" name="Group 531"/>
              <p:cNvGrpSpPr>
                <a:grpSpLocks/>
              </p:cNvGrpSpPr>
              <p:nvPr/>
            </p:nvGrpSpPr>
            <p:grpSpPr bwMode="auto">
              <a:xfrm>
                <a:off x="4345" y="3779"/>
                <a:ext cx="14" cy="21"/>
                <a:chOff x="4345" y="3779"/>
                <a:chExt cx="14" cy="21"/>
              </a:xfrm>
            </p:grpSpPr>
            <p:sp>
              <p:nvSpPr>
                <p:cNvPr id="5671" name="Rectangle 532"/>
                <p:cNvSpPr>
                  <a:spLocks noChangeArrowheads="1"/>
                </p:cNvSpPr>
                <p:nvPr/>
              </p:nvSpPr>
              <p:spPr bwMode="auto">
                <a:xfrm>
                  <a:off x="4345" y="3779"/>
                  <a:ext cx="14" cy="21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72" name="Rectangle 533"/>
                <p:cNvSpPr>
                  <a:spLocks noChangeArrowheads="1"/>
                </p:cNvSpPr>
                <p:nvPr/>
              </p:nvSpPr>
              <p:spPr bwMode="auto">
                <a:xfrm>
                  <a:off x="4346" y="3782"/>
                  <a:ext cx="11" cy="1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73" name="Oval 534"/>
                <p:cNvSpPr>
                  <a:spLocks noChangeArrowheads="1"/>
                </p:cNvSpPr>
                <p:nvPr/>
              </p:nvSpPr>
              <p:spPr bwMode="auto">
                <a:xfrm>
                  <a:off x="4355" y="3790"/>
                  <a:ext cx="1" cy="1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5135" name="Группа 278"/>
          <p:cNvGrpSpPr>
            <a:grpSpLocks/>
          </p:cNvGrpSpPr>
          <p:nvPr/>
        </p:nvGrpSpPr>
        <p:grpSpPr bwMode="auto">
          <a:xfrm>
            <a:off x="344488" y="2292350"/>
            <a:ext cx="338137" cy="296863"/>
            <a:chOff x="6000750" y="5189915"/>
            <a:chExt cx="273049" cy="253188"/>
          </a:xfrm>
        </p:grpSpPr>
        <p:grpSp>
          <p:nvGrpSpPr>
            <p:cNvPr id="5657" name="Group 537"/>
            <p:cNvGrpSpPr>
              <a:grpSpLocks/>
            </p:cNvGrpSpPr>
            <p:nvPr/>
          </p:nvGrpSpPr>
          <p:grpSpPr bwMode="auto">
            <a:xfrm>
              <a:off x="6000750" y="5189915"/>
              <a:ext cx="273049" cy="253188"/>
              <a:chOff x="3168" y="192"/>
              <a:chExt cx="528" cy="672"/>
            </a:xfrm>
          </p:grpSpPr>
          <p:sp>
            <p:nvSpPr>
              <p:cNvPr id="5659" name="Line 538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5660" name="Line 53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5661" name="Line 54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5662" name="Line 54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</p:grpSp>
        <p:sp>
          <p:nvSpPr>
            <p:cNvPr id="5658" name="Text Box 543"/>
            <p:cNvSpPr txBox="1">
              <a:spLocks noChangeArrowheads="1"/>
            </p:cNvSpPr>
            <p:nvPr/>
          </p:nvSpPr>
          <p:spPr bwMode="auto">
            <a:xfrm>
              <a:off x="6038850" y="5219261"/>
              <a:ext cx="189533" cy="9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736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36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36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36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36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700">
                  <a:cs typeface="Arial" pitchFamily="34" charset="0"/>
                </a:rPr>
                <a:t>МПО</a:t>
              </a:r>
            </a:p>
          </p:txBody>
        </p:sp>
      </p:grpSp>
      <p:sp>
        <p:nvSpPr>
          <p:cNvPr id="5136" name="Text Box 544"/>
          <p:cNvSpPr txBox="1">
            <a:spLocks noChangeArrowheads="1"/>
          </p:cNvSpPr>
          <p:nvPr/>
        </p:nvSpPr>
        <p:spPr bwMode="auto">
          <a:xfrm>
            <a:off x="844550" y="1922463"/>
            <a:ext cx="2514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1" tIns="45686" rIns="91371" bIns="45686">
            <a:spAutoFit/>
          </a:bodyPr>
          <a:lstStyle>
            <a:lvl1pPr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/>
              <a:t>Противопожарная</a:t>
            </a:r>
            <a:r>
              <a:rPr lang="ru-RU" sz="1200"/>
              <a:t> служба </a:t>
            </a:r>
            <a:r>
              <a:rPr lang="ru-RU" sz="1100"/>
              <a:t>субъекта</a:t>
            </a:r>
          </a:p>
        </p:txBody>
      </p:sp>
      <p:sp>
        <p:nvSpPr>
          <p:cNvPr id="5137" name="Rectangle 557"/>
          <p:cNvSpPr>
            <a:spLocks noChangeArrowheads="1"/>
          </p:cNvSpPr>
          <p:nvPr/>
        </p:nvSpPr>
        <p:spPr bwMode="auto">
          <a:xfrm>
            <a:off x="939800" y="3267075"/>
            <a:ext cx="1873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1225"/>
            <a:r>
              <a:rPr lang="ru-RU" sz="1100"/>
              <a:t>Лечебные учреждения</a:t>
            </a:r>
          </a:p>
          <a:p>
            <a:pPr defTabSz="911225"/>
            <a:r>
              <a:rPr lang="ru-RU" sz="1100"/>
              <a:t> (наименование, кол-во коек)</a:t>
            </a:r>
          </a:p>
        </p:txBody>
      </p:sp>
      <p:grpSp>
        <p:nvGrpSpPr>
          <p:cNvPr id="5138" name="Group 560"/>
          <p:cNvGrpSpPr>
            <a:grpSpLocks/>
          </p:cNvGrpSpPr>
          <p:nvPr/>
        </p:nvGrpSpPr>
        <p:grpSpPr bwMode="auto">
          <a:xfrm>
            <a:off x="279400" y="4094163"/>
            <a:ext cx="360363" cy="304800"/>
            <a:chOff x="4032" y="3888"/>
            <a:chExt cx="192" cy="205"/>
          </a:xfrm>
        </p:grpSpPr>
        <p:sp>
          <p:nvSpPr>
            <p:cNvPr id="5655" name="Freeform 561"/>
            <p:cNvSpPr>
              <a:spLocks/>
            </p:cNvSpPr>
            <p:nvPr/>
          </p:nvSpPr>
          <p:spPr bwMode="auto">
            <a:xfrm>
              <a:off x="4088" y="3898"/>
              <a:ext cx="85" cy="195"/>
            </a:xfrm>
            <a:custGeom>
              <a:avLst/>
              <a:gdLst>
                <a:gd name="T0" fmla="*/ 230868 w 42"/>
                <a:gd name="T1" fmla="*/ 0 h 84"/>
                <a:gd name="T2" fmla="*/ 0 w 42"/>
                <a:gd name="T3" fmla="*/ 2154142 h 84"/>
                <a:gd name="T4" fmla="*/ 401052 w 42"/>
                <a:gd name="T5" fmla="*/ 1716994 h 84"/>
                <a:gd name="T6" fmla="*/ 93441 w 42"/>
                <a:gd name="T7" fmla="*/ 4781304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84"/>
                <a:gd name="T14" fmla="*/ 42 w 42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84">
                  <a:moveTo>
                    <a:pt x="24" y="0"/>
                  </a:moveTo>
                  <a:lnTo>
                    <a:pt x="0" y="38"/>
                  </a:lnTo>
                  <a:lnTo>
                    <a:pt x="42" y="30"/>
                  </a:lnTo>
                  <a:lnTo>
                    <a:pt x="10" y="84"/>
                  </a:lnTo>
                </a:path>
              </a:pathLst>
            </a:cu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56" name="Oval 562"/>
            <p:cNvSpPr>
              <a:spLocks noChangeArrowheads="1"/>
            </p:cNvSpPr>
            <p:nvPr/>
          </p:nvSpPr>
          <p:spPr bwMode="auto">
            <a:xfrm>
              <a:off x="4032" y="3888"/>
              <a:ext cx="192" cy="192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39" name="Text Box 563"/>
          <p:cNvSpPr txBox="1">
            <a:spLocks noChangeArrowheads="1"/>
          </p:cNvSpPr>
          <p:nvPr/>
        </p:nvSpPr>
        <p:spPr bwMode="auto">
          <a:xfrm>
            <a:off x="820738" y="4076700"/>
            <a:ext cx="593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822" tIns="63919" rIns="127822" bIns="63919">
            <a:spAutoFit/>
          </a:bodyPr>
          <a:lstStyle>
            <a:lvl1pPr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cs typeface="Arial" pitchFamily="34" charset="0"/>
              </a:rPr>
              <a:t>- </a:t>
            </a:r>
            <a:r>
              <a:rPr lang="ru-RU" sz="1000">
                <a:cs typeface="Arial" pitchFamily="34" charset="0"/>
              </a:rPr>
              <a:t>ГЭС</a:t>
            </a:r>
          </a:p>
        </p:txBody>
      </p:sp>
      <p:grpSp>
        <p:nvGrpSpPr>
          <p:cNvPr id="5140" name="Group 697"/>
          <p:cNvGrpSpPr>
            <a:grpSpLocks/>
          </p:cNvGrpSpPr>
          <p:nvPr/>
        </p:nvGrpSpPr>
        <p:grpSpPr bwMode="auto">
          <a:xfrm>
            <a:off x="349250" y="2008188"/>
            <a:ext cx="355600" cy="295275"/>
            <a:chOff x="131" y="5457"/>
            <a:chExt cx="224" cy="186"/>
          </a:xfrm>
        </p:grpSpPr>
        <p:sp>
          <p:nvSpPr>
            <p:cNvPr id="5652" name="Freeform 698"/>
            <p:cNvSpPr>
              <a:spLocks/>
            </p:cNvSpPr>
            <p:nvPr/>
          </p:nvSpPr>
          <p:spPr bwMode="auto">
            <a:xfrm>
              <a:off x="137" y="5457"/>
              <a:ext cx="218" cy="113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 h 159"/>
                <a:gd name="T4" fmla="*/ 7 w 291"/>
                <a:gd name="T5" fmla="*/ 1 h 159"/>
                <a:gd name="T6" fmla="*/ 7 w 291"/>
                <a:gd name="T7" fmla="*/ 1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5653" name="Text Box 699"/>
            <p:cNvSpPr txBox="1">
              <a:spLocks noChangeArrowheads="1"/>
            </p:cNvSpPr>
            <p:nvPr/>
          </p:nvSpPr>
          <p:spPr bwMode="auto">
            <a:xfrm>
              <a:off x="131" y="5473"/>
              <a:ext cx="181" cy="6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 defTabSz="1031875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031875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31875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031875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31875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700">
                  <a:cs typeface="Arial" pitchFamily="34" charset="0"/>
                </a:rPr>
                <a:t>ПЧ-39</a:t>
              </a:r>
            </a:p>
          </p:txBody>
        </p:sp>
        <p:sp>
          <p:nvSpPr>
            <p:cNvPr id="5654" name="Line 700"/>
            <p:cNvSpPr>
              <a:spLocks noChangeShapeType="1"/>
            </p:cNvSpPr>
            <p:nvPr/>
          </p:nvSpPr>
          <p:spPr bwMode="auto">
            <a:xfrm>
              <a:off x="131" y="5461"/>
              <a:ext cx="0" cy="18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41" name="Line 701"/>
          <p:cNvSpPr>
            <a:spLocks noChangeShapeType="1"/>
          </p:cNvSpPr>
          <p:nvPr/>
        </p:nvSpPr>
        <p:spPr bwMode="auto">
          <a:xfrm>
            <a:off x="168275" y="4605338"/>
            <a:ext cx="5762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7" tIns="45713" rIns="91427" bIns="45713"/>
          <a:lstStyle/>
          <a:p>
            <a:endParaRPr lang="ru-RU"/>
          </a:p>
        </p:txBody>
      </p:sp>
      <p:sp>
        <p:nvSpPr>
          <p:cNvPr id="5142" name="Text Box 702"/>
          <p:cNvSpPr txBox="1">
            <a:spLocks noChangeArrowheads="1"/>
          </p:cNvSpPr>
          <p:nvPr/>
        </p:nvSpPr>
        <p:spPr bwMode="auto">
          <a:xfrm>
            <a:off x="844550" y="4381500"/>
            <a:ext cx="22463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822" tIns="63919" rIns="127822" bIns="63919">
            <a:spAutoFit/>
          </a:bodyPr>
          <a:lstStyle>
            <a:lvl1pPr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100">
                <a:cs typeface="Times New Roman" pitchFamily="18" charset="0"/>
              </a:rPr>
              <a:t>-</a:t>
            </a:r>
            <a:r>
              <a:rPr lang="ru-RU" sz="1100">
                <a:cs typeface="Times New Roman" pitchFamily="18" charset="0"/>
              </a:rPr>
              <a:t>Граница муниципального </a:t>
            </a:r>
          </a:p>
          <a:p>
            <a:pPr eaLnBrk="1" hangingPunct="1"/>
            <a:r>
              <a:rPr lang="ru-RU" sz="1100">
                <a:cs typeface="Times New Roman" pitchFamily="18" charset="0"/>
              </a:rPr>
              <a:t>района и пожарного гарнизона</a:t>
            </a:r>
          </a:p>
        </p:txBody>
      </p:sp>
      <p:sp>
        <p:nvSpPr>
          <p:cNvPr id="5143" name="Rectangle 427"/>
          <p:cNvSpPr>
            <a:spLocks noChangeArrowheads="1"/>
          </p:cNvSpPr>
          <p:nvPr/>
        </p:nvSpPr>
        <p:spPr bwMode="auto">
          <a:xfrm>
            <a:off x="939800" y="2246313"/>
            <a:ext cx="2211388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1225"/>
            <a:r>
              <a:rPr lang="ru-RU" sz="1100">
                <a:cs typeface="Times New Roman" pitchFamily="18" charset="0"/>
              </a:rPr>
              <a:t>Муниципальная пожарная охрана</a:t>
            </a:r>
          </a:p>
        </p:txBody>
      </p:sp>
      <p:grpSp>
        <p:nvGrpSpPr>
          <p:cNvPr id="5144" name="Группа 281"/>
          <p:cNvGrpSpPr>
            <a:grpSpLocks/>
          </p:cNvGrpSpPr>
          <p:nvPr/>
        </p:nvGrpSpPr>
        <p:grpSpPr bwMode="auto">
          <a:xfrm>
            <a:off x="268288" y="3295650"/>
            <a:ext cx="539750" cy="268288"/>
            <a:chOff x="2548722" y="6171025"/>
            <a:chExt cx="435778" cy="229775"/>
          </a:xfrm>
        </p:grpSpPr>
        <p:sp>
          <p:nvSpPr>
            <p:cNvPr id="5644" name="Rectangle 597"/>
            <p:cNvSpPr>
              <a:spLocks noChangeArrowheads="1"/>
            </p:cNvSpPr>
            <p:nvPr/>
          </p:nvSpPr>
          <p:spPr bwMode="auto">
            <a:xfrm>
              <a:off x="2794000" y="6171025"/>
              <a:ext cx="190500" cy="229775"/>
            </a:xfrm>
            <a:prstGeom prst="rect">
              <a:avLst/>
            </a:prstGeom>
            <a:solidFill>
              <a:schemeClr val="bg1">
                <a:alpha val="3882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492" tIns="10492" rIns="10492" bIns="10492"/>
            <a:lstStyle/>
            <a:p>
              <a:pPr algn="ctr" defTabSz="911225"/>
              <a:r>
                <a:rPr lang="ru-RU" sz="800" u="sng">
                  <a:cs typeface="Times New Roman" pitchFamily="18" charset="0"/>
                </a:rPr>
                <a:t>УБ</a:t>
              </a:r>
            </a:p>
            <a:p>
              <a:pPr algn="ctr" defTabSz="911225"/>
              <a:r>
                <a:rPr lang="ru-RU" sz="800">
                  <a:cs typeface="Times New Roman" pitchFamily="18" charset="0"/>
                </a:rPr>
                <a:t>40</a:t>
              </a:r>
            </a:p>
          </p:txBody>
        </p:sp>
        <p:grpSp>
          <p:nvGrpSpPr>
            <p:cNvPr id="5645" name="Group 599"/>
            <p:cNvGrpSpPr>
              <a:grpSpLocks/>
            </p:cNvGrpSpPr>
            <p:nvPr/>
          </p:nvGrpSpPr>
          <p:grpSpPr bwMode="auto">
            <a:xfrm>
              <a:off x="2548722" y="6177034"/>
              <a:ext cx="226419" cy="206310"/>
              <a:chOff x="0" y="1"/>
              <a:chExt cx="20000" cy="19999"/>
            </a:xfrm>
          </p:grpSpPr>
          <p:sp>
            <p:nvSpPr>
              <p:cNvPr id="5646" name="Rectangle 600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47" name="Line 601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48" name="Line 602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649" name="Group 603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-1" y="0"/>
                <a:chExt cx="20002" cy="20000"/>
              </a:xfrm>
            </p:grpSpPr>
            <p:sp>
              <p:nvSpPr>
                <p:cNvPr id="5650" name="Line 604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51" name="Line 605"/>
                <p:cNvSpPr>
                  <a:spLocks noChangeShapeType="1"/>
                </p:cNvSpPr>
                <p:nvPr/>
              </p:nvSpPr>
              <p:spPr bwMode="auto">
                <a:xfrm>
                  <a:off x="-1" y="11585"/>
                  <a:ext cx="20002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5145" name="Text Box 127"/>
          <p:cNvSpPr txBox="1">
            <a:spLocks noChangeArrowheads="1"/>
          </p:cNvSpPr>
          <p:nvPr/>
        </p:nvSpPr>
        <p:spPr bwMode="auto">
          <a:xfrm>
            <a:off x="814388" y="4837113"/>
            <a:ext cx="21431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91" tIns="63904" rIns="127791" bIns="63904">
            <a:spAutoFit/>
          </a:bodyPr>
          <a:lstStyle>
            <a:lvl1pPr marL="87313" indent="-87313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cs typeface="Times New Roman" pitchFamily="18" charset="0"/>
              </a:rPr>
              <a:t>- Химически опасные объекты</a:t>
            </a:r>
          </a:p>
        </p:txBody>
      </p:sp>
      <p:pic>
        <p:nvPicPr>
          <p:cNvPr id="5146" name="Picture 288" descr="C:\Documents and Settings\99001\Рабочий стол\Символы_опасности_files\80px-WMD-chemic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4833938"/>
            <a:ext cx="39528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7" name="Text Box 87"/>
          <p:cNvSpPr txBox="1">
            <a:spLocks noChangeArrowheads="1"/>
          </p:cNvSpPr>
          <p:nvPr/>
        </p:nvSpPr>
        <p:spPr bwMode="auto">
          <a:xfrm>
            <a:off x="830263" y="5141913"/>
            <a:ext cx="221456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04" tIns="64002" rIns="128004" bIns="64002">
            <a:spAutoFit/>
          </a:bodyPr>
          <a:lstStyle>
            <a:lvl1pPr marL="88900" indent="-889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cs typeface="Times New Roman" pitchFamily="18" charset="0"/>
              </a:rPr>
              <a:t>- хранилище АХОВ (тип вещества, количество тонн)</a:t>
            </a:r>
          </a:p>
        </p:txBody>
      </p:sp>
      <p:sp>
        <p:nvSpPr>
          <p:cNvPr id="5148" name="TextBox 264"/>
          <p:cNvSpPr txBox="1">
            <a:spLocks noChangeArrowheads="1"/>
          </p:cNvSpPr>
          <p:nvPr/>
        </p:nvSpPr>
        <p:spPr bwMode="auto">
          <a:xfrm>
            <a:off x="234950" y="5246688"/>
            <a:ext cx="439738" cy="30638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>
            <a:lvl1pPr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700" u="sng"/>
              <a:t>ХЛОР</a:t>
            </a:r>
          </a:p>
          <a:p>
            <a:pPr algn="ctr" eaLnBrk="1" hangingPunct="1"/>
            <a:r>
              <a:rPr lang="ru-RU" sz="700"/>
              <a:t>0,4/0,4</a:t>
            </a:r>
          </a:p>
        </p:txBody>
      </p:sp>
      <p:grpSp>
        <p:nvGrpSpPr>
          <p:cNvPr id="5149" name="Группа 81"/>
          <p:cNvGrpSpPr>
            <a:grpSpLocks/>
          </p:cNvGrpSpPr>
          <p:nvPr/>
        </p:nvGrpSpPr>
        <p:grpSpPr bwMode="auto">
          <a:xfrm>
            <a:off x="196850" y="5683250"/>
            <a:ext cx="576263" cy="198438"/>
            <a:chOff x="9839134" y="6812696"/>
            <a:chExt cx="888390" cy="318049"/>
          </a:xfrm>
        </p:grpSpPr>
        <p:grpSp>
          <p:nvGrpSpPr>
            <p:cNvPr id="5633" name="Group 11351"/>
            <p:cNvGrpSpPr>
              <a:grpSpLocks/>
            </p:cNvGrpSpPr>
            <p:nvPr/>
          </p:nvGrpSpPr>
          <p:grpSpPr bwMode="auto">
            <a:xfrm>
              <a:off x="9853876" y="6812696"/>
              <a:ext cx="484978" cy="289307"/>
              <a:chOff x="3311" y="3209"/>
              <a:chExt cx="250" cy="155"/>
            </a:xfrm>
          </p:grpSpPr>
          <p:grpSp>
            <p:nvGrpSpPr>
              <p:cNvPr id="5638" name="Group 11352"/>
              <p:cNvGrpSpPr>
                <a:grpSpLocks/>
              </p:cNvGrpSpPr>
              <p:nvPr/>
            </p:nvGrpSpPr>
            <p:grpSpPr bwMode="auto">
              <a:xfrm>
                <a:off x="3311" y="3209"/>
                <a:ext cx="125" cy="155"/>
                <a:chOff x="3311" y="3209"/>
                <a:chExt cx="125" cy="155"/>
              </a:xfrm>
            </p:grpSpPr>
            <p:sp>
              <p:nvSpPr>
                <p:cNvPr id="5642" name="Freeform 11353"/>
                <p:cNvSpPr>
                  <a:spLocks/>
                </p:cNvSpPr>
                <p:nvPr/>
              </p:nvSpPr>
              <p:spPr bwMode="auto">
                <a:xfrm>
                  <a:off x="3311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1147" y="0"/>
                      </a:moveTo>
                      <a:cubicBezTo>
                        <a:pt x="514" y="0"/>
                        <a:pt x="0" y="597"/>
                        <a:pt x="0" y="1333"/>
                      </a:cubicBezTo>
                      <a:lnTo>
                        <a:pt x="1147" y="1333"/>
                      </a:lnTo>
                      <a:lnTo>
                        <a:pt x="114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5643" name="Freeform 11354"/>
                <p:cNvSpPr>
                  <a:spLocks/>
                </p:cNvSpPr>
                <p:nvPr/>
              </p:nvSpPr>
              <p:spPr bwMode="auto">
                <a:xfrm>
                  <a:off x="3311" y="3211"/>
                  <a:ext cx="125" cy="153"/>
                </a:xfrm>
                <a:custGeom>
                  <a:avLst/>
                  <a:gdLst>
                    <a:gd name="T0" fmla="*/ 125 w 125"/>
                    <a:gd name="T1" fmla="*/ 0 h 153"/>
                    <a:gd name="T2" fmla="*/ 0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125" y="0"/>
                      </a:moveTo>
                      <a:cubicBezTo>
                        <a:pt x="56" y="0"/>
                        <a:pt x="0" y="69"/>
                        <a:pt x="0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  <p:grpSp>
            <p:nvGrpSpPr>
              <p:cNvPr id="5639" name="Group 11355"/>
              <p:cNvGrpSpPr>
                <a:grpSpLocks/>
              </p:cNvGrpSpPr>
              <p:nvPr/>
            </p:nvGrpSpPr>
            <p:grpSpPr bwMode="auto">
              <a:xfrm>
                <a:off x="3436" y="3209"/>
                <a:ext cx="125" cy="155"/>
                <a:chOff x="3436" y="3209"/>
                <a:chExt cx="125" cy="155"/>
              </a:xfrm>
            </p:grpSpPr>
            <p:sp>
              <p:nvSpPr>
                <p:cNvPr id="5640" name="Freeform 11356"/>
                <p:cNvSpPr>
                  <a:spLocks/>
                </p:cNvSpPr>
                <p:nvPr/>
              </p:nvSpPr>
              <p:spPr bwMode="auto">
                <a:xfrm>
                  <a:off x="3436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0" y="0"/>
                      </a:moveTo>
                      <a:cubicBezTo>
                        <a:pt x="633" y="0"/>
                        <a:pt x="1147" y="597"/>
                        <a:pt x="1147" y="1333"/>
                      </a:cubicBezTo>
                      <a:lnTo>
                        <a:pt x="0" y="13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5641" name="Freeform 11357"/>
                <p:cNvSpPr>
                  <a:spLocks/>
                </p:cNvSpPr>
                <p:nvPr/>
              </p:nvSpPr>
              <p:spPr bwMode="auto">
                <a:xfrm>
                  <a:off x="3436" y="3211"/>
                  <a:ext cx="125" cy="153"/>
                </a:xfrm>
                <a:custGeom>
                  <a:avLst/>
                  <a:gdLst>
                    <a:gd name="T0" fmla="*/ 0 w 125"/>
                    <a:gd name="T1" fmla="*/ 0 h 153"/>
                    <a:gd name="T2" fmla="*/ 125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0" y="0"/>
                      </a:moveTo>
                      <a:cubicBezTo>
                        <a:pt x="69" y="0"/>
                        <a:pt x="125" y="69"/>
                        <a:pt x="125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</p:grpSp>
        <p:grpSp>
          <p:nvGrpSpPr>
            <p:cNvPr id="5634" name="Group 11358"/>
            <p:cNvGrpSpPr>
              <a:grpSpLocks/>
            </p:cNvGrpSpPr>
            <p:nvPr/>
          </p:nvGrpSpPr>
          <p:grpSpPr bwMode="auto">
            <a:xfrm>
              <a:off x="9839134" y="6906213"/>
              <a:ext cx="888390" cy="224532"/>
              <a:chOff x="82" y="4408"/>
              <a:chExt cx="460" cy="154"/>
            </a:xfrm>
          </p:grpSpPr>
          <p:sp>
            <p:nvSpPr>
              <p:cNvPr id="5635" name="Line 11359"/>
              <p:cNvSpPr>
                <a:spLocks noChangeShapeType="1"/>
              </p:cNvSpPr>
              <p:nvPr/>
            </p:nvSpPr>
            <p:spPr bwMode="auto">
              <a:xfrm>
                <a:off x="82" y="4552"/>
                <a:ext cx="460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6" name="Rectangle 11360"/>
              <p:cNvSpPr>
                <a:spLocks noChangeArrowheads="1"/>
              </p:cNvSpPr>
              <p:nvPr/>
            </p:nvSpPr>
            <p:spPr bwMode="auto">
              <a:xfrm>
                <a:off x="353" y="4427"/>
                <a:ext cx="164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477963"/>
                <a:r>
                  <a:rPr lang="ru-RU" sz="800">
                    <a:solidFill>
                      <a:srgbClr val="000000"/>
                    </a:solidFill>
                    <a:cs typeface="Arial" pitchFamily="34" charset="0"/>
                  </a:rPr>
                  <a:t>2000</a:t>
                </a:r>
                <a:endParaRPr lang="ru-RU" sz="1400">
                  <a:cs typeface="Arial" pitchFamily="34" charset="0"/>
                </a:endParaRPr>
              </a:p>
            </p:txBody>
          </p:sp>
          <p:sp>
            <p:nvSpPr>
              <p:cNvPr id="5637" name="Rectangle 11361"/>
              <p:cNvSpPr>
                <a:spLocks noChangeArrowheads="1"/>
              </p:cNvSpPr>
              <p:nvPr/>
            </p:nvSpPr>
            <p:spPr bwMode="auto">
              <a:xfrm>
                <a:off x="122" y="4408"/>
                <a:ext cx="200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477963"/>
                <a:r>
                  <a:rPr lang="ru-RU" sz="800">
                    <a:solidFill>
                      <a:srgbClr val="000000"/>
                    </a:solidFill>
                    <a:cs typeface="Arial" pitchFamily="34" charset="0"/>
                  </a:rPr>
                  <a:t>ХИМ</a:t>
                </a:r>
                <a:endParaRPr lang="ru-RU" sz="800">
                  <a:cs typeface="Arial" pitchFamily="34" charset="0"/>
                </a:endParaRPr>
              </a:p>
            </p:txBody>
          </p:sp>
        </p:grpSp>
      </p:grpSp>
      <p:sp>
        <p:nvSpPr>
          <p:cNvPr id="5150" name="Rectangle 11363"/>
          <p:cNvSpPr>
            <a:spLocks noChangeArrowheads="1"/>
          </p:cNvSpPr>
          <p:nvPr/>
        </p:nvSpPr>
        <p:spPr bwMode="auto">
          <a:xfrm>
            <a:off x="950913" y="5576888"/>
            <a:ext cx="2184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90488" indent="-90488" defTabSz="1477963"/>
            <a:r>
              <a:rPr lang="ru-RU" sz="1100">
                <a:solidFill>
                  <a:srgbClr val="000000"/>
                </a:solidFill>
                <a:cs typeface="Times New Roman" pitchFamily="18" charset="0"/>
              </a:rPr>
              <a:t>- склад средств РХЗ с указанием их количества в тоннах</a:t>
            </a:r>
          </a:p>
        </p:txBody>
      </p:sp>
      <p:sp>
        <p:nvSpPr>
          <p:cNvPr id="5151" name="Text Box 127"/>
          <p:cNvSpPr txBox="1">
            <a:spLocks noChangeArrowheads="1"/>
          </p:cNvSpPr>
          <p:nvPr/>
        </p:nvSpPr>
        <p:spPr bwMode="auto">
          <a:xfrm>
            <a:off x="822325" y="5938838"/>
            <a:ext cx="21431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91" tIns="63904" rIns="127791" bIns="63904">
            <a:spAutoFit/>
          </a:bodyPr>
          <a:lstStyle>
            <a:lvl1pPr marL="87313" indent="-87313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cs typeface="Times New Roman" pitchFamily="18" charset="0"/>
              </a:rPr>
              <a:t>- Биологически опасные объекты</a:t>
            </a:r>
          </a:p>
        </p:txBody>
      </p:sp>
      <p:pic>
        <p:nvPicPr>
          <p:cNvPr id="5152" name="Picture 352" descr="C:\Documents and Settings\99001\Рабочий стол\Символы_опасности_files\80px-Biohazar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5984875"/>
            <a:ext cx="37623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53" name="Group 295"/>
          <p:cNvGrpSpPr>
            <a:grpSpLocks/>
          </p:cNvGrpSpPr>
          <p:nvPr/>
        </p:nvGrpSpPr>
        <p:grpSpPr bwMode="auto">
          <a:xfrm rot="2225729">
            <a:off x="233363" y="6719888"/>
            <a:ext cx="582612" cy="130175"/>
            <a:chOff x="2555" y="4386"/>
            <a:chExt cx="451" cy="122"/>
          </a:xfrm>
        </p:grpSpPr>
        <p:sp>
          <p:nvSpPr>
            <p:cNvPr id="5629" name="Rectangle 296"/>
            <p:cNvSpPr>
              <a:spLocks noChangeArrowheads="1"/>
            </p:cNvSpPr>
            <p:nvPr/>
          </p:nvSpPr>
          <p:spPr bwMode="auto">
            <a:xfrm rot="-2184025">
              <a:off x="2572" y="4419"/>
              <a:ext cx="418" cy="5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68" tIns="45549" rIns="91068" bIns="45549"/>
            <a:lstStyle/>
            <a:p>
              <a:endParaRPr lang="ru-RU">
                <a:cs typeface="Arial" pitchFamily="34" charset="0"/>
              </a:endParaRPr>
            </a:p>
          </p:txBody>
        </p:sp>
        <p:sp>
          <p:nvSpPr>
            <p:cNvPr id="5630" name="Line 297"/>
            <p:cNvSpPr>
              <a:spLocks noChangeShapeType="1"/>
            </p:cNvSpPr>
            <p:nvPr/>
          </p:nvSpPr>
          <p:spPr bwMode="auto">
            <a:xfrm rot="-2184025">
              <a:off x="2555" y="4424"/>
              <a:ext cx="41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1" name="Line 298"/>
            <p:cNvSpPr>
              <a:spLocks noChangeShapeType="1"/>
            </p:cNvSpPr>
            <p:nvPr/>
          </p:nvSpPr>
          <p:spPr bwMode="auto">
            <a:xfrm rot="-2184025">
              <a:off x="2588" y="4467"/>
              <a:ext cx="41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2" name="Oval 299"/>
            <p:cNvSpPr>
              <a:spLocks noChangeArrowheads="1"/>
            </p:cNvSpPr>
            <p:nvPr/>
          </p:nvSpPr>
          <p:spPr bwMode="auto">
            <a:xfrm rot="-2184025">
              <a:off x="2719" y="4386"/>
              <a:ext cx="124" cy="12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1068" tIns="45549" rIns="91068" bIns="45549"/>
            <a:lstStyle/>
            <a:p>
              <a:endParaRPr lang="ru-RU">
                <a:cs typeface="Arial" pitchFamily="34" charset="0"/>
              </a:endParaRPr>
            </a:p>
          </p:txBody>
        </p:sp>
      </p:grpSp>
      <p:grpSp>
        <p:nvGrpSpPr>
          <p:cNvPr id="5154" name="Group 68"/>
          <p:cNvGrpSpPr>
            <a:grpSpLocks/>
          </p:cNvGrpSpPr>
          <p:nvPr/>
        </p:nvGrpSpPr>
        <p:grpSpPr bwMode="auto">
          <a:xfrm>
            <a:off x="222250" y="6351588"/>
            <a:ext cx="468313" cy="287337"/>
            <a:chOff x="691" y="2698"/>
            <a:chExt cx="548" cy="304"/>
          </a:xfrm>
        </p:grpSpPr>
        <p:grpSp>
          <p:nvGrpSpPr>
            <p:cNvPr id="5603" name="Group 69"/>
            <p:cNvGrpSpPr>
              <a:grpSpLocks/>
            </p:cNvGrpSpPr>
            <p:nvPr/>
          </p:nvGrpSpPr>
          <p:grpSpPr bwMode="auto">
            <a:xfrm>
              <a:off x="691" y="2823"/>
              <a:ext cx="273" cy="179"/>
              <a:chOff x="0" y="1"/>
              <a:chExt cx="20000" cy="19999"/>
            </a:xfrm>
          </p:grpSpPr>
          <p:grpSp>
            <p:nvGrpSpPr>
              <p:cNvPr id="5619" name="Group 70"/>
              <p:cNvGrpSpPr>
                <a:grpSpLocks/>
              </p:cNvGrpSpPr>
              <p:nvPr/>
            </p:nvGrpSpPr>
            <p:grpSpPr bwMode="auto">
              <a:xfrm>
                <a:off x="3007" y="1"/>
                <a:ext cx="14014" cy="19999"/>
                <a:chOff x="0" y="1"/>
                <a:chExt cx="20000" cy="19999"/>
              </a:xfrm>
            </p:grpSpPr>
            <p:grpSp>
              <p:nvGrpSpPr>
                <p:cNvPr id="5622" name="Group 7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38"/>
                  <a:chOff x="0" y="2"/>
                  <a:chExt cx="20000" cy="19998"/>
                </a:xfrm>
              </p:grpSpPr>
              <p:sp>
                <p:nvSpPr>
                  <p:cNvPr id="5624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60"/>
                    <a:ext cx="20000" cy="1744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/>
                  <a:p>
                    <a:pPr algn="ctr" defTabSz="650875"/>
                    <a:endParaRPr lang="ru-RU" sz="190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5625" name="Freeform 73"/>
                  <p:cNvSpPr>
                    <a:spLocks/>
                  </p:cNvSpPr>
                  <p:nvPr/>
                </p:nvSpPr>
                <p:spPr bwMode="auto">
                  <a:xfrm>
                    <a:off x="7084" y="2"/>
                    <a:ext cx="5706" cy="3743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747"/>
                        </a:moveTo>
                        <a:lnTo>
                          <a:pt x="0" y="0"/>
                        </a:lnTo>
                        <a:lnTo>
                          <a:pt x="19854" y="0"/>
                        </a:lnTo>
                        <a:lnTo>
                          <a:pt x="19854" y="19747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26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84" y="2"/>
                    <a:ext cx="40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27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7084" y="2"/>
                    <a:ext cx="570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28" name="Line 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34" y="2"/>
                    <a:ext cx="42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623" name="Freeform 77"/>
                <p:cNvSpPr>
                  <a:spLocks/>
                </p:cNvSpPr>
                <p:nvPr/>
              </p:nvSpPr>
              <p:spPr bwMode="auto">
                <a:xfrm>
                  <a:off x="2833" y="17633"/>
                  <a:ext cx="14294" cy="2367"/>
                </a:xfrm>
                <a:custGeom>
                  <a:avLst/>
                  <a:gdLst>
                    <a:gd name="T0" fmla="*/ 7 w 20000"/>
                    <a:gd name="T1" fmla="*/ 0 h 20000"/>
                    <a:gd name="T2" fmla="*/ 0 w 20000"/>
                    <a:gd name="T3" fmla="*/ 0 h 20000"/>
                    <a:gd name="T4" fmla="*/ 14 w 20000"/>
                    <a:gd name="T5" fmla="*/ 0 h 20000"/>
                    <a:gd name="T6" fmla="*/ 17 w 20000"/>
                    <a:gd name="T7" fmla="*/ 0 h 20000"/>
                    <a:gd name="T8" fmla="*/ 21 w 20000"/>
                    <a:gd name="T9" fmla="*/ 0 h 20000"/>
                    <a:gd name="T10" fmla="*/ 34 w 20000"/>
                    <a:gd name="T11" fmla="*/ 0 h 20000"/>
                    <a:gd name="T12" fmla="*/ 27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23" y="0"/>
                      </a:moveTo>
                      <a:lnTo>
                        <a:pt x="0" y="19623"/>
                      </a:lnTo>
                      <a:lnTo>
                        <a:pt x="7988" y="9811"/>
                      </a:lnTo>
                      <a:lnTo>
                        <a:pt x="10029" y="19623"/>
                      </a:lnTo>
                      <a:lnTo>
                        <a:pt x="12012" y="9811"/>
                      </a:lnTo>
                      <a:lnTo>
                        <a:pt x="19942" y="19623"/>
                      </a:lnTo>
                      <a:lnTo>
                        <a:pt x="15977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620" name="Rectangle 78"/>
              <p:cNvSpPr>
                <a:spLocks noChangeArrowheads="1"/>
              </p:cNvSpPr>
              <p:nvPr/>
            </p:nvSpPr>
            <p:spPr bwMode="auto">
              <a:xfrm>
                <a:off x="0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650875"/>
                <a:endParaRPr lang="ru-RU" sz="1900">
                  <a:cs typeface="Times New Roman" pitchFamily="18" charset="0"/>
                </a:endParaRPr>
              </a:p>
            </p:txBody>
          </p:sp>
          <p:sp>
            <p:nvSpPr>
              <p:cNvPr id="5621" name="Rectangle 79"/>
              <p:cNvSpPr>
                <a:spLocks noChangeArrowheads="1"/>
              </p:cNvSpPr>
              <p:nvPr/>
            </p:nvSpPr>
            <p:spPr bwMode="auto">
              <a:xfrm>
                <a:off x="16993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650875"/>
                <a:endParaRPr lang="ru-RU" sz="1900">
                  <a:cs typeface="Times New Roman" pitchFamily="18" charset="0"/>
                </a:endParaRPr>
              </a:p>
            </p:txBody>
          </p:sp>
        </p:grpSp>
        <p:grpSp>
          <p:nvGrpSpPr>
            <p:cNvPr id="5604" name="Group 80"/>
            <p:cNvGrpSpPr>
              <a:grpSpLocks/>
            </p:cNvGrpSpPr>
            <p:nvPr/>
          </p:nvGrpSpPr>
          <p:grpSpPr bwMode="auto">
            <a:xfrm>
              <a:off x="827" y="2734"/>
              <a:ext cx="412" cy="268"/>
              <a:chOff x="0" y="1"/>
              <a:chExt cx="20000" cy="19999"/>
            </a:xfrm>
          </p:grpSpPr>
          <p:grpSp>
            <p:nvGrpSpPr>
              <p:cNvPr id="5609" name="Group 81"/>
              <p:cNvGrpSpPr>
                <a:grpSpLocks/>
              </p:cNvGrpSpPr>
              <p:nvPr/>
            </p:nvGrpSpPr>
            <p:grpSpPr bwMode="auto">
              <a:xfrm>
                <a:off x="2999" y="1"/>
                <a:ext cx="14002" cy="19999"/>
                <a:chOff x="0" y="1"/>
                <a:chExt cx="20000" cy="19999"/>
              </a:xfrm>
            </p:grpSpPr>
            <p:grpSp>
              <p:nvGrpSpPr>
                <p:cNvPr id="5612" name="Group 82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65"/>
                  <a:chOff x="0" y="1"/>
                  <a:chExt cx="20000" cy="19999"/>
                </a:xfrm>
              </p:grpSpPr>
              <p:sp>
                <p:nvSpPr>
                  <p:cNvPr id="5614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01"/>
                    <a:ext cx="20000" cy="1749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/>
                  <a:p>
                    <a:pPr algn="ctr" defTabSz="650875"/>
                    <a:endParaRPr lang="ru-RU" sz="190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5615" name="Freeform 84"/>
                  <p:cNvSpPr>
                    <a:spLocks/>
                  </p:cNvSpPr>
                  <p:nvPr/>
                </p:nvSpPr>
                <p:spPr bwMode="auto">
                  <a:xfrm>
                    <a:off x="7120" y="1"/>
                    <a:ext cx="5731" cy="3766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832"/>
                        </a:moveTo>
                        <a:lnTo>
                          <a:pt x="0" y="0"/>
                        </a:lnTo>
                        <a:lnTo>
                          <a:pt x="19903" y="0"/>
                        </a:lnTo>
                        <a:lnTo>
                          <a:pt x="19903" y="19832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16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20" y="1"/>
                    <a:ext cx="29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17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7120" y="1"/>
                    <a:ext cx="5731" cy="3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18" name="Line 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51" y="1"/>
                    <a:ext cx="27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613" name="Freeform 88"/>
                <p:cNvSpPr>
                  <a:spLocks/>
                </p:cNvSpPr>
                <p:nvPr/>
              </p:nvSpPr>
              <p:spPr bwMode="auto">
                <a:xfrm>
                  <a:off x="2862" y="17643"/>
                  <a:ext cx="14300" cy="2357"/>
                </a:xfrm>
                <a:custGeom>
                  <a:avLst/>
                  <a:gdLst>
                    <a:gd name="T0" fmla="*/ 7 w 20000"/>
                    <a:gd name="T1" fmla="*/ 0 h 20000"/>
                    <a:gd name="T2" fmla="*/ 0 w 20000"/>
                    <a:gd name="T3" fmla="*/ 0 h 20000"/>
                    <a:gd name="T4" fmla="*/ 14 w 20000"/>
                    <a:gd name="T5" fmla="*/ 0 h 20000"/>
                    <a:gd name="T6" fmla="*/ 17 w 20000"/>
                    <a:gd name="T7" fmla="*/ 0 h 20000"/>
                    <a:gd name="T8" fmla="*/ 21 w 20000"/>
                    <a:gd name="T9" fmla="*/ 0 h 20000"/>
                    <a:gd name="T10" fmla="*/ 34 w 20000"/>
                    <a:gd name="T11" fmla="*/ 0 h 20000"/>
                    <a:gd name="T12" fmla="*/ 27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08" y="0"/>
                      </a:moveTo>
                      <a:lnTo>
                        <a:pt x="0" y="19747"/>
                      </a:lnTo>
                      <a:lnTo>
                        <a:pt x="7977" y="10127"/>
                      </a:lnTo>
                      <a:lnTo>
                        <a:pt x="10000" y="19747"/>
                      </a:lnTo>
                      <a:lnTo>
                        <a:pt x="11984" y="10127"/>
                      </a:lnTo>
                      <a:lnTo>
                        <a:pt x="19961" y="19747"/>
                      </a:lnTo>
                      <a:lnTo>
                        <a:pt x="15953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610" name="Rectangle 89"/>
              <p:cNvSpPr>
                <a:spLocks noChangeArrowheads="1"/>
              </p:cNvSpPr>
              <p:nvPr/>
            </p:nvSpPr>
            <p:spPr bwMode="auto">
              <a:xfrm>
                <a:off x="0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650875"/>
                <a:endParaRPr lang="ru-RU" sz="1900">
                  <a:cs typeface="Times New Roman" pitchFamily="18" charset="0"/>
                </a:endParaRPr>
              </a:p>
            </p:txBody>
          </p:sp>
          <p:sp>
            <p:nvSpPr>
              <p:cNvPr id="5611" name="Rectangle 90"/>
              <p:cNvSpPr>
                <a:spLocks noChangeArrowheads="1"/>
              </p:cNvSpPr>
              <p:nvPr/>
            </p:nvSpPr>
            <p:spPr bwMode="auto">
              <a:xfrm>
                <a:off x="16982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650875"/>
                <a:endParaRPr lang="ru-RU" sz="1900">
                  <a:cs typeface="Times New Roman" pitchFamily="18" charset="0"/>
                </a:endParaRPr>
              </a:p>
            </p:txBody>
          </p:sp>
        </p:grpSp>
        <p:sp>
          <p:nvSpPr>
            <p:cNvPr id="5605" name="Line 91"/>
            <p:cNvSpPr>
              <a:spLocks noChangeShapeType="1"/>
            </p:cNvSpPr>
            <p:nvPr/>
          </p:nvSpPr>
          <p:spPr bwMode="auto">
            <a:xfrm flipH="1">
              <a:off x="884" y="2698"/>
              <a:ext cx="10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06" name="Arc 92"/>
            <p:cNvSpPr>
              <a:spLocks/>
            </p:cNvSpPr>
            <p:nvPr/>
          </p:nvSpPr>
          <p:spPr bwMode="auto">
            <a:xfrm>
              <a:off x="98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07" name="Arc 93"/>
            <p:cNvSpPr>
              <a:spLocks/>
            </p:cNvSpPr>
            <p:nvPr/>
          </p:nvSpPr>
          <p:spPr bwMode="auto">
            <a:xfrm flipH="1">
              <a:off x="82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08" name="Line 94"/>
            <p:cNvSpPr>
              <a:spLocks noChangeShapeType="1"/>
            </p:cNvSpPr>
            <p:nvPr/>
          </p:nvSpPr>
          <p:spPr bwMode="auto">
            <a:xfrm>
              <a:off x="827" y="2734"/>
              <a:ext cx="1" cy="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55" name="TextBox 517"/>
          <p:cNvSpPr txBox="1">
            <a:spLocks noChangeArrowheads="1"/>
          </p:cNvSpPr>
          <p:nvPr/>
        </p:nvSpPr>
        <p:spPr bwMode="auto">
          <a:xfrm>
            <a:off x="898525" y="6627813"/>
            <a:ext cx="10033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100">
                <a:cs typeface="Times New Roman" pitchFamily="18" charset="0"/>
              </a:rPr>
              <a:t>- </a:t>
            </a:r>
            <a:r>
              <a:rPr lang="ru-RU" sz="1100">
                <a:cs typeface="Times New Roman" pitchFamily="18" charset="0"/>
              </a:rPr>
              <a:t>Газопровод</a:t>
            </a:r>
          </a:p>
        </p:txBody>
      </p:sp>
      <p:sp>
        <p:nvSpPr>
          <p:cNvPr id="5156" name="TextBox 518"/>
          <p:cNvSpPr txBox="1">
            <a:spLocks noChangeArrowheads="1"/>
          </p:cNvSpPr>
          <p:nvPr/>
        </p:nvSpPr>
        <p:spPr bwMode="auto">
          <a:xfrm>
            <a:off x="846138" y="6364288"/>
            <a:ext cx="22272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100">
                <a:cs typeface="Times New Roman" pitchFamily="18" charset="0"/>
              </a:rPr>
              <a:t>- </a:t>
            </a:r>
            <a:r>
              <a:rPr lang="ru-RU" sz="1100">
                <a:cs typeface="Times New Roman" pitchFamily="18" charset="0"/>
              </a:rPr>
              <a:t>Газоперерабатывающий завод</a:t>
            </a:r>
          </a:p>
        </p:txBody>
      </p:sp>
      <p:grpSp>
        <p:nvGrpSpPr>
          <p:cNvPr id="5157" name="Группа 36"/>
          <p:cNvGrpSpPr>
            <a:grpSpLocks/>
          </p:cNvGrpSpPr>
          <p:nvPr/>
        </p:nvGrpSpPr>
        <p:grpSpPr bwMode="auto">
          <a:xfrm>
            <a:off x="246063" y="7237413"/>
            <a:ext cx="577850" cy="357187"/>
            <a:chOff x="6966857" y="2514584"/>
            <a:chExt cx="856343" cy="500066"/>
          </a:xfrm>
        </p:grpSpPr>
        <p:sp>
          <p:nvSpPr>
            <p:cNvPr id="332" name="Овал 45"/>
            <p:cNvSpPr/>
            <p:nvPr/>
          </p:nvSpPr>
          <p:spPr>
            <a:xfrm>
              <a:off x="7115069" y="2514584"/>
              <a:ext cx="50110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3" name="Полилиния 33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99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5158" name="TextBox 27"/>
          <p:cNvSpPr txBox="1">
            <a:spLocks noChangeArrowheads="1"/>
          </p:cNvSpPr>
          <p:nvPr/>
        </p:nvSpPr>
        <p:spPr bwMode="auto">
          <a:xfrm>
            <a:off x="892175" y="7289800"/>
            <a:ext cx="2819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100">
                <a:cs typeface="Times New Roman" pitchFamily="18" charset="0"/>
              </a:rPr>
              <a:t>- </a:t>
            </a:r>
            <a:r>
              <a:rPr lang="ru-RU" sz="1100">
                <a:cs typeface="Times New Roman" pitchFamily="18" charset="0"/>
              </a:rPr>
              <a:t>Пересечение газопровода с автодорогой</a:t>
            </a:r>
          </a:p>
        </p:txBody>
      </p:sp>
      <p:grpSp>
        <p:nvGrpSpPr>
          <p:cNvPr id="5159" name="Группа 40"/>
          <p:cNvGrpSpPr>
            <a:grpSpLocks/>
          </p:cNvGrpSpPr>
          <p:nvPr/>
        </p:nvGrpSpPr>
        <p:grpSpPr bwMode="auto">
          <a:xfrm>
            <a:off x="266700" y="7716838"/>
            <a:ext cx="576263" cy="357187"/>
            <a:chOff x="6966857" y="2514584"/>
            <a:chExt cx="856343" cy="500066"/>
          </a:xfrm>
        </p:grpSpPr>
        <p:sp>
          <p:nvSpPr>
            <p:cNvPr id="336" name="Овал 335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7" name="Полилиния 336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5160" name="TextBox 337"/>
          <p:cNvSpPr txBox="1">
            <a:spLocks noChangeArrowheads="1"/>
          </p:cNvSpPr>
          <p:nvPr/>
        </p:nvSpPr>
        <p:spPr bwMode="auto">
          <a:xfrm>
            <a:off x="900113" y="7672388"/>
            <a:ext cx="18907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1100">
                <a:cs typeface="Times New Roman" pitchFamily="18" charset="0"/>
              </a:rPr>
              <a:t>Пересечение газопровода </a:t>
            </a:r>
          </a:p>
          <a:p>
            <a:pPr eaLnBrk="1" hangingPunct="1">
              <a:buFontTx/>
              <a:buChar char="-"/>
            </a:pPr>
            <a:r>
              <a:rPr lang="ru-RU" sz="1100">
                <a:cs typeface="Times New Roman" pitchFamily="18" charset="0"/>
              </a:rPr>
              <a:t>с речными преградами</a:t>
            </a:r>
          </a:p>
        </p:txBody>
      </p:sp>
      <p:grpSp>
        <p:nvGrpSpPr>
          <p:cNvPr id="5161" name="Группа 45"/>
          <p:cNvGrpSpPr>
            <a:grpSpLocks/>
          </p:cNvGrpSpPr>
          <p:nvPr/>
        </p:nvGrpSpPr>
        <p:grpSpPr bwMode="auto">
          <a:xfrm>
            <a:off x="266700" y="8196263"/>
            <a:ext cx="576263" cy="357187"/>
            <a:chOff x="6966857" y="2514584"/>
            <a:chExt cx="856343" cy="500066"/>
          </a:xfrm>
        </p:grpSpPr>
        <p:sp>
          <p:nvSpPr>
            <p:cNvPr id="340" name="Овал 339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1" name="Полилиния 4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5162" name="TextBox 341"/>
          <p:cNvSpPr txBox="1">
            <a:spLocks noChangeArrowheads="1"/>
          </p:cNvSpPr>
          <p:nvPr/>
        </p:nvSpPr>
        <p:spPr bwMode="auto">
          <a:xfrm>
            <a:off x="906463" y="8269288"/>
            <a:ext cx="2260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100">
                <a:cs typeface="Times New Roman" pitchFamily="18" charset="0"/>
              </a:rPr>
              <a:t>- </a:t>
            </a:r>
            <a:r>
              <a:rPr lang="ru-RU" sz="1100">
                <a:cs typeface="Times New Roman" pitchFamily="18" charset="0"/>
              </a:rPr>
              <a:t>Пересечение газопровода с ЖД</a:t>
            </a:r>
          </a:p>
        </p:txBody>
      </p:sp>
      <p:grpSp>
        <p:nvGrpSpPr>
          <p:cNvPr id="5163" name="Группа 49"/>
          <p:cNvGrpSpPr>
            <a:grpSpLocks/>
          </p:cNvGrpSpPr>
          <p:nvPr/>
        </p:nvGrpSpPr>
        <p:grpSpPr bwMode="auto">
          <a:xfrm>
            <a:off x="288925" y="8680450"/>
            <a:ext cx="576263" cy="357188"/>
            <a:chOff x="6966857" y="2514584"/>
            <a:chExt cx="856343" cy="500066"/>
          </a:xfrm>
        </p:grpSpPr>
        <p:sp>
          <p:nvSpPr>
            <p:cNvPr id="344" name="Овал 343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5" name="Полилиния 344"/>
            <p:cNvSpPr/>
            <p:nvPr/>
          </p:nvSpPr>
          <p:spPr>
            <a:xfrm>
              <a:off x="6966857" y="2772395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5164" name="TextBox 345"/>
          <p:cNvSpPr txBox="1">
            <a:spLocks noChangeArrowheads="1"/>
          </p:cNvSpPr>
          <p:nvPr/>
        </p:nvSpPr>
        <p:spPr bwMode="auto">
          <a:xfrm>
            <a:off x="900113" y="8659813"/>
            <a:ext cx="19875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1100">
                <a:cs typeface="Times New Roman" pitchFamily="18" charset="0"/>
              </a:rPr>
              <a:t>Пересечение газопровода с </a:t>
            </a:r>
          </a:p>
          <a:p>
            <a:pPr eaLnBrk="1" hangingPunct="1">
              <a:buFontTx/>
              <a:buChar char="-"/>
            </a:pPr>
            <a:r>
              <a:rPr lang="ru-RU" sz="1100">
                <a:cs typeface="Times New Roman" pitchFamily="18" charset="0"/>
              </a:rPr>
              <a:t>переходами и оврагами</a:t>
            </a:r>
          </a:p>
        </p:txBody>
      </p:sp>
      <p:grpSp>
        <p:nvGrpSpPr>
          <p:cNvPr id="5165" name="Группа 56"/>
          <p:cNvGrpSpPr>
            <a:grpSpLocks/>
          </p:cNvGrpSpPr>
          <p:nvPr/>
        </p:nvGrpSpPr>
        <p:grpSpPr bwMode="auto">
          <a:xfrm rot="2193924">
            <a:off x="209550" y="6807200"/>
            <a:ext cx="612775" cy="503238"/>
            <a:chOff x="6686552" y="4225700"/>
            <a:chExt cx="613914" cy="503462"/>
          </a:xfrm>
        </p:grpSpPr>
        <p:sp>
          <p:nvSpPr>
            <p:cNvPr id="348" name="Овал 347"/>
            <p:cNvSpPr/>
            <p:nvPr/>
          </p:nvSpPr>
          <p:spPr>
            <a:xfrm>
              <a:off x="6686552" y="4514848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9" name="Полилиния 348"/>
            <p:cNvSpPr/>
            <p:nvPr/>
          </p:nvSpPr>
          <p:spPr>
            <a:xfrm flipH="1">
              <a:off x="6978971" y="4252904"/>
              <a:ext cx="45719" cy="381016"/>
            </a:xfrm>
            <a:custGeom>
              <a:avLst/>
              <a:gdLst>
                <a:gd name="connsiteX0" fmla="*/ 4762 w 4762"/>
                <a:gd name="connsiteY0" fmla="*/ 0 h 400050"/>
                <a:gd name="connsiteX1" fmla="*/ 0 w 4762"/>
                <a:gd name="connsiteY1" fmla="*/ 40005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" h="400050">
                  <a:moveTo>
                    <a:pt x="4762" y="0"/>
                  </a:moveTo>
                  <a:cubicBezTo>
                    <a:pt x="3175" y="133350"/>
                    <a:pt x="1587" y="266700"/>
                    <a:pt x="0" y="400050"/>
                  </a:cubicBezTo>
                </a:path>
              </a:pathLst>
            </a:custGeom>
            <a:ln w="47625">
              <a:solidFill>
                <a:schemeClr val="tx1"/>
              </a:solidFill>
            </a:ln>
            <a:scene3d>
              <a:camera prst="orthographicFront">
                <a:rot lat="0" lon="0" rev="7200000"/>
              </a:camera>
              <a:lightRig rig="threePt" dir="t"/>
            </a:scene3d>
            <a:sp3d>
              <a:bevelT w="127000" h="1270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7086152" y="4225700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5166" name="TextBox 517"/>
          <p:cNvSpPr txBox="1">
            <a:spLocks noChangeArrowheads="1"/>
          </p:cNvSpPr>
          <p:nvPr/>
        </p:nvSpPr>
        <p:spPr bwMode="auto">
          <a:xfrm>
            <a:off x="881063" y="6875463"/>
            <a:ext cx="1117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100">
                <a:cs typeface="Times New Roman" pitchFamily="18" charset="0"/>
              </a:rPr>
              <a:t>- </a:t>
            </a:r>
            <a:r>
              <a:rPr lang="ru-RU" sz="1100">
                <a:cs typeface="Times New Roman" pitchFamily="18" charset="0"/>
              </a:rPr>
              <a:t>Нефтепровод</a:t>
            </a:r>
          </a:p>
        </p:txBody>
      </p:sp>
      <p:sp>
        <p:nvSpPr>
          <p:cNvPr id="5167" name="Rectangle 426"/>
          <p:cNvSpPr>
            <a:spLocks noChangeArrowheads="1"/>
          </p:cNvSpPr>
          <p:nvPr/>
        </p:nvSpPr>
        <p:spPr bwMode="auto">
          <a:xfrm>
            <a:off x="4849813" y="1433513"/>
            <a:ext cx="9144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1225"/>
            <a:r>
              <a:rPr lang="ru-RU" sz="1100"/>
              <a:t>Морской порт</a:t>
            </a:r>
          </a:p>
        </p:txBody>
      </p:sp>
      <p:pic>
        <p:nvPicPr>
          <p:cNvPr id="5168" name="Picture 2" descr="C:\Documents and Settings\Виктор\Мои документы\Мои рисунки\metr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1728788"/>
            <a:ext cx="3905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9" name="Rectangle 426"/>
          <p:cNvSpPr>
            <a:spLocks noChangeArrowheads="1"/>
          </p:cNvSpPr>
          <p:nvPr/>
        </p:nvSpPr>
        <p:spPr bwMode="auto">
          <a:xfrm>
            <a:off x="4833938" y="1819275"/>
            <a:ext cx="9398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1225"/>
            <a:r>
              <a:rPr lang="ru-RU" sz="1100"/>
              <a:t>Метрополитен</a:t>
            </a:r>
          </a:p>
        </p:txBody>
      </p:sp>
      <p:grpSp>
        <p:nvGrpSpPr>
          <p:cNvPr id="5170" name="Группа 156"/>
          <p:cNvGrpSpPr>
            <a:grpSpLocks/>
          </p:cNvGrpSpPr>
          <p:nvPr/>
        </p:nvGrpSpPr>
        <p:grpSpPr bwMode="auto">
          <a:xfrm>
            <a:off x="414338" y="9142413"/>
            <a:ext cx="330200" cy="261937"/>
            <a:chOff x="6517485" y="1659733"/>
            <a:chExt cx="190500" cy="161234"/>
          </a:xfrm>
        </p:grpSpPr>
        <p:sp>
          <p:nvSpPr>
            <p:cNvPr id="356" name="Прямоугольник 355"/>
            <p:cNvSpPr/>
            <p:nvPr/>
          </p:nvSpPr>
          <p:spPr>
            <a:xfrm>
              <a:off x="6529896" y="1668567"/>
              <a:ext cx="152401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587" name="TextBox 155"/>
            <p:cNvSpPr txBox="1">
              <a:spLocks noChangeArrowheads="1"/>
            </p:cNvSpPr>
            <p:nvPr/>
          </p:nvSpPr>
          <p:spPr bwMode="auto">
            <a:xfrm>
              <a:off x="6517485" y="1659733"/>
              <a:ext cx="190500" cy="155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1000"/>
                <a:t>9</a:t>
              </a:r>
            </a:p>
          </p:txBody>
        </p:sp>
      </p:grpSp>
      <p:sp>
        <p:nvSpPr>
          <p:cNvPr id="5171" name="Text Box 47"/>
          <p:cNvSpPr txBox="1">
            <a:spLocks noChangeArrowheads="1"/>
          </p:cNvSpPr>
          <p:nvPr/>
        </p:nvSpPr>
        <p:spPr bwMode="auto">
          <a:xfrm>
            <a:off x="895350" y="9144000"/>
            <a:ext cx="10334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00">
                <a:cs typeface="Times New Roman" pitchFamily="18" charset="0"/>
              </a:rPr>
              <a:t>Пляжи;</a:t>
            </a:r>
          </a:p>
        </p:txBody>
      </p:sp>
      <p:grpSp>
        <p:nvGrpSpPr>
          <p:cNvPr id="5172" name="Группа 358"/>
          <p:cNvGrpSpPr>
            <a:grpSpLocks/>
          </p:cNvGrpSpPr>
          <p:nvPr/>
        </p:nvGrpSpPr>
        <p:grpSpPr bwMode="auto">
          <a:xfrm>
            <a:off x="4322763" y="2532063"/>
            <a:ext cx="268287" cy="252412"/>
            <a:chOff x="834987" y="8515376"/>
            <a:chExt cx="217488" cy="215900"/>
          </a:xfrm>
        </p:grpSpPr>
        <p:sp>
          <p:nvSpPr>
            <p:cNvPr id="360" name="Овал 359"/>
            <p:cNvSpPr/>
            <p:nvPr/>
          </p:nvSpPr>
          <p:spPr bwMode="auto">
            <a:xfrm>
              <a:off x="834987" y="8515376"/>
              <a:ext cx="217488" cy="215900"/>
            </a:xfrm>
            <a:prstGeom prst="ellipse">
              <a:avLst/>
            </a:prstGeom>
            <a:noFill/>
            <a:ln w="41275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61" name="Овал 360"/>
            <p:cNvSpPr/>
            <p:nvPr/>
          </p:nvSpPr>
          <p:spPr bwMode="auto">
            <a:xfrm>
              <a:off x="909599" y="8582050"/>
              <a:ext cx="71438" cy="7302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5173" name="Text Box 47"/>
          <p:cNvSpPr txBox="1">
            <a:spLocks noChangeArrowheads="1"/>
          </p:cNvSpPr>
          <p:nvPr/>
        </p:nvSpPr>
        <p:spPr bwMode="auto">
          <a:xfrm>
            <a:off x="4727575" y="2484438"/>
            <a:ext cx="18669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00">
                <a:cs typeface="Times New Roman" pitchFamily="18" charset="0"/>
              </a:rPr>
              <a:t>Водозаборные станции;</a:t>
            </a:r>
          </a:p>
        </p:txBody>
      </p:sp>
      <p:grpSp>
        <p:nvGrpSpPr>
          <p:cNvPr id="5174" name="Group 465"/>
          <p:cNvGrpSpPr>
            <a:grpSpLocks/>
          </p:cNvGrpSpPr>
          <p:nvPr/>
        </p:nvGrpSpPr>
        <p:grpSpPr bwMode="auto">
          <a:xfrm>
            <a:off x="4237038" y="3244850"/>
            <a:ext cx="377825" cy="347663"/>
            <a:chOff x="7363" y="4473"/>
            <a:chExt cx="191" cy="188"/>
          </a:xfrm>
        </p:grpSpPr>
        <p:sp>
          <p:nvSpPr>
            <p:cNvPr id="364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lIns="91381" tIns="45690" rIns="91381" bIns="45690" anchor="ctr"/>
            <a:lstStyle/>
            <a:p>
              <a:pPr algn="ctr" defTabSz="1102861">
                <a:defRPr/>
              </a:pPr>
              <a:endParaRPr lang="ru-RU" sz="1000" dirty="0"/>
            </a:p>
          </p:txBody>
        </p:sp>
        <p:sp>
          <p:nvSpPr>
            <p:cNvPr id="365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75" name="Text Box 47"/>
          <p:cNvSpPr txBox="1">
            <a:spLocks noChangeArrowheads="1"/>
          </p:cNvSpPr>
          <p:nvPr/>
        </p:nvSpPr>
        <p:spPr bwMode="auto">
          <a:xfrm>
            <a:off x="4727575" y="3275013"/>
            <a:ext cx="18669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00"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5176" name="Group 128"/>
          <p:cNvGrpSpPr>
            <a:grpSpLocks/>
          </p:cNvGrpSpPr>
          <p:nvPr/>
        </p:nvGrpSpPr>
        <p:grpSpPr bwMode="auto">
          <a:xfrm flipH="1">
            <a:off x="4333875" y="5038725"/>
            <a:ext cx="201613" cy="376238"/>
            <a:chOff x="3767" y="2115"/>
            <a:chExt cx="159" cy="368"/>
          </a:xfrm>
        </p:grpSpPr>
        <p:grpSp>
          <p:nvGrpSpPr>
            <p:cNvPr id="5563" name="Group 129"/>
            <p:cNvGrpSpPr>
              <a:grpSpLocks/>
            </p:cNvGrpSpPr>
            <p:nvPr/>
          </p:nvGrpSpPr>
          <p:grpSpPr bwMode="auto">
            <a:xfrm>
              <a:off x="3767" y="2217"/>
              <a:ext cx="159" cy="266"/>
              <a:chOff x="3767" y="2217"/>
              <a:chExt cx="159" cy="266"/>
            </a:xfrm>
          </p:grpSpPr>
          <p:sp>
            <p:nvSpPr>
              <p:cNvPr id="5570" name="Freeform 130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71" name="Freeform 131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564" name="Group 132"/>
            <p:cNvGrpSpPr>
              <a:grpSpLocks/>
            </p:cNvGrpSpPr>
            <p:nvPr/>
          </p:nvGrpSpPr>
          <p:grpSpPr bwMode="auto">
            <a:xfrm>
              <a:off x="3807" y="2115"/>
              <a:ext cx="79" cy="77"/>
              <a:chOff x="3807" y="2115"/>
              <a:chExt cx="79" cy="77"/>
            </a:xfrm>
          </p:grpSpPr>
          <p:sp>
            <p:nvSpPr>
              <p:cNvPr id="5568" name="Freeform 133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69" name="Freeform 134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565" name="Group 135"/>
            <p:cNvGrpSpPr>
              <a:grpSpLocks/>
            </p:cNvGrpSpPr>
            <p:nvPr/>
          </p:nvGrpSpPr>
          <p:grpSpPr bwMode="auto">
            <a:xfrm>
              <a:off x="3767" y="2217"/>
              <a:ext cx="79" cy="266"/>
              <a:chOff x="3767" y="2217"/>
              <a:chExt cx="79" cy="266"/>
            </a:xfrm>
          </p:grpSpPr>
          <p:sp>
            <p:nvSpPr>
              <p:cNvPr id="5566" name="Freeform 136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67" name="Freeform 137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177" name="Text Box 47"/>
          <p:cNvSpPr txBox="1">
            <a:spLocks noChangeArrowheads="1"/>
          </p:cNvSpPr>
          <p:nvPr/>
        </p:nvSpPr>
        <p:spPr bwMode="auto">
          <a:xfrm>
            <a:off x="4740275" y="5076825"/>
            <a:ext cx="18669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00">
                <a:cs typeface="Times New Roman" pitchFamily="18" charset="0"/>
              </a:rPr>
              <a:t>Газовое месторождение;</a:t>
            </a:r>
          </a:p>
        </p:txBody>
      </p:sp>
      <p:grpSp>
        <p:nvGrpSpPr>
          <p:cNvPr id="5178" name="Группа 377"/>
          <p:cNvGrpSpPr>
            <a:grpSpLocks/>
          </p:cNvGrpSpPr>
          <p:nvPr/>
        </p:nvGrpSpPr>
        <p:grpSpPr bwMode="auto">
          <a:xfrm>
            <a:off x="4086225" y="5445125"/>
            <a:ext cx="825500" cy="465138"/>
            <a:chOff x="4523592" y="5717578"/>
            <a:chExt cx="765501" cy="460947"/>
          </a:xfrm>
        </p:grpSpPr>
        <p:grpSp>
          <p:nvGrpSpPr>
            <p:cNvPr id="5553" name="Group 118"/>
            <p:cNvGrpSpPr>
              <a:grpSpLocks/>
            </p:cNvGrpSpPr>
            <p:nvPr/>
          </p:nvGrpSpPr>
          <p:grpSpPr bwMode="auto">
            <a:xfrm>
              <a:off x="4523592" y="5787726"/>
              <a:ext cx="264373" cy="266347"/>
              <a:chOff x="315" y="951"/>
              <a:chExt cx="144" cy="147"/>
            </a:xfrm>
          </p:grpSpPr>
          <p:grpSp>
            <p:nvGrpSpPr>
              <p:cNvPr id="5558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5561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62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559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60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554" name="Группа 218"/>
            <p:cNvGrpSpPr>
              <a:grpSpLocks/>
            </p:cNvGrpSpPr>
            <p:nvPr/>
          </p:nvGrpSpPr>
          <p:grpSpPr bwMode="auto">
            <a:xfrm>
              <a:off x="4684812" y="5717578"/>
              <a:ext cx="604281" cy="460947"/>
              <a:chOff x="4684812" y="5717578"/>
              <a:chExt cx="604281" cy="460947"/>
            </a:xfrm>
          </p:grpSpPr>
          <p:sp>
            <p:nvSpPr>
              <p:cNvPr id="5555" name="Line 124"/>
              <p:cNvSpPr>
                <a:spLocks noChangeShapeType="1"/>
              </p:cNvSpPr>
              <p:nvPr/>
            </p:nvSpPr>
            <p:spPr bwMode="auto">
              <a:xfrm>
                <a:off x="4820012" y="5940875"/>
                <a:ext cx="216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56" name="Text Box 125"/>
              <p:cNvSpPr txBox="1">
                <a:spLocks noChangeArrowheads="1"/>
              </p:cNvSpPr>
              <p:nvPr/>
            </p:nvSpPr>
            <p:spPr bwMode="auto">
              <a:xfrm>
                <a:off x="4684812" y="5717578"/>
                <a:ext cx="604281" cy="309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 eaLnBrk="0" hangingPunct="0"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1544638" eaLnBrk="0" hangingPunct="0"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1544638" eaLnBrk="0" hangingPunct="0"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1544638" eaLnBrk="0" hangingPunct="0"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1544638" eaLnBrk="0" hangingPunct="0"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1200"/>
                  <a:t>ГАЗ</a:t>
                </a:r>
              </a:p>
            </p:txBody>
          </p:sp>
          <p:sp>
            <p:nvSpPr>
              <p:cNvPr id="5557" name="Text Box 126"/>
              <p:cNvSpPr txBox="1">
                <a:spLocks noChangeArrowheads="1"/>
              </p:cNvSpPr>
              <p:nvPr/>
            </p:nvSpPr>
            <p:spPr bwMode="auto">
              <a:xfrm>
                <a:off x="4756211" y="5868548"/>
                <a:ext cx="302141" cy="309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 eaLnBrk="0" hangingPunct="0"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1544638" eaLnBrk="0" hangingPunct="0"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1544638" eaLnBrk="0" hangingPunct="0"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1544638" eaLnBrk="0" hangingPunct="0"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1544638" eaLnBrk="0" hangingPunct="0"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55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1200"/>
                  <a:t>2</a:t>
                </a:r>
              </a:p>
            </p:txBody>
          </p:sp>
        </p:grpSp>
      </p:grpSp>
      <p:sp>
        <p:nvSpPr>
          <p:cNvPr id="5179" name="Text Box 47"/>
          <p:cNvSpPr txBox="1">
            <a:spLocks noChangeArrowheads="1"/>
          </p:cNvSpPr>
          <p:nvPr/>
        </p:nvSpPr>
        <p:spPr bwMode="auto">
          <a:xfrm>
            <a:off x="4722813" y="5476875"/>
            <a:ext cx="18669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00">
                <a:cs typeface="Times New Roman" pitchFamily="18" charset="0"/>
              </a:rPr>
              <a:t>Газовое хранилище;</a:t>
            </a:r>
          </a:p>
        </p:txBody>
      </p:sp>
      <p:grpSp>
        <p:nvGrpSpPr>
          <p:cNvPr id="5180" name="Group 105"/>
          <p:cNvGrpSpPr>
            <a:grpSpLocks/>
          </p:cNvGrpSpPr>
          <p:nvPr/>
        </p:nvGrpSpPr>
        <p:grpSpPr bwMode="auto">
          <a:xfrm>
            <a:off x="4275138" y="5851525"/>
            <a:ext cx="312737" cy="293688"/>
            <a:chOff x="3061" y="3475"/>
            <a:chExt cx="182" cy="182"/>
          </a:xfrm>
        </p:grpSpPr>
        <p:grpSp>
          <p:nvGrpSpPr>
            <p:cNvPr id="5542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5544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5547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5551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52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548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5549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50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5545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46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543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81" name="Text Box 47"/>
          <p:cNvSpPr txBox="1">
            <a:spLocks noChangeArrowheads="1"/>
          </p:cNvSpPr>
          <p:nvPr/>
        </p:nvSpPr>
        <p:spPr bwMode="auto">
          <a:xfrm>
            <a:off x="4746625" y="5834063"/>
            <a:ext cx="18653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00">
                <a:cs typeface="Times New Roman" pitchFamily="18" charset="0"/>
              </a:rPr>
              <a:t>Компрессорная станция;</a:t>
            </a:r>
          </a:p>
        </p:txBody>
      </p:sp>
      <p:grpSp>
        <p:nvGrpSpPr>
          <p:cNvPr id="5182" name="Группа 38"/>
          <p:cNvGrpSpPr>
            <a:grpSpLocks/>
          </p:cNvGrpSpPr>
          <p:nvPr/>
        </p:nvGrpSpPr>
        <p:grpSpPr bwMode="auto">
          <a:xfrm>
            <a:off x="4208463" y="6242050"/>
            <a:ext cx="368300" cy="374650"/>
            <a:chOff x="381000" y="1981200"/>
            <a:chExt cx="304800" cy="304800"/>
          </a:xfrm>
        </p:grpSpPr>
        <p:sp>
          <p:nvSpPr>
            <p:cNvPr id="404" name="Прямоугольник 403"/>
            <p:cNvSpPr/>
            <p:nvPr/>
          </p:nvSpPr>
          <p:spPr bwMode="auto">
            <a:xfrm>
              <a:off x="381000" y="1981200"/>
              <a:ext cx="304800" cy="304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124" name="Object 53"/>
            <p:cNvGraphicFramePr>
              <a:graphicFrameLocks noChangeAspect="1"/>
            </p:cNvGraphicFramePr>
            <p:nvPr/>
          </p:nvGraphicFramePr>
          <p:xfrm>
            <a:off x="431800" y="2032000"/>
            <a:ext cx="191559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4" name="Clip" r:id="rId6" imgW="527995" imgH="703385" progId="">
                    <p:embed/>
                  </p:oleObj>
                </mc:Choice>
                <mc:Fallback>
                  <p:oleObj name="Clip" r:id="rId6" imgW="527995" imgH="703385" progId="">
                    <p:embed/>
                    <p:pic>
                      <p:nvPicPr>
                        <p:cNvPr id="0" name="Picture 8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800" y="2032000"/>
                          <a:ext cx="191559" cy="2286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83" name="Rectangle 13"/>
          <p:cNvSpPr>
            <a:spLocks noChangeArrowheads="1"/>
          </p:cNvSpPr>
          <p:nvPr/>
        </p:nvSpPr>
        <p:spPr bwMode="auto">
          <a:xfrm>
            <a:off x="4881563" y="6359525"/>
            <a:ext cx="2030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2162175"/>
            <a:r>
              <a:rPr lang="ru-RU" sz="1100">
                <a:solidFill>
                  <a:srgbClr val="000000"/>
                </a:solidFill>
                <a:cs typeface="Times New Roman" pitchFamily="18" charset="0"/>
              </a:rPr>
              <a:t>Речной (морской) порт (вокзал)</a:t>
            </a:r>
            <a:endParaRPr lang="ru-RU" sz="1100">
              <a:cs typeface="Times New Roman" pitchFamily="18" charset="0"/>
            </a:endParaRPr>
          </a:p>
        </p:txBody>
      </p:sp>
      <p:sp>
        <p:nvSpPr>
          <p:cNvPr id="5184" name="TextBox 13"/>
          <p:cNvSpPr txBox="1">
            <a:spLocks noChangeArrowheads="1"/>
          </p:cNvSpPr>
          <p:nvPr/>
        </p:nvSpPr>
        <p:spPr bwMode="auto">
          <a:xfrm>
            <a:off x="4768850" y="6773863"/>
            <a:ext cx="3100388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478" tIns="55239" rIns="110478" bIns="55239">
            <a:spAutoFit/>
          </a:bodyPr>
          <a:lstStyle>
            <a:lvl1pPr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cs typeface="Times New Roman" pitchFamily="18" charset="0"/>
              </a:rPr>
              <a:t>Военизированный горноспасательный взвод</a:t>
            </a:r>
            <a:endParaRPr lang="ru-RU" sz="1300">
              <a:cs typeface="Times New Roman" pitchFamily="18" charset="0"/>
            </a:endParaRPr>
          </a:p>
        </p:txBody>
      </p:sp>
      <p:sp>
        <p:nvSpPr>
          <p:cNvPr id="5185" name="TextBox 15"/>
          <p:cNvSpPr txBox="1">
            <a:spLocks noChangeArrowheads="1"/>
          </p:cNvSpPr>
          <p:nvPr/>
        </p:nvSpPr>
        <p:spPr bwMode="auto">
          <a:xfrm>
            <a:off x="4764088" y="7075488"/>
            <a:ext cx="277018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478" tIns="55239" rIns="110478" bIns="55239">
            <a:spAutoFit/>
          </a:bodyPr>
          <a:lstStyle>
            <a:lvl1pPr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cs typeface="Times New Roman" pitchFamily="18" charset="0"/>
              </a:rPr>
              <a:t>Место погрузки угля на ж/д транспорт  </a:t>
            </a:r>
          </a:p>
        </p:txBody>
      </p:sp>
      <p:sp>
        <p:nvSpPr>
          <p:cNvPr id="410" name="Прямоугольник 409"/>
          <p:cNvSpPr/>
          <p:nvPr/>
        </p:nvSpPr>
        <p:spPr bwMode="auto">
          <a:xfrm>
            <a:off x="4013200" y="7180263"/>
            <a:ext cx="354013" cy="16668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2"/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473" tIns="55236" rIns="110473" bIns="55236"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87" name="Group 82"/>
          <p:cNvGrpSpPr>
            <a:grpSpLocks/>
          </p:cNvGrpSpPr>
          <p:nvPr/>
        </p:nvGrpSpPr>
        <p:grpSpPr bwMode="auto">
          <a:xfrm>
            <a:off x="4013200" y="6762750"/>
            <a:ext cx="619125" cy="331788"/>
            <a:chOff x="4207" y="2129"/>
            <a:chExt cx="499" cy="456"/>
          </a:xfrm>
        </p:grpSpPr>
        <p:sp>
          <p:nvSpPr>
            <p:cNvPr id="5536" name="AutoShape 83"/>
            <p:cNvSpPr>
              <a:spLocks noChangeArrowheads="1"/>
            </p:cNvSpPr>
            <p:nvPr/>
          </p:nvSpPr>
          <p:spPr bwMode="auto">
            <a:xfrm rot="5400000">
              <a:off x="4288" y="2048"/>
              <a:ext cx="337" cy="499"/>
            </a:xfrm>
            <a:prstGeom prst="flowChartExtra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Times New Roman" pitchFamily="18" charset="0"/>
              </a:endParaRPr>
            </a:p>
          </p:txBody>
        </p:sp>
        <p:sp>
          <p:nvSpPr>
            <p:cNvPr id="5537" name="Line 84"/>
            <p:cNvSpPr>
              <a:spLocks noChangeShapeType="1"/>
            </p:cNvSpPr>
            <p:nvPr/>
          </p:nvSpPr>
          <p:spPr bwMode="auto">
            <a:xfrm>
              <a:off x="4207" y="2449"/>
              <a:ext cx="0" cy="1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8" name="Text Box 85"/>
            <p:cNvSpPr txBox="1">
              <a:spLocks noChangeArrowheads="1"/>
            </p:cNvSpPr>
            <p:nvPr/>
          </p:nvSpPr>
          <p:spPr bwMode="auto">
            <a:xfrm>
              <a:off x="4223" y="2189"/>
              <a:ext cx="408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1100">
                  <a:solidFill>
                    <a:srgbClr val="FFFF00"/>
                  </a:solidFill>
                  <a:cs typeface="Times New Roman" pitchFamily="18" charset="0"/>
                </a:rPr>
                <a:t>ВГСВ</a:t>
              </a:r>
            </a:p>
          </p:txBody>
        </p:sp>
      </p:grpSp>
      <p:grpSp>
        <p:nvGrpSpPr>
          <p:cNvPr id="5188" name="Группа 49"/>
          <p:cNvGrpSpPr>
            <a:grpSpLocks/>
          </p:cNvGrpSpPr>
          <p:nvPr/>
        </p:nvGrpSpPr>
        <p:grpSpPr bwMode="auto">
          <a:xfrm>
            <a:off x="4013200" y="7478713"/>
            <a:ext cx="300038" cy="352425"/>
            <a:chOff x="214282" y="1325391"/>
            <a:chExt cx="214314" cy="252573"/>
          </a:xfrm>
        </p:grpSpPr>
        <p:sp>
          <p:nvSpPr>
            <p:cNvPr id="435" name="Равнобедренный треугольник 183"/>
            <p:cNvSpPr/>
            <p:nvPr/>
          </p:nvSpPr>
          <p:spPr>
            <a:xfrm>
              <a:off x="214282" y="1325391"/>
              <a:ext cx="214314" cy="2138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5" name="TextBox 48"/>
            <p:cNvSpPr txBox="1">
              <a:spLocks noChangeArrowheads="1"/>
            </p:cNvSpPr>
            <p:nvPr/>
          </p:nvSpPr>
          <p:spPr bwMode="auto">
            <a:xfrm>
              <a:off x="214282" y="1357298"/>
              <a:ext cx="214314" cy="220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ru-RU" sz="140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sp>
        <p:nvSpPr>
          <p:cNvPr id="5189" name="TextBox 15"/>
          <p:cNvSpPr txBox="1">
            <a:spLocks noChangeArrowheads="1"/>
          </p:cNvSpPr>
          <p:nvPr/>
        </p:nvSpPr>
        <p:spPr bwMode="auto">
          <a:xfrm>
            <a:off x="4779963" y="7478713"/>
            <a:ext cx="6604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478" tIns="55239" rIns="110478" bIns="55239">
            <a:spAutoFit/>
          </a:bodyPr>
          <a:lstStyle>
            <a:lvl1pPr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cs typeface="Times New Roman" pitchFamily="18" charset="0"/>
              </a:rPr>
              <a:t>Шахта</a:t>
            </a:r>
          </a:p>
        </p:txBody>
      </p:sp>
      <p:graphicFrame>
        <p:nvGraphicFramePr>
          <p:cNvPr id="5122" name="Object 100"/>
          <p:cNvGraphicFramePr>
            <a:graphicFrameLocks noChangeAspect="1"/>
          </p:cNvGraphicFramePr>
          <p:nvPr/>
        </p:nvGraphicFramePr>
        <p:xfrm>
          <a:off x="3902075" y="7807325"/>
          <a:ext cx="6096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" name="Clip" r:id="rId8" imgW="5807075" imgH="3009900" progId="">
                  <p:embed/>
                </p:oleObj>
              </mc:Choice>
              <mc:Fallback>
                <p:oleObj name="Clip" r:id="rId8" imgW="5807075" imgH="3009900" progId="">
                  <p:embed/>
                  <p:pic>
                    <p:nvPicPr>
                      <p:cNvPr id="0" name="Picture 8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075" y="7807325"/>
                        <a:ext cx="6096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90" name="TextBox 15"/>
          <p:cNvSpPr txBox="1">
            <a:spLocks noChangeArrowheads="1"/>
          </p:cNvSpPr>
          <p:nvPr/>
        </p:nvSpPr>
        <p:spPr bwMode="auto">
          <a:xfrm>
            <a:off x="4779963" y="7869238"/>
            <a:ext cx="27559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478" tIns="55239" rIns="110478" bIns="55239">
            <a:spAutoFit/>
          </a:bodyPr>
          <a:lstStyle>
            <a:lvl1pPr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cs typeface="Times New Roman" pitchFamily="18" charset="0"/>
              </a:rPr>
              <a:t>Обогатительная фабрика, (комбинаты)</a:t>
            </a:r>
          </a:p>
        </p:txBody>
      </p:sp>
      <p:grpSp>
        <p:nvGrpSpPr>
          <p:cNvPr id="5191" name="Group 360"/>
          <p:cNvGrpSpPr>
            <a:grpSpLocks/>
          </p:cNvGrpSpPr>
          <p:nvPr/>
        </p:nvGrpSpPr>
        <p:grpSpPr bwMode="auto">
          <a:xfrm>
            <a:off x="3897313" y="8370888"/>
            <a:ext cx="647700" cy="338137"/>
            <a:chOff x="6432" y="3569"/>
            <a:chExt cx="810" cy="602"/>
          </a:xfrm>
        </p:grpSpPr>
        <p:sp>
          <p:nvSpPr>
            <p:cNvPr id="5390" name="Freeform 361"/>
            <p:cNvSpPr>
              <a:spLocks/>
            </p:cNvSpPr>
            <p:nvPr/>
          </p:nvSpPr>
          <p:spPr bwMode="auto">
            <a:xfrm>
              <a:off x="6432" y="3569"/>
              <a:ext cx="810" cy="602"/>
            </a:xfrm>
            <a:custGeom>
              <a:avLst/>
              <a:gdLst>
                <a:gd name="T0" fmla="*/ 0 w 3240"/>
                <a:gd name="T1" fmla="*/ 0 h 2404"/>
                <a:gd name="T2" fmla="*/ 0 w 3240"/>
                <a:gd name="T3" fmla="*/ 0 h 2404"/>
                <a:gd name="T4" fmla="*/ 0 w 3240"/>
                <a:gd name="T5" fmla="*/ 0 h 2404"/>
                <a:gd name="T6" fmla="*/ 0 w 3240"/>
                <a:gd name="T7" fmla="*/ 0 h 2404"/>
                <a:gd name="T8" fmla="*/ 0 w 3240"/>
                <a:gd name="T9" fmla="*/ 0 h 2404"/>
                <a:gd name="T10" fmla="*/ 0 w 3240"/>
                <a:gd name="T11" fmla="*/ 0 h 2404"/>
                <a:gd name="T12" fmla="*/ 0 w 3240"/>
                <a:gd name="T13" fmla="*/ 0 h 2404"/>
                <a:gd name="T14" fmla="*/ 0 w 3240"/>
                <a:gd name="T15" fmla="*/ 0 h 2404"/>
                <a:gd name="T16" fmla="*/ 0 w 3240"/>
                <a:gd name="T17" fmla="*/ 0 h 2404"/>
                <a:gd name="T18" fmla="*/ 0 w 3240"/>
                <a:gd name="T19" fmla="*/ 0 h 2404"/>
                <a:gd name="T20" fmla="*/ 0 w 3240"/>
                <a:gd name="T21" fmla="*/ 0 h 2404"/>
                <a:gd name="T22" fmla="*/ 0 w 3240"/>
                <a:gd name="T23" fmla="*/ 0 h 2404"/>
                <a:gd name="T24" fmla="*/ 0 w 3240"/>
                <a:gd name="T25" fmla="*/ 0 h 2404"/>
                <a:gd name="T26" fmla="*/ 0 w 3240"/>
                <a:gd name="T27" fmla="*/ 0 h 2404"/>
                <a:gd name="T28" fmla="*/ 0 w 3240"/>
                <a:gd name="T29" fmla="*/ 0 h 2404"/>
                <a:gd name="T30" fmla="*/ 0 w 3240"/>
                <a:gd name="T31" fmla="*/ 0 h 2404"/>
                <a:gd name="T32" fmla="*/ 0 w 3240"/>
                <a:gd name="T33" fmla="*/ 0 h 2404"/>
                <a:gd name="T34" fmla="*/ 0 w 3240"/>
                <a:gd name="T35" fmla="*/ 0 h 2404"/>
                <a:gd name="T36" fmla="*/ 0 w 3240"/>
                <a:gd name="T37" fmla="*/ 0 h 2404"/>
                <a:gd name="T38" fmla="*/ 0 w 3240"/>
                <a:gd name="T39" fmla="*/ 0 h 2404"/>
                <a:gd name="T40" fmla="*/ 0 w 3240"/>
                <a:gd name="T41" fmla="*/ 0 h 2404"/>
                <a:gd name="T42" fmla="*/ 0 w 3240"/>
                <a:gd name="T43" fmla="*/ 0 h 2404"/>
                <a:gd name="T44" fmla="*/ 0 w 3240"/>
                <a:gd name="T45" fmla="*/ 0 h 2404"/>
                <a:gd name="T46" fmla="*/ 0 w 3240"/>
                <a:gd name="T47" fmla="*/ 0 h 2404"/>
                <a:gd name="T48" fmla="*/ 0 w 3240"/>
                <a:gd name="T49" fmla="*/ 0 h 2404"/>
                <a:gd name="T50" fmla="*/ 0 w 3240"/>
                <a:gd name="T51" fmla="*/ 0 h 2404"/>
                <a:gd name="T52" fmla="*/ 0 w 3240"/>
                <a:gd name="T53" fmla="*/ 0 h 2404"/>
                <a:gd name="T54" fmla="*/ 0 w 3240"/>
                <a:gd name="T55" fmla="*/ 0 h 2404"/>
                <a:gd name="T56" fmla="*/ 0 w 3240"/>
                <a:gd name="T57" fmla="*/ 0 h 2404"/>
                <a:gd name="T58" fmla="*/ 0 w 3240"/>
                <a:gd name="T59" fmla="*/ 0 h 2404"/>
                <a:gd name="T60" fmla="*/ 0 w 3240"/>
                <a:gd name="T61" fmla="*/ 0 h 2404"/>
                <a:gd name="T62" fmla="*/ 0 w 3240"/>
                <a:gd name="T63" fmla="*/ 0 h 2404"/>
                <a:gd name="T64" fmla="*/ 0 w 3240"/>
                <a:gd name="T65" fmla="*/ 0 h 2404"/>
                <a:gd name="T66" fmla="*/ 0 w 3240"/>
                <a:gd name="T67" fmla="*/ 0 h 2404"/>
                <a:gd name="T68" fmla="*/ 0 w 3240"/>
                <a:gd name="T69" fmla="*/ 0 h 2404"/>
                <a:gd name="T70" fmla="*/ 0 w 3240"/>
                <a:gd name="T71" fmla="*/ 0 h 2404"/>
                <a:gd name="T72" fmla="*/ 0 w 3240"/>
                <a:gd name="T73" fmla="*/ 0 h 2404"/>
                <a:gd name="T74" fmla="*/ 0 w 3240"/>
                <a:gd name="T75" fmla="*/ 0 h 2404"/>
                <a:gd name="T76" fmla="*/ 0 w 3240"/>
                <a:gd name="T77" fmla="*/ 0 h 2404"/>
                <a:gd name="T78" fmla="*/ 0 w 3240"/>
                <a:gd name="T79" fmla="*/ 0 h 2404"/>
                <a:gd name="T80" fmla="*/ 0 w 3240"/>
                <a:gd name="T81" fmla="*/ 0 h 2404"/>
                <a:gd name="T82" fmla="*/ 0 w 3240"/>
                <a:gd name="T83" fmla="*/ 0 h 2404"/>
                <a:gd name="T84" fmla="*/ 0 w 3240"/>
                <a:gd name="T85" fmla="*/ 0 h 2404"/>
                <a:gd name="T86" fmla="*/ 0 w 3240"/>
                <a:gd name="T87" fmla="*/ 0 h 2404"/>
                <a:gd name="T88" fmla="*/ 0 w 3240"/>
                <a:gd name="T89" fmla="*/ 0 h 2404"/>
                <a:gd name="T90" fmla="*/ 0 w 3240"/>
                <a:gd name="T91" fmla="*/ 0 h 2404"/>
                <a:gd name="T92" fmla="*/ 0 w 3240"/>
                <a:gd name="T93" fmla="*/ 0 h 2404"/>
                <a:gd name="T94" fmla="*/ 0 w 3240"/>
                <a:gd name="T95" fmla="*/ 0 h 2404"/>
                <a:gd name="T96" fmla="*/ 0 w 3240"/>
                <a:gd name="T97" fmla="*/ 0 h 2404"/>
                <a:gd name="T98" fmla="*/ 0 w 3240"/>
                <a:gd name="T99" fmla="*/ 0 h 2404"/>
                <a:gd name="T100" fmla="*/ 0 w 3240"/>
                <a:gd name="T101" fmla="*/ 0 h 2404"/>
                <a:gd name="T102" fmla="*/ 0 w 3240"/>
                <a:gd name="T103" fmla="*/ 0 h 2404"/>
                <a:gd name="T104" fmla="*/ 0 w 3240"/>
                <a:gd name="T105" fmla="*/ 0 h 2404"/>
                <a:gd name="T106" fmla="*/ 0 w 3240"/>
                <a:gd name="T107" fmla="*/ 0 h 2404"/>
                <a:gd name="T108" fmla="*/ 0 w 3240"/>
                <a:gd name="T109" fmla="*/ 0 h 2404"/>
                <a:gd name="T110" fmla="*/ 0 w 3240"/>
                <a:gd name="T111" fmla="*/ 0 h 2404"/>
                <a:gd name="T112" fmla="*/ 0 w 3240"/>
                <a:gd name="T113" fmla="*/ 0 h 2404"/>
                <a:gd name="T114" fmla="*/ 0 w 3240"/>
                <a:gd name="T115" fmla="*/ 0 h 2404"/>
                <a:gd name="T116" fmla="*/ 0 w 3240"/>
                <a:gd name="T117" fmla="*/ 0 h 2404"/>
                <a:gd name="T118" fmla="*/ 0 w 3240"/>
                <a:gd name="T119" fmla="*/ 0 h 24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40"/>
                <a:gd name="T181" fmla="*/ 0 h 2404"/>
                <a:gd name="T182" fmla="*/ 3240 w 3240"/>
                <a:gd name="T183" fmla="*/ 2404 h 24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40" h="2404">
                  <a:moveTo>
                    <a:pt x="1866" y="3"/>
                  </a:moveTo>
                  <a:lnTo>
                    <a:pt x="1876" y="0"/>
                  </a:lnTo>
                  <a:lnTo>
                    <a:pt x="1887" y="1"/>
                  </a:lnTo>
                  <a:lnTo>
                    <a:pt x="1898" y="2"/>
                  </a:lnTo>
                  <a:lnTo>
                    <a:pt x="1909" y="5"/>
                  </a:lnTo>
                  <a:lnTo>
                    <a:pt x="1919" y="9"/>
                  </a:lnTo>
                  <a:lnTo>
                    <a:pt x="1929" y="15"/>
                  </a:lnTo>
                  <a:lnTo>
                    <a:pt x="1939" y="20"/>
                  </a:lnTo>
                  <a:lnTo>
                    <a:pt x="1950" y="26"/>
                  </a:lnTo>
                  <a:lnTo>
                    <a:pt x="1960" y="30"/>
                  </a:lnTo>
                  <a:lnTo>
                    <a:pt x="1970" y="34"/>
                  </a:lnTo>
                  <a:lnTo>
                    <a:pt x="1980" y="36"/>
                  </a:lnTo>
                  <a:lnTo>
                    <a:pt x="1990" y="37"/>
                  </a:lnTo>
                  <a:lnTo>
                    <a:pt x="1998" y="36"/>
                  </a:lnTo>
                  <a:lnTo>
                    <a:pt x="2008" y="34"/>
                  </a:lnTo>
                  <a:lnTo>
                    <a:pt x="2019" y="28"/>
                  </a:lnTo>
                  <a:lnTo>
                    <a:pt x="2028" y="20"/>
                  </a:lnTo>
                  <a:lnTo>
                    <a:pt x="2038" y="20"/>
                  </a:lnTo>
                  <a:lnTo>
                    <a:pt x="2050" y="22"/>
                  </a:lnTo>
                  <a:lnTo>
                    <a:pt x="2061" y="24"/>
                  </a:lnTo>
                  <a:lnTo>
                    <a:pt x="2073" y="28"/>
                  </a:lnTo>
                  <a:lnTo>
                    <a:pt x="2082" y="31"/>
                  </a:lnTo>
                  <a:lnTo>
                    <a:pt x="2092" y="36"/>
                  </a:lnTo>
                  <a:lnTo>
                    <a:pt x="2099" y="41"/>
                  </a:lnTo>
                  <a:lnTo>
                    <a:pt x="2108" y="47"/>
                  </a:lnTo>
                  <a:lnTo>
                    <a:pt x="2116" y="37"/>
                  </a:lnTo>
                  <a:lnTo>
                    <a:pt x="2126" y="32"/>
                  </a:lnTo>
                  <a:lnTo>
                    <a:pt x="2135" y="29"/>
                  </a:lnTo>
                  <a:lnTo>
                    <a:pt x="2146" y="29"/>
                  </a:lnTo>
                  <a:lnTo>
                    <a:pt x="2157" y="30"/>
                  </a:lnTo>
                  <a:lnTo>
                    <a:pt x="2167" y="34"/>
                  </a:lnTo>
                  <a:lnTo>
                    <a:pt x="2178" y="39"/>
                  </a:lnTo>
                  <a:lnTo>
                    <a:pt x="2190" y="45"/>
                  </a:lnTo>
                  <a:lnTo>
                    <a:pt x="2199" y="50"/>
                  </a:lnTo>
                  <a:lnTo>
                    <a:pt x="2211" y="57"/>
                  </a:lnTo>
                  <a:lnTo>
                    <a:pt x="2222" y="62"/>
                  </a:lnTo>
                  <a:lnTo>
                    <a:pt x="2234" y="68"/>
                  </a:lnTo>
                  <a:lnTo>
                    <a:pt x="2244" y="72"/>
                  </a:lnTo>
                  <a:lnTo>
                    <a:pt x="2256" y="75"/>
                  </a:lnTo>
                  <a:lnTo>
                    <a:pt x="2267" y="76"/>
                  </a:lnTo>
                  <a:lnTo>
                    <a:pt x="2279" y="76"/>
                  </a:lnTo>
                  <a:lnTo>
                    <a:pt x="2285" y="79"/>
                  </a:lnTo>
                  <a:lnTo>
                    <a:pt x="2292" y="82"/>
                  </a:lnTo>
                  <a:lnTo>
                    <a:pt x="2298" y="82"/>
                  </a:lnTo>
                  <a:lnTo>
                    <a:pt x="2305" y="83"/>
                  </a:lnTo>
                  <a:lnTo>
                    <a:pt x="2311" y="82"/>
                  </a:lnTo>
                  <a:lnTo>
                    <a:pt x="2319" y="81"/>
                  </a:lnTo>
                  <a:lnTo>
                    <a:pt x="2325" y="79"/>
                  </a:lnTo>
                  <a:lnTo>
                    <a:pt x="2332" y="79"/>
                  </a:lnTo>
                  <a:lnTo>
                    <a:pt x="2338" y="76"/>
                  </a:lnTo>
                  <a:lnTo>
                    <a:pt x="2344" y="75"/>
                  </a:lnTo>
                  <a:lnTo>
                    <a:pt x="2351" y="74"/>
                  </a:lnTo>
                  <a:lnTo>
                    <a:pt x="2357" y="74"/>
                  </a:lnTo>
                  <a:lnTo>
                    <a:pt x="2364" y="74"/>
                  </a:lnTo>
                  <a:lnTo>
                    <a:pt x="2372" y="79"/>
                  </a:lnTo>
                  <a:lnTo>
                    <a:pt x="2379" y="81"/>
                  </a:lnTo>
                  <a:lnTo>
                    <a:pt x="2387" y="88"/>
                  </a:lnTo>
                  <a:lnTo>
                    <a:pt x="2397" y="95"/>
                  </a:lnTo>
                  <a:lnTo>
                    <a:pt x="2408" y="103"/>
                  </a:lnTo>
                  <a:lnTo>
                    <a:pt x="2418" y="112"/>
                  </a:lnTo>
                  <a:lnTo>
                    <a:pt x="2429" y="121"/>
                  </a:lnTo>
                  <a:lnTo>
                    <a:pt x="2439" y="127"/>
                  </a:lnTo>
                  <a:lnTo>
                    <a:pt x="2451" y="133"/>
                  </a:lnTo>
                  <a:lnTo>
                    <a:pt x="2458" y="134"/>
                  </a:lnTo>
                  <a:lnTo>
                    <a:pt x="2464" y="136"/>
                  </a:lnTo>
                  <a:lnTo>
                    <a:pt x="2470" y="136"/>
                  </a:lnTo>
                  <a:lnTo>
                    <a:pt x="2480" y="137"/>
                  </a:lnTo>
                  <a:lnTo>
                    <a:pt x="2479" y="128"/>
                  </a:lnTo>
                  <a:lnTo>
                    <a:pt x="2480" y="121"/>
                  </a:lnTo>
                  <a:lnTo>
                    <a:pt x="2486" y="130"/>
                  </a:lnTo>
                  <a:lnTo>
                    <a:pt x="2493" y="140"/>
                  </a:lnTo>
                  <a:lnTo>
                    <a:pt x="2494" y="145"/>
                  </a:lnTo>
                  <a:lnTo>
                    <a:pt x="2498" y="150"/>
                  </a:lnTo>
                  <a:lnTo>
                    <a:pt x="2502" y="155"/>
                  </a:lnTo>
                  <a:lnTo>
                    <a:pt x="2505" y="162"/>
                  </a:lnTo>
                  <a:lnTo>
                    <a:pt x="2510" y="172"/>
                  </a:lnTo>
                  <a:lnTo>
                    <a:pt x="2517" y="182"/>
                  </a:lnTo>
                  <a:lnTo>
                    <a:pt x="2523" y="192"/>
                  </a:lnTo>
                  <a:lnTo>
                    <a:pt x="2529" y="203"/>
                  </a:lnTo>
                  <a:lnTo>
                    <a:pt x="2534" y="207"/>
                  </a:lnTo>
                  <a:lnTo>
                    <a:pt x="2540" y="214"/>
                  </a:lnTo>
                  <a:lnTo>
                    <a:pt x="2545" y="218"/>
                  </a:lnTo>
                  <a:lnTo>
                    <a:pt x="2552" y="223"/>
                  </a:lnTo>
                  <a:lnTo>
                    <a:pt x="2558" y="227"/>
                  </a:lnTo>
                  <a:lnTo>
                    <a:pt x="2564" y="231"/>
                  </a:lnTo>
                  <a:lnTo>
                    <a:pt x="2573" y="233"/>
                  </a:lnTo>
                  <a:lnTo>
                    <a:pt x="2582" y="236"/>
                  </a:lnTo>
                  <a:lnTo>
                    <a:pt x="2581" y="244"/>
                  </a:lnTo>
                  <a:lnTo>
                    <a:pt x="2582" y="252"/>
                  </a:lnTo>
                  <a:lnTo>
                    <a:pt x="2583" y="258"/>
                  </a:lnTo>
                  <a:lnTo>
                    <a:pt x="2587" y="265"/>
                  </a:lnTo>
                  <a:lnTo>
                    <a:pt x="2592" y="273"/>
                  </a:lnTo>
                  <a:lnTo>
                    <a:pt x="2602" y="281"/>
                  </a:lnTo>
                  <a:lnTo>
                    <a:pt x="2606" y="283"/>
                  </a:lnTo>
                  <a:lnTo>
                    <a:pt x="2611" y="285"/>
                  </a:lnTo>
                  <a:lnTo>
                    <a:pt x="2618" y="287"/>
                  </a:lnTo>
                  <a:lnTo>
                    <a:pt x="2624" y="290"/>
                  </a:lnTo>
                  <a:lnTo>
                    <a:pt x="2632" y="290"/>
                  </a:lnTo>
                  <a:lnTo>
                    <a:pt x="2639" y="293"/>
                  </a:lnTo>
                  <a:lnTo>
                    <a:pt x="2646" y="294"/>
                  </a:lnTo>
                  <a:lnTo>
                    <a:pt x="2656" y="297"/>
                  </a:lnTo>
                  <a:lnTo>
                    <a:pt x="2657" y="296"/>
                  </a:lnTo>
                  <a:lnTo>
                    <a:pt x="2659" y="295"/>
                  </a:lnTo>
                  <a:lnTo>
                    <a:pt x="2661" y="296"/>
                  </a:lnTo>
                  <a:lnTo>
                    <a:pt x="2662" y="297"/>
                  </a:lnTo>
                  <a:lnTo>
                    <a:pt x="2665" y="306"/>
                  </a:lnTo>
                  <a:lnTo>
                    <a:pt x="2671" y="314"/>
                  </a:lnTo>
                  <a:lnTo>
                    <a:pt x="2677" y="323"/>
                  </a:lnTo>
                  <a:lnTo>
                    <a:pt x="2683" y="333"/>
                  </a:lnTo>
                  <a:lnTo>
                    <a:pt x="2687" y="342"/>
                  </a:lnTo>
                  <a:lnTo>
                    <a:pt x="2692" y="353"/>
                  </a:lnTo>
                  <a:lnTo>
                    <a:pt x="2692" y="358"/>
                  </a:lnTo>
                  <a:lnTo>
                    <a:pt x="2692" y="363"/>
                  </a:lnTo>
                  <a:lnTo>
                    <a:pt x="2692" y="368"/>
                  </a:lnTo>
                  <a:lnTo>
                    <a:pt x="2692" y="374"/>
                  </a:lnTo>
                  <a:lnTo>
                    <a:pt x="2699" y="381"/>
                  </a:lnTo>
                  <a:lnTo>
                    <a:pt x="2709" y="389"/>
                  </a:lnTo>
                  <a:lnTo>
                    <a:pt x="2714" y="392"/>
                  </a:lnTo>
                  <a:lnTo>
                    <a:pt x="2720" y="396"/>
                  </a:lnTo>
                  <a:lnTo>
                    <a:pt x="2727" y="401"/>
                  </a:lnTo>
                  <a:lnTo>
                    <a:pt x="2733" y="406"/>
                  </a:lnTo>
                  <a:lnTo>
                    <a:pt x="2738" y="409"/>
                  </a:lnTo>
                  <a:lnTo>
                    <a:pt x="2744" y="415"/>
                  </a:lnTo>
                  <a:lnTo>
                    <a:pt x="2749" y="419"/>
                  </a:lnTo>
                  <a:lnTo>
                    <a:pt x="2755" y="426"/>
                  </a:lnTo>
                  <a:lnTo>
                    <a:pt x="2759" y="430"/>
                  </a:lnTo>
                  <a:lnTo>
                    <a:pt x="2763" y="438"/>
                  </a:lnTo>
                  <a:lnTo>
                    <a:pt x="2767" y="443"/>
                  </a:lnTo>
                  <a:lnTo>
                    <a:pt x="2770" y="452"/>
                  </a:lnTo>
                  <a:lnTo>
                    <a:pt x="2773" y="457"/>
                  </a:lnTo>
                  <a:lnTo>
                    <a:pt x="2775" y="462"/>
                  </a:lnTo>
                  <a:lnTo>
                    <a:pt x="2777" y="468"/>
                  </a:lnTo>
                  <a:lnTo>
                    <a:pt x="2779" y="473"/>
                  </a:lnTo>
                  <a:lnTo>
                    <a:pt x="2774" y="478"/>
                  </a:lnTo>
                  <a:lnTo>
                    <a:pt x="2776" y="484"/>
                  </a:lnTo>
                  <a:lnTo>
                    <a:pt x="2781" y="491"/>
                  </a:lnTo>
                  <a:lnTo>
                    <a:pt x="2788" y="500"/>
                  </a:lnTo>
                  <a:lnTo>
                    <a:pt x="2795" y="508"/>
                  </a:lnTo>
                  <a:lnTo>
                    <a:pt x="2804" y="518"/>
                  </a:lnTo>
                  <a:lnTo>
                    <a:pt x="2809" y="527"/>
                  </a:lnTo>
                  <a:lnTo>
                    <a:pt x="2811" y="538"/>
                  </a:lnTo>
                  <a:lnTo>
                    <a:pt x="2808" y="538"/>
                  </a:lnTo>
                  <a:lnTo>
                    <a:pt x="2805" y="540"/>
                  </a:lnTo>
                  <a:lnTo>
                    <a:pt x="2808" y="544"/>
                  </a:lnTo>
                  <a:lnTo>
                    <a:pt x="2812" y="550"/>
                  </a:lnTo>
                  <a:lnTo>
                    <a:pt x="2816" y="555"/>
                  </a:lnTo>
                  <a:lnTo>
                    <a:pt x="2818" y="563"/>
                  </a:lnTo>
                  <a:lnTo>
                    <a:pt x="2820" y="569"/>
                  </a:lnTo>
                  <a:lnTo>
                    <a:pt x="2822" y="577"/>
                  </a:lnTo>
                  <a:lnTo>
                    <a:pt x="2824" y="585"/>
                  </a:lnTo>
                  <a:lnTo>
                    <a:pt x="2827" y="592"/>
                  </a:lnTo>
                  <a:lnTo>
                    <a:pt x="2828" y="599"/>
                  </a:lnTo>
                  <a:lnTo>
                    <a:pt x="2830" y="606"/>
                  </a:lnTo>
                  <a:lnTo>
                    <a:pt x="2833" y="611"/>
                  </a:lnTo>
                  <a:lnTo>
                    <a:pt x="2836" y="617"/>
                  </a:lnTo>
                  <a:lnTo>
                    <a:pt x="2840" y="620"/>
                  </a:lnTo>
                  <a:lnTo>
                    <a:pt x="2845" y="625"/>
                  </a:lnTo>
                  <a:lnTo>
                    <a:pt x="2852" y="627"/>
                  </a:lnTo>
                  <a:lnTo>
                    <a:pt x="2859" y="627"/>
                  </a:lnTo>
                  <a:lnTo>
                    <a:pt x="2864" y="634"/>
                  </a:lnTo>
                  <a:lnTo>
                    <a:pt x="2865" y="643"/>
                  </a:lnTo>
                  <a:lnTo>
                    <a:pt x="2865" y="652"/>
                  </a:lnTo>
                  <a:lnTo>
                    <a:pt x="2867" y="660"/>
                  </a:lnTo>
                  <a:lnTo>
                    <a:pt x="2865" y="670"/>
                  </a:lnTo>
                  <a:lnTo>
                    <a:pt x="2865" y="679"/>
                  </a:lnTo>
                  <a:lnTo>
                    <a:pt x="2865" y="687"/>
                  </a:lnTo>
                  <a:lnTo>
                    <a:pt x="2868" y="697"/>
                  </a:lnTo>
                  <a:lnTo>
                    <a:pt x="2870" y="696"/>
                  </a:lnTo>
                  <a:lnTo>
                    <a:pt x="2873" y="695"/>
                  </a:lnTo>
                  <a:lnTo>
                    <a:pt x="2874" y="695"/>
                  </a:lnTo>
                  <a:lnTo>
                    <a:pt x="2875" y="697"/>
                  </a:lnTo>
                  <a:lnTo>
                    <a:pt x="2874" y="702"/>
                  </a:lnTo>
                  <a:lnTo>
                    <a:pt x="2875" y="709"/>
                  </a:lnTo>
                  <a:lnTo>
                    <a:pt x="2877" y="712"/>
                  </a:lnTo>
                  <a:lnTo>
                    <a:pt x="2881" y="718"/>
                  </a:lnTo>
                  <a:lnTo>
                    <a:pt x="2886" y="721"/>
                  </a:lnTo>
                  <a:lnTo>
                    <a:pt x="2893" y="723"/>
                  </a:lnTo>
                  <a:lnTo>
                    <a:pt x="2900" y="725"/>
                  </a:lnTo>
                  <a:lnTo>
                    <a:pt x="2909" y="728"/>
                  </a:lnTo>
                  <a:lnTo>
                    <a:pt x="2915" y="731"/>
                  </a:lnTo>
                  <a:lnTo>
                    <a:pt x="2923" y="733"/>
                  </a:lnTo>
                  <a:lnTo>
                    <a:pt x="2933" y="735"/>
                  </a:lnTo>
                  <a:lnTo>
                    <a:pt x="2941" y="738"/>
                  </a:lnTo>
                  <a:lnTo>
                    <a:pt x="2947" y="741"/>
                  </a:lnTo>
                  <a:lnTo>
                    <a:pt x="2956" y="747"/>
                  </a:lnTo>
                  <a:lnTo>
                    <a:pt x="2960" y="752"/>
                  </a:lnTo>
                  <a:lnTo>
                    <a:pt x="2968" y="760"/>
                  </a:lnTo>
                  <a:lnTo>
                    <a:pt x="2977" y="765"/>
                  </a:lnTo>
                  <a:lnTo>
                    <a:pt x="2985" y="775"/>
                  </a:lnTo>
                  <a:lnTo>
                    <a:pt x="2989" y="784"/>
                  </a:lnTo>
                  <a:lnTo>
                    <a:pt x="2993" y="795"/>
                  </a:lnTo>
                  <a:lnTo>
                    <a:pt x="2993" y="805"/>
                  </a:lnTo>
                  <a:lnTo>
                    <a:pt x="2992" y="817"/>
                  </a:lnTo>
                  <a:lnTo>
                    <a:pt x="2988" y="828"/>
                  </a:lnTo>
                  <a:lnTo>
                    <a:pt x="2986" y="842"/>
                  </a:lnTo>
                  <a:lnTo>
                    <a:pt x="2981" y="854"/>
                  </a:lnTo>
                  <a:lnTo>
                    <a:pt x="2976" y="868"/>
                  </a:lnTo>
                  <a:lnTo>
                    <a:pt x="2971" y="881"/>
                  </a:lnTo>
                  <a:lnTo>
                    <a:pt x="2969" y="895"/>
                  </a:lnTo>
                  <a:lnTo>
                    <a:pt x="2965" y="908"/>
                  </a:lnTo>
                  <a:lnTo>
                    <a:pt x="2963" y="922"/>
                  </a:lnTo>
                  <a:lnTo>
                    <a:pt x="2963" y="934"/>
                  </a:lnTo>
                  <a:lnTo>
                    <a:pt x="2965" y="948"/>
                  </a:lnTo>
                  <a:lnTo>
                    <a:pt x="2959" y="967"/>
                  </a:lnTo>
                  <a:lnTo>
                    <a:pt x="2958" y="987"/>
                  </a:lnTo>
                  <a:lnTo>
                    <a:pt x="2954" y="1007"/>
                  </a:lnTo>
                  <a:lnTo>
                    <a:pt x="2953" y="1029"/>
                  </a:lnTo>
                  <a:lnTo>
                    <a:pt x="2951" y="1050"/>
                  </a:lnTo>
                  <a:lnTo>
                    <a:pt x="2951" y="1070"/>
                  </a:lnTo>
                  <a:lnTo>
                    <a:pt x="2951" y="1092"/>
                  </a:lnTo>
                  <a:lnTo>
                    <a:pt x="2951" y="1113"/>
                  </a:lnTo>
                  <a:lnTo>
                    <a:pt x="2951" y="1134"/>
                  </a:lnTo>
                  <a:lnTo>
                    <a:pt x="2951" y="1156"/>
                  </a:lnTo>
                  <a:lnTo>
                    <a:pt x="2951" y="1176"/>
                  </a:lnTo>
                  <a:lnTo>
                    <a:pt x="2952" y="1198"/>
                  </a:lnTo>
                  <a:lnTo>
                    <a:pt x="2951" y="1218"/>
                  </a:lnTo>
                  <a:lnTo>
                    <a:pt x="2951" y="1239"/>
                  </a:lnTo>
                  <a:lnTo>
                    <a:pt x="2950" y="1259"/>
                  </a:lnTo>
                  <a:lnTo>
                    <a:pt x="2950" y="1280"/>
                  </a:lnTo>
                  <a:lnTo>
                    <a:pt x="2946" y="1298"/>
                  </a:lnTo>
                  <a:lnTo>
                    <a:pt x="2945" y="1317"/>
                  </a:lnTo>
                  <a:lnTo>
                    <a:pt x="2944" y="1335"/>
                  </a:lnTo>
                  <a:lnTo>
                    <a:pt x="2945" y="1352"/>
                  </a:lnTo>
                  <a:lnTo>
                    <a:pt x="2946" y="1367"/>
                  </a:lnTo>
                  <a:lnTo>
                    <a:pt x="2948" y="1385"/>
                  </a:lnTo>
                  <a:lnTo>
                    <a:pt x="2952" y="1400"/>
                  </a:lnTo>
                  <a:lnTo>
                    <a:pt x="2956" y="1416"/>
                  </a:lnTo>
                  <a:lnTo>
                    <a:pt x="2958" y="1430"/>
                  </a:lnTo>
                  <a:lnTo>
                    <a:pt x="2962" y="1446"/>
                  </a:lnTo>
                  <a:lnTo>
                    <a:pt x="2965" y="1462"/>
                  </a:lnTo>
                  <a:lnTo>
                    <a:pt x="2969" y="1479"/>
                  </a:lnTo>
                  <a:lnTo>
                    <a:pt x="2970" y="1495"/>
                  </a:lnTo>
                  <a:lnTo>
                    <a:pt x="2971" y="1514"/>
                  </a:lnTo>
                  <a:lnTo>
                    <a:pt x="2971" y="1533"/>
                  </a:lnTo>
                  <a:lnTo>
                    <a:pt x="2971" y="1554"/>
                  </a:lnTo>
                  <a:lnTo>
                    <a:pt x="2982" y="1552"/>
                  </a:lnTo>
                  <a:lnTo>
                    <a:pt x="2994" y="1551"/>
                  </a:lnTo>
                  <a:lnTo>
                    <a:pt x="3007" y="1550"/>
                  </a:lnTo>
                  <a:lnTo>
                    <a:pt x="3021" y="1549"/>
                  </a:lnTo>
                  <a:lnTo>
                    <a:pt x="3034" y="1547"/>
                  </a:lnTo>
                  <a:lnTo>
                    <a:pt x="3047" y="1546"/>
                  </a:lnTo>
                  <a:lnTo>
                    <a:pt x="3062" y="1544"/>
                  </a:lnTo>
                  <a:lnTo>
                    <a:pt x="3075" y="1544"/>
                  </a:lnTo>
                  <a:lnTo>
                    <a:pt x="3088" y="1542"/>
                  </a:lnTo>
                  <a:lnTo>
                    <a:pt x="3101" y="1540"/>
                  </a:lnTo>
                  <a:lnTo>
                    <a:pt x="3115" y="1540"/>
                  </a:lnTo>
                  <a:lnTo>
                    <a:pt x="3128" y="1542"/>
                  </a:lnTo>
                  <a:lnTo>
                    <a:pt x="3140" y="1543"/>
                  </a:lnTo>
                  <a:lnTo>
                    <a:pt x="3152" y="1546"/>
                  </a:lnTo>
                  <a:lnTo>
                    <a:pt x="3163" y="1547"/>
                  </a:lnTo>
                  <a:lnTo>
                    <a:pt x="3175" y="1552"/>
                  </a:lnTo>
                  <a:lnTo>
                    <a:pt x="3175" y="1556"/>
                  </a:lnTo>
                  <a:lnTo>
                    <a:pt x="3175" y="1558"/>
                  </a:lnTo>
                  <a:lnTo>
                    <a:pt x="3165" y="1561"/>
                  </a:lnTo>
                  <a:lnTo>
                    <a:pt x="3159" y="1564"/>
                  </a:lnTo>
                  <a:lnTo>
                    <a:pt x="3156" y="1565"/>
                  </a:lnTo>
                  <a:lnTo>
                    <a:pt x="3157" y="1567"/>
                  </a:lnTo>
                  <a:lnTo>
                    <a:pt x="3158" y="1567"/>
                  </a:lnTo>
                  <a:lnTo>
                    <a:pt x="3163" y="1567"/>
                  </a:lnTo>
                  <a:lnTo>
                    <a:pt x="3168" y="1569"/>
                  </a:lnTo>
                  <a:lnTo>
                    <a:pt x="3176" y="1570"/>
                  </a:lnTo>
                  <a:lnTo>
                    <a:pt x="3182" y="1570"/>
                  </a:lnTo>
                  <a:lnTo>
                    <a:pt x="3191" y="1570"/>
                  </a:lnTo>
                  <a:lnTo>
                    <a:pt x="3197" y="1571"/>
                  </a:lnTo>
                  <a:lnTo>
                    <a:pt x="3204" y="1573"/>
                  </a:lnTo>
                  <a:lnTo>
                    <a:pt x="3210" y="1574"/>
                  </a:lnTo>
                  <a:lnTo>
                    <a:pt x="3213" y="1577"/>
                  </a:lnTo>
                  <a:lnTo>
                    <a:pt x="3217" y="1580"/>
                  </a:lnTo>
                  <a:lnTo>
                    <a:pt x="3218" y="1587"/>
                  </a:lnTo>
                  <a:lnTo>
                    <a:pt x="3218" y="1596"/>
                  </a:lnTo>
                  <a:lnTo>
                    <a:pt x="3221" y="1605"/>
                  </a:lnTo>
                  <a:lnTo>
                    <a:pt x="3223" y="1615"/>
                  </a:lnTo>
                  <a:lnTo>
                    <a:pt x="3224" y="1625"/>
                  </a:lnTo>
                  <a:lnTo>
                    <a:pt x="3223" y="1633"/>
                  </a:lnTo>
                  <a:lnTo>
                    <a:pt x="3219" y="1642"/>
                  </a:lnTo>
                  <a:lnTo>
                    <a:pt x="3216" y="1646"/>
                  </a:lnTo>
                  <a:lnTo>
                    <a:pt x="3213" y="1651"/>
                  </a:lnTo>
                  <a:lnTo>
                    <a:pt x="3209" y="1653"/>
                  </a:lnTo>
                  <a:lnTo>
                    <a:pt x="3203" y="1657"/>
                  </a:lnTo>
                  <a:lnTo>
                    <a:pt x="3210" y="1666"/>
                  </a:lnTo>
                  <a:lnTo>
                    <a:pt x="3217" y="1676"/>
                  </a:lnTo>
                  <a:lnTo>
                    <a:pt x="3219" y="1681"/>
                  </a:lnTo>
                  <a:lnTo>
                    <a:pt x="3223" y="1686"/>
                  </a:lnTo>
                  <a:lnTo>
                    <a:pt x="3225" y="1693"/>
                  </a:lnTo>
                  <a:lnTo>
                    <a:pt x="3228" y="1698"/>
                  </a:lnTo>
                  <a:lnTo>
                    <a:pt x="3229" y="1704"/>
                  </a:lnTo>
                  <a:lnTo>
                    <a:pt x="3230" y="1710"/>
                  </a:lnTo>
                  <a:lnTo>
                    <a:pt x="3230" y="1716"/>
                  </a:lnTo>
                  <a:lnTo>
                    <a:pt x="3230" y="1724"/>
                  </a:lnTo>
                  <a:lnTo>
                    <a:pt x="3228" y="1730"/>
                  </a:lnTo>
                  <a:lnTo>
                    <a:pt x="3225" y="1737"/>
                  </a:lnTo>
                  <a:lnTo>
                    <a:pt x="3222" y="1745"/>
                  </a:lnTo>
                  <a:lnTo>
                    <a:pt x="3218" y="1752"/>
                  </a:lnTo>
                  <a:lnTo>
                    <a:pt x="3213" y="1760"/>
                  </a:lnTo>
                  <a:lnTo>
                    <a:pt x="3213" y="1768"/>
                  </a:lnTo>
                  <a:lnTo>
                    <a:pt x="3213" y="1774"/>
                  </a:lnTo>
                  <a:lnTo>
                    <a:pt x="3215" y="1780"/>
                  </a:lnTo>
                  <a:lnTo>
                    <a:pt x="3217" y="1786"/>
                  </a:lnTo>
                  <a:lnTo>
                    <a:pt x="3222" y="1790"/>
                  </a:lnTo>
                  <a:lnTo>
                    <a:pt x="3227" y="1797"/>
                  </a:lnTo>
                  <a:lnTo>
                    <a:pt x="3234" y="1803"/>
                  </a:lnTo>
                  <a:lnTo>
                    <a:pt x="3236" y="1802"/>
                  </a:lnTo>
                  <a:lnTo>
                    <a:pt x="3238" y="1804"/>
                  </a:lnTo>
                  <a:lnTo>
                    <a:pt x="3239" y="1809"/>
                  </a:lnTo>
                  <a:lnTo>
                    <a:pt x="3240" y="1815"/>
                  </a:lnTo>
                  <a:lnTo>
                    <a:pt x="3240" y="1822"/>
                  </a:lnTo>
                  <a:lnTo>
                    <a:pt x="3240" y="1830"/>
                  </a:lnTo>
                  <a:lnTo>
                    <a:pt x="3239" y="1840"/>
                  </a:lnTo>
                  <a:lnTo>
                    <a:pt x="3238" y="1852"/>
                  </a:lnTo>
                  <a:lnTo>
                    <a:pt x="3236" y="1862"/>
                  </a:lnTo>
                  <a:lnTo>
                    <a:pt x="3234" y="1873"/>
                  </a:lnTo>
                  <a:lnTo>
                    <a:pt x="3231" y="1883"/>
                  </a:lnTo>
                  <a:lnTo>
                    <a:pt x="3229" y="1894"/>
                  </a:lnTo>
                  <a:lnTo>
                    <a:pt x="3225" y="1904"/>
                  </a:lnTo>
                  <a:lnTo>
                    <a:pt x="3224" y="1913"/>
                  </a:lnTo>
                  <a:lnTo>
                    <a:pt x="3221" y="1922"/>
                  </a:lnTo>
                  <a:lnTo>
                    <a:pt x="3218" y="1930"/>
                  </a:lnTo>
                  <a:lnTo>
                    <a:pt x="3212" y="1937"/>
                  </a:lnTo>
                  <a:lnTo>
                    <a:pt x="3206" y="1947"/>
                  </a:lnTo>
                  <a:lnTo>
                    <a:pt x="3201" y="1957"/>
                  </a:lnTo>
                  <a:lnTo>
                    <a:pt x="3198" y="1968"/>
                  </a:lnTo>
                  <a:lnTo>
                    <a:pt x="3193" y="1977"/>
                  </a:lnTo>
                  <a:lnTo>
                    <a:pt x="3189" y="1988"/>
                  </a:lnTo>
                  <a:lnTo>
                    <a:pt x="3186" y="1998"/>
                  </a:lnTo>
                  <a:lnTo>
                    <a:pt x="3182" y="2009"/>
                  </a:lnTo>
                  <a:lnTo>
                    <a:pt x="3178" y="2017"/>
                  </a:lnTo>
                  <a:lnTo>
                    <a:pt x="3174" y="2027"/>
                  </a:lnTo>
                  <a:lnTo>
                    <a:pt x="3169" y="2036"/>
                  </a:lnTo>
                  <a:lnTo>
                    <a:pt x="3165" y="2044"/>
                  </a:lnTo>
                  <a:lnTo>
                    <a:pt x="3159" y="2053"/>
                  </a:lnTo>
                  <a:lnTo>
                    <a:pt x="3154" y="2059"/>
                  </a:lnTo>
                  <a:lnTo>
                    <a:pt x="3147" y="2065"/>
                  </a:lnTo>
                  <a:lnTo>
                    <a:pt x="3141" y="2072"/>
                  </a:lnTo>
                  <a:lnTo>
                    <a:pt x="3139" y="2080"/>
                  </a:lnTo>
                  <a:lnTo>
                    <a:pt x="3136" y="2088"/>
                  </a:lnTo>
                  <a:lnTo>
                    <a:pt x="3132" y="2094"/>
                  </a:lnTo>
                  <a:lnTo>
                    <a:pt x="3127" y="2102"/>
                  </a:lnTo>
                  <a:lnTo>
                    <a:pt x="3121" y="2107"/>
                  </a:lnTo>
                  <a:lnTo>
                    <a:pt x="3113" y="2114"/>
                  </a:lnTo>
                  <a:lnTo>
                    <a:pt x="3105" y="2118"/>
                  </a:lnTo>
                  <a:lnTo>
                    <a:pt x="3097" y="2123"/>
                  </a:lnTo>
                  <a:lnTo>
                    <a:pt x="3087" y="2126"/>
                  </a:lnTo>
                  <a:lnTo>
                    <a:pt x="3077" y="2131"/>
                  </a:lnTo>
                  <a:lnTo>
                    <a:pt x="3068" y="2134"/>
                  </a:lnTo>
                  <a:lnTo>
                    <a:pt x="3058" y="2137"/>
                  </a:lnTo>
                  <a:lnTo>
                    <a:pt x="3048" y="2141"/>
                  </a:lnTo>
                  <a:lnTo>
                    <a:pt x="3039" y="2145"/>
                  </a:lnTo>
                  <a:lnTo>
                    <a:pt x="3029" y="2147"/>
                  </a:lnTo>
                  <a:lnTo>
                    <a:pt x="3022" y="2151"/>
                  </a:lnTo>
                  <a:lnTo>
                    <a:pt x="2986" y="2162"/>
                  </a:lnTo>
                  <a:lnTo>
                    <a:pt x="2951" y="2174"/>
                  </a:lnTo>
                  <a:lnTo>
                    <a:pt x="2915" y="2184"/>
                  </a:lnTo>
                  <a:lnTo>
                    <a:pt x="2880" y="2195"/>
                  </a:lnTo>
                  <a:lnTo>
                    <a:pt x="2844" y="2203"/>
                  </a:lnTo>
                  <a:lnTo>
                    <a:pt x="2808" y="2213"/>
                  </a:lnTo>
                  <a:lnTo>
                    <a:pt x="2773" y="2223"/>
                  </a:lnTo>
                  <a:lnTo>
                    <a:pt x="2738" y="2232"/>
                  </a:lnTo>
                  <a:lnTo>
                    <a:pt x="2702" y="2242"/>
                  </a:lnTo>
                  <a:lnTo>
                    <a:pt x="2665" y="2251"/>
                  </a:lnTo>
                  <a:lnTo>
                    <a:pt x="2629" y="2261"/>
                  </a:lnTo>
                  <a:lnTo>
                    <a:pt x="2594" y="2271"/>
                  </a:lnTo>
                  <a:lnTo>
                    <a:pt x="2558" y="2282"/>
                  </a:lnTo>
                  <a:lnTo>
                    <a:pt x="2523" y="2294"/>
                  </a:lnTo>
                  <a:lnTo>
                    <a:pt x="2488" y="2306"/>
                  </a:lnTo>
                  <a:lnTo>
                    <a:pt x="2455" y="2321"/>
                  </a:lnTo>
                  <a:lnTo>
                    <a:pt x="2439" y="2324"/>
                  </a:lnTo>
                  <a:lnTo>
                    <a:pt x="2426" y="2328"/>
                  </a:lnTo>
                  <a:lnTo>
                    <a:pt x="2411" y="2332"/>
                  </a:lnTo>
                  <a:lnTo>
                    <a:pt x="2398" y="2337"/>
                  </a:lnTo>
                  <a:lnTo>
                    <a:pt x="2382" y="2341"/>
                  </a:lnTo>
                  <a:lnTo>
                    <a:pt x="2368" y="2346"/>
                  </a:lnTo>
                  <a:lnTo>
                    <a:pt x="2355" y="2350"/>
                  </a:lnTo>
                  <a:lnTo>
                    <a:pt x="2341" y="2356"/>
                  </a:lnTo>
                  <a:lnTo>
                    <a:pt x="2326" y="2359"/>
                  </a:lnTo>
                  <a:lnTo>
                    <a:pt x="2311" y="2363"/>
                  </a:lnTo>
                  <a:lnTo>
                    <a:pt x="2297" y="2368"/>
                  </a:lnTo>
                  <a:lnTo>
                    <a:pt x="2285" y="2371"/>
                  </a:lnTo>
                  <a:lnTo>
                    <a:pt x="2270" y="2374"/>
                  </a:lnTo>
                  <a:lnTo>
                    <a:pt x="2257" y="2377"/>
                  </a:lnTo>
                  <a:lnTo>
                    <a:pt x="2244" y="2380"/>
                  </a:lnTo>
                  <a:lnTo>
                    <a:pt x="2231" y="2381"/>
                  </a:lnTo>
                  <a:lnTo>
                    <a:pt x="2217" y="2371"/>
                  </a:lnTo>
                  <a:lnTo>
                    <a:pt x="2204" y="2363"/>
                  </a:lnTo>
                  <a:lnTo>
                    <a:pt x="2190" y="2357"/>
                  </a:lnTo>
                  <a:lnTo>
                    <a:pt x="2175" y="2351"/>
                  </a:lnTo>
                  <a:lnTo>
                    <a:pt x="2158" y="2347"/>
                  </a:lnTo>
                  <a:lnTo>
                    <a:pt x="2143" y="2344"/>
                  </a:lnTo>
                  <a:lnTo>
                    <a:pt x="2126" y="2343"/>
                  </a:lnTo>
                  <a:lnTo>
                    <a:pt x="2110" y="2343"/>
                  </a:lnTo>
                  <a:lnTo>
                    <a:pt x="2093" y="2343"/>
                  </a:lnTo>
                  <a:lnTo>
                    <a:pt x="2076" y="2345"/>
                  </a:lnTo>
                  <a:lnTo>
                    <a:pt x="2060" y="2347"/>
                  </a:lnTo>
                  <a:lnTo>
                    <a:pt x="2044" y="2351"/>
                  </a:lnTo>
                  <a:lnTo>
                    <a:pt x="2028" y="2356"/>
                  </a:lnTo>
                  <a:lnTo>
                    <a:pt x="2013" y="2361"/>
                  </a:lnTo>
                  <a:lnTo>
                    <a:pt x="1997" y="2368"/>
                  </a:lnTo>
                  <a:lnTo>
                    <a:pt x="1984" y="2375"/>
                  </a:lnTo>
                  <a:lnTo>
                    <a:pt x="1980" y="2365"/>
                  </a:lnTo>
                  <a:lnTo>
                    <a:pt x="1974" y="2359"/>
                  </a:lnTo>
                  <a:lnTo>
                    <a:pt x="1967" y="2354"/>
                  </a:lnTo>
                  <a:lnTo>
                    <a:pt x="1960" y="2350"/>
                  </a:lnTo>
                  <a:lnTo>
                    <a:pt x="1950" y="2348"/>
                  </a:lnTo>
                  <a:lnTo>
                    <a:pt x="1942" y="2347"/>
                  </a:lnTo>
                  <a:lnTo>
                    <a:pt x="1931" y="2346"/>
                  </a:lnTo>
                  <a:lnTo>
                    <a:pt x="1921" y="2346"/>
                  </a:lnTo>
                  <a:lnTo>
                    <a:pt x="1909" y="2346"/>
                  </a:lnTo>
                  <a:lnTo>
                    <a:pt x="1897" y="2347"/>
                  </a:lnTo>
                  <a:lnTo>
                    <a:pt x="1885" y="2347"/>
                  </a:lnTo>
                  <a:lnTo>
                    <a:pt x="1874" y="2348"/>
                  </a:lnTo>
                  <a:lnTo>
                    <a:pt x="1863" y="2349"/>
                  </a:lnTo>
                  <a:lnTo>
                    <a:pt x="1852" y="2350"/>
                  </a:lnTo>
                  <a:lnTo>
                    <a:pt x="1843" y="2349"/>
                  </a:lnTo>
                  <a:lnTo>
                    <a:pt x="1834" y="2349"/>
                  </a:lnTo>
                  <a:lnTo>
                    <a:pt x="1824" y="2352"/>
                  </a:lnTo>
                  <a:lnTo>
                    <a:pt x="1814" y="2357"/>
                  </a:lnTo>
                  <a:lnTo>
                    <a:pt x="1804" y="2358"/>
                  </a:lnTo>
                  <a:lnTo>
                    <a:pt x="1795" y="2358"/>
                  </a:lnTo>
                  <a:lnTo>
                    <a:pt x="1785" y="2358"/>
                  </a:lnTo>
                  <a:lnTo>
                    <a:pt x="1775" y="2357"/>
                  </a:lnTo>
                  <a:lnTo>
                    <a:pt x="1766" y="2355"/>
                  </a:lnTo>
                  <a:lnTo>
                    <a:pt x="1757" y="2354"/>
                  </a:lnTo>
                  <a:lnTo>
                    <a:pt x="1748" y="2350"/>
                  </a:lnTo>
                  <a:lnTo>
                    <a:pt x="1738" y="2348"/>
                  </a:lnTo>
                  <a:lnTo>
                    <a:pt x="1728" y="2348"/>
                  </a:lnTo>
                  <a:lnTo>
                    <a:pt x="1718" y="2348"/>
                  </a:lnTo>
                  <a:lnTo>
                    <a:pt x="1707" y="2347"/>
                  </a:lnTo>
                  <a:lnTo>
                    <a:pt x="1697" y="2348"/>
                  </a:lnTo>
                  <a:lnTo>
                    <a:pt x="1686" y="2350"/>
                  </a:lnTo>
                  <a:lnTo>
                    <a:pt x="1677" y="2356"/>
                  </a:lnTo>
                  <a:lnTo>
                    <a:pt x="1683" y="2357"/>
                  </a:lnTo>
                  <a:lnTo>
                    <a:pt x="1692" y="2358"/>
                  </a:lnTo>
                  <a:lnTo>
                    <a:pt x="1701" y="2361"/>
                  </a:lnTo>
                  <a:lnTo>
                    <a:pt x="1707" y="2368"/>
                  </a:lnTo>
                  <a:lnTo>
                    <a:pt x="1709" y="2371"/>
                  </a:lnTo>
                  <a:lnTo>
                    <a:pt x="1709" y="2380"/>
                  </a:lnTo>
                  <a:lnTo>
                    <a:pt x="1702" y="2381"/>
                  </a:lnTo>
                  <a:lnTo>
                    <a:pt x="1693" y="2384"/>
                  </a:lnTo>
                  <a:lnTo>
                    <a:pt x="1684" y="2386"/>
                  </a:lnTo>
                  <a:lnTo>
                    <a:pt x="1675" y="2389"/>
                  </a:lnTo>
                  <a:lnTo>
                    <a:pt x="1666" y="2389"/>
                  </a:lnTo>
                  <a:lnTo>
                    <a:pt x="1657" y="2391"/>
                  </a:lnTo>
                  <a:lnTo>
                    <a:pt x="1646" y="2391"/>
                  </a:lnTo>
                  <a:lnTo>
                    <a:pt x="1639" y="2392"/>
                  </a:lnTo>
                  <a:lnTo>
                    <a:pt x="1633" y="2390"/>
                  </a:lnTo>
                  <a:lnTo>
                    <a:pt x="1626" y="2389"/>
                  </a:lnTo>
                  <a:lnTo>
                    <a:pt x="1620" y="2387"/>
                  </a:lnTo>
                  <a:lnTo>
                    <a:pt x="1615" y="2384"/>
                  </a:lnTo>
                  <a:lnTo>
                    <a:pt x="1610" y="2380"/>
                  </a:lnTo>
                  <a:lnTo>
                    <a:pt x="1608" y="2374"/>
                  </a:lnTo>
                  <a:lnTo>
                    <a:pt x="1606" y="2369"/>
                  </a:lnTo>
                  <a:lnTo>
                    <a:pt x="1606" y="2361"/>
                  </a:lnTo>
                  <a:lnTo>
                    <a:pt x="1601" y="2355"/>
                  </a:lnTo>
                  <a:lnTo>
                    <a:pt x="1596" y="2349"/>
                  </a:lnTo>
                  <a:lnTo>
                    <a:pt x="1589" y="2347"/>
                  </a:lnTo>
                  <a:lnTo>
                    <a:pt x="1584" y="2346"/>
                  </a:lnTo>
                  <a:lnTo>
                    <a:pt x="1577" y="2345"/>
                  </a:lnTo>
                  <a:lnTo>
                    <a:pt x="1568" y="2347"/>
                  </a:lnTo>
                  <a:lnTo>
                    <a:pt x="1561" y="2348"/>
                  </a:lnTo>
                  <a:lnTo>
                    <a:pt x="1554" y="2351"/>
                  </a:lnTo>
                  <a:lnTo>
                    <a:pt x="1543" y="2355"/>
                  </a:lnTo>
                  <a:lnTo>
                    <a:pt x="1534" y="2358"/>
                  </a:lnTo>
                  <a:lnTo>
                    <a:pt x="1526" y="2361"/>
                  </a:lnTo>
                  <a:lnTo>
                    <a:pt x="1518" y="2365"/>
                  </a:lnTo>
                  <a:lnTo>
                    <a:pt x="1508" y="2369"/>
                  </a:lnTo>
                  <a:lnTo>
                    <a:pt x="1501" y="2371"/>
                  </a:lnTo>
                  <a:lnTo>
                    <a:pt x="1492" y="2373"/>
                  </a:lnTo>
                  <a:lnTo>
                    <a:pt x="1485" y="2375"/>
                  </a:lnTo>
                  <a:lnTo>
                    <a:pt x="1477" y="2375"/>
                  </a:lnTo>
                  <a:lnTo>
                    <a:pt x="1471" y="2376"/>
                  </a:lnTo>
                  <a:lnTo>
                    <a:pt x="1466" y="2376"/>
                  </a:lnTo>
                  <a:lnTo>
                    <a:pt x="1462" y="2377"/>
                  </a:lnTo>
                  <a:lnTo>
                    <a:pt x="1460" y="2377"/>
                  </a:lnTo>
                  <a:lnTo>
                    <a:pt x="1461" y="2378"/>
                  </a:lnTo>
                  <a:lnTo>
                    <a:pt x="1466" y="2378"/>
                  </a:lnTo>
                  <a:lnTo>
                    <a:pt x="1473" y="2380"/>
                  </a:lnTo>
                  <a:lnTo>
                    <a:pt x="1479" y="2380"/>
                  </a:lnTo>
                  <a:lnTo>
                    <a:pt x="1485" y="2380"/>
                  </a:lnTo>
                  <a:lnTo>
                    <a:pt x="1493" y="2381"/>
                  </a:lnTo>
                  <a:lnTo>
                    <a:pt x="1501" y="2383"/>
                  </a:lnTo>
                  <a:lnTo>
                    <a:pt x="1507" y="2384"/>
                  </a:lnTo>
                  <a:lnTo>
                    <a:pt x="1513" y="2386"/>
                  </a:lnTo>
                  <a:lnTo>
                    <a:pt x="1519" y="2389"/>
                  </a:lnTo>
                  <a:lnTo>
                    <a:pt x="1522" y="2392"/>
                  </a:lnTo>
                  <a:lnTo>
                    <a:pt x="1516" y="2392"/>
                  </a:lnTo>
                  <a:lnTo>
                    <a:pt x="1510" y="2392"/>
                  </a:lnTo>
                  <a:lnTo>
                    <a:pt x="1504" y="2394"/>
                  </a:lnTo>
                  <a:lnTo>
                    <a:pt x="1498" y="2396"/>
                  </a:lnTo>
                  <a:lnTo>
                    <a:pt x="1486" y="2398"/>
                  </a:lnTo>
                  <a:lnTo>
                    <a:pt x="1475" y="2401"/>
                  </a:lnTo>
                  <a:lnTo>
                    <a:pt x="1469" y="2401"/>
                  </a:lnTo>
                  <a:lnTo>
                    <a:pt x="1462" y="2402"/>
                  </a:lnTo>
                  <a:lnTo>
                    <a:pt x="1457" y="2403"/>
                  </a:lnTo>
                  <a:lnTo>
                    <a:pt x="1451" y="2404"/>
                  </a:lnTo>
                  <a:lnTo>
                    <a:pt x="1442" y="2403"/>
                  </a:lnTo>
                  <a:lnTo>
                    <a:pt x="1432" y="2402"/>
                  </a:lnTo>
                  <a:lnTo>
                    <a:pt x="1426" y="2399"/>
                  </a:lnTo>
                  <a:lnTo>
                    <a:pt x="1419" y="2395"/>
                  </a:lnTo>
                  <a:lnTo>
                    <a:pt x="1413" y="2389"/>
                  </a:lnTo>
                  <a:lnTo>
                    <a:pt x="1408" y="2383"/>
                  </a:lnTo>
                  <a:lnTo>
                    <a:pt x="1400" y="2383"/>
                  </a:lnTo>
                  <a:lnTo>
                    <a:pt x="1391" y="2384"/>
                  </a:lnTo>
                  <a:lnTo>
                    <a:pt x="1384" y="2385"/>
                  </a:lnTo>
                  <a:lnTo>
                    <a:pt x="1377" y="2388"/>
                  </a:lnTo>
                  <a:lnTo>
                    <a:pt x="1367" y="2389"/>
                  </a:lnTo>
                  <a:lnTo>
                    <a:pt x="1357" y="2391"/>
                  </a:lnTo>
                  <a:lnTo>
                    <a:pt x="1349" y="2394"/>
                  </a:lnTo>
                  <a:lnTo>
                    <a:pt x="1342" y="2396"/>
                  </a:lnTo>
                  <a:lnTo>
                    <a:pt x="1333" y="2396"/>
                  </a:lnTo>
                  <a:lnTo>
                    <a:pt x="1325" y="2397"/>
                  </a:lnTo>
                  <a:lnTo>
                    <a:pt x="1318" y="2396"/>
                  </a:lnTo>
                  <a:lnTo>
                    <a:pt x="1310" y="2396"/>
                  </a:lnTo>
                  <a:lnTo>
                    <a:pt x="1304" y="2392"/>
                  </a:lnTo>
                  <a:lnTo>
                    <a:pt x="1298" y="2389"/>
                  </a:lnTo>
                  <a:lnTo>
                    <a:pt x="1295" y="2385"/>
                  </a:lnTo>
                  <a:lnTo>
                    <a:pt x="1291" y="2380"/>
                  </a:lnTo>
                  <a:lnTo>
                    <a:pt x="1279" y="2376"/>
                  </a:lnTo>
                  <a:lnTo>
                    <a:pt x="1268" y="2375"/>
                  </a:lnTo>
                  <a:lnTo>
                    <a:pt x="1257" y="2374"/>
                  </a:lnTo>
                  <a:lnTo>
                    <a:pt x="1247" y="2374"/>
                  </a:lnTo>
                  <a:lnTo>
                    <a:pt x="1235" y="2374"/>
                  </a:lnTo>
                  <a:lnTo>
                    <a:pt x="1225" y="2375"/>
                  </a:lnTo>
                  <a:lnTo>
                    <a:pt x="1213" y="2376"/>
                  </a:lnTo>
                  <a:lnTo>
                    <a:pt x="1203" y="2378"/>
                  </a:lnTo>
                  <a:lnTo>
                    <a:pt x="1191" y="2378"/>
                  </a:lnTo>
                  <a:lnTo>
                    <a:pt x="1180" y="2380"/>
                  </a:lnTo>
                  <a:lnTo>
                    <a:pt x="1169" y="2381"/>
                  </a:lnTo>
                  <a:lnTo>
                    <a:pt x="1160" y="2383"/>
                  </a:lnTo>
                  <a:lnTo>
                    <a:pt x="1148" y="2384"/>
                  </a:lnTo>
                  <a:lnTo>
                    <a:pt x="1137" y="2386"/>
                  </a:lnTo>
                  <a:lnTo>
                    <a:pt x="1125" y="2387"/>
                  </a:lnTo>
                  <a:lnTo>
                    <a:pt x="1115" y="2389"/>
                  </a:lnTo>
                  <a:lnTo>
                    <a:pt x="1108" y="2389"/>
                  </a:lnTo>
                  <a:lnTo>
                    <a:pt x="1102" y="2391"/>
                  </a:lnTo>
                  <a:lnTo>
                    <a:pt x="1094" y="2392"/>
                  </a:lnTo>
                  <a:lnTo>
                    <a:pt x="1088" y="2395"/>
                  </a:lnTo>
                  <a:lnTo>
                    <a:pt x="1079" y="2396"/>
                  </a:lnTo>
                  <a:lnTo>
                    <a:pt x="1073" y="2397"/>
                  </a:lnTo>
                  <a:lnTo>
                    <a:pt x="1067" y="2398"/>
                  </a:lnTo>
                  <a:lnTo>
                    <a:pt x="1060" y="2399"/>
                  </a:lnTo>
                  <a:lnTo>
                    <a:pt x="1054" y="2398"/>
                  </a:lnTo>
                  <a:lnTo>
                    <a:pt x="1047" y="2398"/>
                  </a:lnTo>
                  <a:lnTo>
                    <a:pt x="1041" y="2397"/>
                  </a:lnTo>
                  <a:lnTo>
                    <a:pt x="1035" y="2396"/>
                  </a:lnTo>
                  <a:lnTo>
                    <a:pt x="1023" y="2390"/>
                  </a:lnTo>
                  <a:lnTo>
                    <a:pt x="1014" y="2383"/>
                  </a:lnTo>
                  <a:lnTo>
                    <a:pt x="1004" y="2380"/>
                  </a:lnTo>
                  <a:lnTo>
                    <a:pt x="995" y="2378"/>
                  </a:lnTo>
                  <a:lnTo>
                    <a:pt x="985" y="2377"/>
                  </a:lnTo>
                  <a:lnTo>
                    <a:pt x="976" y="2378"/>
                  </a:lnTo>
                  <a:lnTo>
                    <a:pt x="966" y="2378"/>
                  </a:lnTo>
                  <a:lnTo>
                    <a:pt x="956" y="2380"/>
                  </a:lnTo>
                  <a:lnTo>
                    <a:pt x="947" y="2380"/>
                  </a:lnTo>
                  <a:lnTo>
                    <a:pt x="937" y="2382"/>
                  </a:lnTo>
                  <a:lnTo>
                    <a:pt x="927" y="2382"/>
                  </a:lnTo>
                  <a:lnTo>
                    <a:pt x="917" y="2383"/>
                  </a:lnTo>
                  <a:lnTo>
                    <a:pt x="907" y="2383"/>
                  </a:lnTo>
                  <a:lnTo>
                    <a:pt x="899" y="2383"/>
                  </a:lnTo>
                  <a:lnTo>
                    <a:pt x="890" y="2380"/>
                  </a:lnTo>
                  <a:lnTo>
                    <a:pt x="882" y="2378"/>
                  </a:lnTo>
                  <a:lnTo>
                    <a:pt x="873" y="2374"/>
                  </a:lnTo>
                  <a:lnTo>
                    <a:pt x="867" y="2369"/>
                  </a:lnTo>
                  <a:lnTo>
                    <a:pt x="859" y="2370"/>
                  </a:lnTo>
                  <a:lnTo>
                    <a:pt x="853" y="2372"/>
                  </a:lnTo>
                  <a:lnTo>
                    <a:pt x="847" y="2373"/>
                  </a:lnTo>
                  <a:lnTo>
                    <a:pt x="841" y="2375"/>
                  </a:lnTo>
                  <a:lnTo>
                    <a:pt x="830" y="2376"/>
                  </a:lnTo>
                  <a:lnTo>
                    <a:pt x="820" y="2376"/>
                  </a:lnTo>
                  <a:lnTo>
                    <a:pt x="811" y="2373"/>
                  </a:lnTo>
                  <a:lnTo>
                    <a:pt x="800" y="2370"/>
                  </a:lnTo>
                  <a:lnTo>
                    <a:pt x="790" y="2365"/>
                  </a:lnTo>
                  <a:lnTo>
                    <a:pt x="782" y="2359"/>
                  </a:lnTo>
                  <a:lnTo>
                    <a:pt x="773" y="2362"/>
                  </a:lnTo>
                  <a:lnTo>
                    <a:pt x="766" y="2367"/>
                  </a:lnTo>
                  <a:lnTo>
                    <a:pt x="760" y="2367"/>
                  </a:lnTo>
                  <a:lnTo>
                    <a:pt x="754" y="2368"/>
                  </a:lnTo>
                  <a:lnTo>
                    <a:pt x="742" y="2365"/>
                  </a:lnTo>
                  <a:lnTo>
                    <a:pt x="732" y="2361"/>
                  </a:lnTo>
                  <a:lnTo>
                    <a:pt x="726" y="2358"/>
                  </a:lnTo>
                  <a:lnTo>
                    <a:pt x="720" y="2357"/>
                  </a:lnTo>
                  <a:lnTo>
                    <a:pt x="715" y="2354"/>
                  </a:lnTo>
                  <a:lnTo>
                    <a:pt x="709" y="2352"/>
                  </a:lnTo>
                  <a:lnTo>
                    <a:pt x="703" y="2351"/>
                  </a:lnTo>
                  <a:lnTo>
                    <a:pt x="697" y="2351"/>
                  </a:lnTo>
                  <a:lnTo>
                    <a:pt x="691" y="2352"/>
                  </a:lnTo>
                  <a:lnTo>
                    <a:pt x="684" y="2356"/>
                  </a:lnTo>
                  <a:lnTo>
                    <a:pt x="674" y="2351"/>
                  </a:lnTo>
                  <a:lnTo>
                    <a:pt x="666" y="2351"/>
                  </a:lnTo>
                  <a:lnTo>
                    <a:pt x="656" y="2351"/>
                  </a:lnTo>
                  <a:lnTo>
                    <a:pt x="648" y="2354"/>
                  </a:lnTo>
                  <a:lnTo>
                    <a:pt x="637" y="2356"/>
                  </a:lnTo>
                  <a:lnTo>
                    <a:pt x="629" y="2358"/>
                  </a:lnTo>
                  <a:lnTo>
                    <a:pt x="619" y="2361"/>
                  </a:lnTo>
                  <a:lnTo>
                    <a:pt x="611" y="2365"/>
                  </a:lnTo>
                  <a:lnTo>
                    <a:pt x="601" y="2368"/>
                  </a:lnTo>
                  <a:lnTo>
                    <a:pt x="590" y="2369"/>
                  </a:lnTo>
                  <a:lnTo>
                    <a:pt x="582" y="2370"/>
                  </a:lnTo>
                  <a:lnTo>
                    <a:pt x="576" y="2371"/>
                  </a:lnTo>
                  <a:lnTo>
                    <a:pt x="568" y="2369"/>
                  </a:lnTo>
                  <a:lnTo>
                    <a:pt x="562" y="2368"/>
                  </a:lnTo>
                  <a:lnTo>
                    <a:pt x="556" y="2361"/>
                  </a:lnTo>
                  <a:lnTo>
                    <a:pt x="553" y="2356"/>
                  </a:lnTo>
                  <a:lnTo>
                    <a:pt x="544" y="2356"/>
                  </a:lnTo>
                  <a:lnTo>
                    <a:pt x="537" y="2358"/>
                  </a:lnTo>
                  <a:lnTo>
                    <a:pt x="531" y="2360"/>
                  </a:lnTo>
                  <a:lnTo>
                    <a:pt x="524" y="2362"/>
                  </a:lnTo>
                  <a:lnTo>
                    <a:pt x="518" y="2361"/>
                  </a:lnTo>
                  <a:lnTo>
                    <a:pt x="511" y="2361"/>
                  </a:lnTo>
                  <a:lnTo>
                    <a:pt x="505" y="2358"/>
                  </a:lnTo>
                  <a:lnTo>
                    <a:pt x="499" y="2351"/>
                  </a:lnTo>
                  <a:lnTo>
                    <a:pt x="487" y="2352"/>
                  </a:lnTo>
                  <a:lnTo>
                    <a:pt x="477" y="2355"/>
                  </a:lnTo>
                  <a:lnTo>
                    <a:pt x="467" y="2356"/>
                  </a:lnTo>
                  <a:lnTo>
                    <a:pt x="458" y="2356"/>
                  </a:lnTo>
                  <a:lnTo>
                    <a:pt x="461" y="2346"/>
                  </a:lnTo>
                  <a:lnTo>
                    <a:pt x="467" y="2338"/>
                  </a:lnTo>
                  <a:lnTo>
                    <a:pt x="476" y="2334"/>
                  </a:lnTo>
                  <a:lnTo>
                    <a:pt x="487" y="2336"/>
                  </a:lnTo>
                  <a:lnTo>
                    <a:pt x="487" y="2329"/>
                  </a:lnTo>
                  <a:lnTo>
                    <a:pt x="488" y="2323"/>
                  </a:lnTo>
                  <a:lnTo>
                    <a:pt x="489" y="2317"/>
                  </a:lnTo>
                  <a:lnTo>
                    <a:pt x="490" y="2314"/>
                  </a:lnTo>
                  <a:lnTo>
                    <a:pt x="482" y="2314"/>
                  </a:lnTo>
                  <a:lnTo>
                    <a:pt x="475" y="2315"/>
                  </a:lnTo>
                  <a:lnTo>
                    <a:pt x="465" y="2315"/>
                  </a:lnTo>
                  <a:lnTo>
                    <a:pt x="458" y="2315"/>
                  </a:lnTo>
                  <a:lnTo>
                    <a:pt x="449" y="2314"/>
                  </a:lnTo>
                  <a:lnTo>
                    <a:pt x="440" y="2314"/>
                  </a:lnTo>
                  <a:lnTo>
                    <a:pt x="431" y="2314"/>
                  </a:lnTo>
                  <a:lnTo>
                    <a:pt x="423" y="2314"/>
                  </a:lnTo>
                  <a:lnTo>
                    <a:pt x="413" y="2312"/>
                  </a:lnTo>
                  <a:lnTo>
                    <a:pt x="403" y="2311"/>
                  </a:lnTo>
                  <a:lnTo>
                    <a:pt x="394" y="2311"/>
                  </a:lnTo>
                  <a:lnTo>
                    <a:pt x="384" y="2311"/>
                  </a:lnTo>
                  <a:lnTo>
                    <a:pt x="375" y="2310"/>
                  </a:lnTo>
                  <a:lnTo>
                    <a:pt x="366" y="2310"/>
                  </a:lnTo>
                  <a:lnTo>
                    <a:pt x="358" y="2310"/>
                  </a:lnTo>
                  <a:lnTo>
                    <a:pt x="349" y="2311"/>
                  </a:lnTo>
                  <a:lnTo>
                    <a:pt x="341" y="2309"/>
                  </a:lnTo>
                  <a:lnTo>
                    <a:pt x="334" y="2309"/>
                  </a:lnTo>
                  <a:lnTo>
                    <a:pt x="324" y="2309"/>
                  </a:lnTo>
                  <a:lnTo>
                    <a:pt x="316" y="2309"/>
                  </a:lnTo>
                  <a:lnTo>
                    <a:pt x="306" y="2308"/>
                  </a:lnTo>
                  <a:lnTo>
                    <a:pt x="297" y="2308"/>
                  </a:lnTo>
                  <a:lnTo>
                    <a:pt x="289" y="2307"/>
                  </a:lnTo>
                  <a:lnTo>
                    <a:pt x="282" y="2306"/>
                  </a:lnTo>
                  <a:lnTo>
                    <a:pt x="282" y="2304"/>
                  </a:lnTo>
                  <a:lnTo>
                    <a:pt x="289" y="2296"/>
                  </a:lnTo>
                  <a:lnTo>
                    <a:pt x="291" y="2291"/>
                  </a:lnTo>
                  <a:lnTo>
                    <a:pt x="289" y="2284"/>
                  </a:lnTo>
                  <a:lnTo>
                    <a:pt x="288" y="2279"/>
                  </a:lnTo>
                  <a:lnTo>
                    <a:pt x="282" y="2274"/>
                  </a:lnTo>
                  <a:lnTo>
                    <a:pt x="278" y="2267"/>
                  </a:lnTo>
                  <a:lnTo>
                    <a:pt x="275" y="2262"/>
                  </a:lnTo>
                  <a:lnTo>
                    <a:pt x="276" y="2256"/>
                  </a:lnTo>
                  <a:lnTo>
                    <a:pt x="266" y="2250"/>
                  </a:lnTo>
                  <a:lnTo>
                    <a:pt x="257" y="2247"/>
                  </a:lnTo>
                  <a:lnTo>
                    <a:pt x="247" y="2243"/>
                  </a:lnTo>
                  <a:lnTo>
                    <a:pt x="237" y="2242"/>
                  </a:lnTo>
                  <a:lnTo>
                    <a:pt x="228" y="2240"/>
                  </a:lnTo>
                  <a:lnTo>
                    <a:pt x="218" y="2237"/>
                  </a:lnTo>
                  <a:lnTo>
                    <a:pt x="208" y="2231"/>
                  </a:lnTo>
                  <a:lnTo>
                    <a:pt x="202" y="2225"/>
                  </a:lnTo>
                  <a:lnTo>
                    <a:pt x="190" y="2223"/>
                  </a:lnTo>
                  <a:lnTo>
                    <a:pt x="181" y="2222"/>
                  </a:lnTo>
                  <a:lnTo>
                    <a:pt x="169" y="2219"/>
                  </a:lnTo>
                  <a:lnTo>
                    <a:pt x="159" y="2217"/>
                  </a:lnTo>
                  <a:lnTo>
                    <a:pt x="147" y="2213"/>
                  </a:lnTo>
                  <a:lnTo>
                    <a:pt x="137" y="2210"/>
                  </a:lnTo>
                  <a:lnTo>
                    <a:pt x="126" y="2205"/>
                  </a:lnTo>
                  <a:lnTo>
                    <a:pt x="119" y="2201"/>
                  </a:lnTo>
                  <a:lnTo>
                    <a:pt x="111" y="2196"/>
                  </a:lnTo>
                  <a:lnTo>
                    <a:pt x="104" y="2189"/>
                  </a:lnTo>
                  <a:lnTo>
                    <a:pt x="99" y="2183"/>
                  </a:lnTo>
                  <a:lnTo>
                    <a:pt x="96" y="2176"/>
                  </a:lnTo>
                  <a:lnTo>
                    <a:pt x="95" y="2168"/>
                  </a:lnTo>
                  <a:lnTo>
                    <a:pt x="96" y="2159"/>
                  </a:lnTo>
                  <a:lnTo>
                    <a:pt x="100" y="2149"/>
                  </a:lnTo>
                  <a:lnTo>
                    <a:pt x="106" y="2139"/>
                  </a:lnTo>
                  <a:lnTo>
                    <a:pt x="94" y="2141"/>
                  </a:lnTo>
                  <a:lnTo>
                    <a:pt x="83" y="2144"/>
                  </a:lnTo>
                  <a:lnTo>
                    <a:pt x="71" y="2147"/>
                  </a:lnTo>
                  <a:lnTo>
                    <a:pt x="61" y="2151"/>
                  </a:lnTo>
                  <a:lnTo>
                    <a:pt x="51" y="2154"/>
                  </a:lnTo>
                  <a:lnTo>
                    <a:pt x="40" y="2157"/>
                  </a:lnTo>
                  <a:lnTo>
                    <a:pt x="29" y="2157"/>
                  </a:lnTo>
                  <a:lnTo>
                    <a:pt x="18" y="2156"/>
                  </a:lnTo>
                  <a:lnTo>
                    <a:pt x="24" y="2148"/>
                  </a:lnTo>
                  <a:lnTo>
                    <a:pt x="34" y="2144"/>
                  </a:lnTo>
                  <a:lnTo>
                    <a:pt x="39" y="2141"/>
                  </a:lnTo>
                  <a:lnTo>
                    <a:pt x="45" y="2138"/>
                  </a:lnTo>
                  <a:lnTo>
                    <a:pt x="51" y="2137"/>
                  </a:lnTo>
                  <a:lnTo>
                    <a:pt x="57" y="2135"/>
                  </a:lnTo>
                  <a:lnTo>
                    <a:pt x="64" y="2132"/>
                  </a:lnTo>
                  <a:lnTo>
                    <a:pt x="70" y="2130"/>
                  </a:lnTo>
                  <a:lnTo>
                    <a:pt x="77" y="2126"/>
                  </a:lnTo>
                  <a:lnTo>
                    <a:pt x="83" y="2125"/>
                  </a:lnTo>
                  <a:lnTo>
                    <a:pt x="89" y="2122"/>
                  </a:lnTo>
                  <a:lnTo>
                    <a:pt x="94" y="2119"/>
                  </a:lnTo>
                  <a:lnTo>
                    <a:pt x="100" y="2116"/>
                  </a:lnTo>
                  <a:lnTo>
                    <a:pt x="106" y="2115"/>
                  </a:lnTo>
                  <a:lnTo>
                    <a:pt x="100" y="2112"/>
                  </a:lnTo>
                  <a:lnTo>
                    <a:pt x="93" y="2112"/>
                  </a:lnTo>
                  <a:lnTo>
                    <a:pt x="87" y="2112"/>
                  </a:lnTo>
                  <a:lnTo>
                    <a:pt x="81" y="2115"/>
                  </a:lnTo>
                  <a:lnTo>
                    <a:pt x="75" y="2115"/>
                  </a:lnTo>
                  <a:lnTo>
                    <a:pt x="69" y="2116"/>
                  </a:lnTo>
                  <a:lnTo>
                    <a:pt x="63" y="2117"/>
                  </a:lnTo>
                  <a:lnTo>
                    <a:pt x="57" y="2120"/>
                  </a:lnTo>
                  <a:lnTo>
                    <a:pt x="51" y="2121"/>
                  </a:lnTo>
                  <a:lnTo>
                    <a:pt x="45" y="2123"/>
                  </a:lnTo>
                  <a:lnTo>
                    <a:pt x="39" y="2125"/>
                  </a:lnTo>
                  <a:lnTo>
                    <a:pt x="34" y="2126"/>
                  </a:lnTo>
                  <a:lnTo>
                    <a:pt x="26" y="2128"/>
                  </a:lnTo>
                  <a:lnTo>
                    <a:pt x="20" y="2129"/>
                  </a:lnTo>
                  <a:lnTo>
                    <a:pt x="14" y="2130"/>
                  </a:lnTo>
                  <a:lnTo>
                    <a:pt x="10" y="2132"/>
                  </a:lnTo>
                  <a:lnTo>
                    <a:pt x="10" y="2124"/>
                  </a:lnTo>
                  <a:lnTo>
                    <a:pt x="13" y="2119"/>
                  </a:lnTo>
                  <a:lnTo>
                    <a:pt x="19" y="2114"/>
                  </a:lnTo>
                  <a:lnTo>
                    <a:pt x="25" y="2110"/>
                  </a:lnTo>
                  <a:lnTo>
                    <a:pt x="33" y="2106"/>
                  </a:lnTo>
                  <a:lnTo>
                    <a:pt x="40" y="2104"/>
                  </a:lnTo>
                  <a:lnTo>
                    <a:pt x="47" y="2102"/>
                  </a:lnTo>
                  <a:lnTo>
                    <a:pt x="57" y="2099"/>
                  </a:lnTo>
                  <a:lnTo>
                    <a:pt x="63" y="2096"/>
                  </a:lnTo>
                  <a:lnTo>
                    <a:pt x="69" y="2094"/>
                  </a:lnTo>
                  <a:lnTo>
                    <a:pt x="75" y="2091"/>
                  </a:lnTo>
                  <a:lnTo>
                    <a:pt x="79" y="2088"/>
                  </a:lnTo>
                  <a:lnTo>
                    <a:pt x="82" y="2083"/>
                  </a:lnTo>
                  <a:lnTo>
                    <a:pt x="83" y="2079"/>
                  </a:lnTo>
                  <a:lnTo>
                    <a:pt x="81" y="2074"/>
                  </a:lnTo>
                  <a:lnTo>
                    <a:pt x="78" y="2068"/>
                  </a:lnTo>
                  <a:lnTo>
                    <a:pt x="71" y="2068"/>
                  </a:lnTo>
                  <a:lnTo>
                    <a:pt x="65" y="2070"/>
                  </a:lnTo>
                  <a:lnTo>
                    <a:pt x="59" y="2071"/>
                  </a:lnTo>
                  <a:lnTo>
                    <a:pt x="54" y="2074"/>
                  </a:lnTo>
                  <a:lnTo>
                    <a:pt x="42" y="2076"/>
                  </a:lnTo>
                  <a:lnTo>
                    <a:pt x="31" y="2080"/>
                  </a:lnTo>
                  <a:lnTo>
                    <a:pt x="19" y="2083"/>
                  </a:lnTo>
                  <a:lnTo>
                    <a:pt x="8" y="2086"/>
                  </a:lnTo>
                  <a:lnTo>
                    <a:pt x="0" y="2090"/>
                  </a:lnTo>
                  <a:lnTo>
                    <a:pt x="0" y="2094"/>
                  </a:lnTo>
                  <a:lnTo>
                    <a:pt x="0" y="2086"/>
                  </a:lnTo>
                  <a:lnTo>
                    <a:pt x="0" y="2081"/>
                  </a:lnTo>
                  <a:lnTo>
                    <a:pt x="0" y="2075"/>
                  </a:lnTo>
                  <a:lnTo>
                    <a:pt x="0" y="2071"/>
                  </a:lnTo>
                  <a:lnTo>
                    <a:pt x="0" y="2064"/>
                  </a:lnTo>
                  <a:lnTo>
                    <a:pt x="10" y="2062"/>
                  </a:lnTo>
                  <a:lnTo>
                    <a:pt x="16" y="2059"/>
                  </a:lnTo>
                  <a:lnTo>
                    <a:pt x="22" y="2058"/>
                  </a:lnTo>
                  <a:lnTo>
                    <a:pt x="29" y="2057"/>
                  </a:lnTo>
                  <a:lnTo>
                    <a:pt x="35" y="2057"/>
                  </a:lnTo>
                  <a:lnTo>
                    <a:pt x="41" y="2056"/>
                  </a:lnTo>
                  <a:lnTo>
                    <a:pt x="47" y="2055"/>
                  </a:lnTo>
                  <a:lnTo>
                    <a:pt x="53" y="2054"/>
                  </a:lnTo>
                  <a:lnTo>
                    <a:pt x="59" y="2054"/>
                  </a:lnTo>
                  <a:lnTo>
                    <a:pt x="57" y="2049"/>
                  </a:lnTo>
                  <a:lnTo>
                    <a:pt x="53" y="2045"/>
                  </a:lnTo>
                  <a:lnTo>
                    <a:pt x="46" y="2044"/>
                  </a:lnTo>
                  <a:lnTo>
                    <a:pt x="41" y="2044"/>
                  </a:lnTo>
                  <a:lnTo>
                    <a:pt x="33" y="2044"/>
                  </a:lnTo>
                  <a:lnTo>
                    <a:pt x="25" y="2046"/>
                  </a:lnTo>
                  <a:lnTo>
                    <a:pt x="19" y="2046"/>
                  </a:lnTo>
                  <a:lnTo>
                    <a:pt x="13" y="2046"/>
                  </a:lnTo>
                  <a:lnTo>
                    <a:pt x="14" y="2040"/>
                  </a:lnTo>
                  <a:lnTo>
                    <a:pt x="17" y="2033"/>
                  </a:lnTo>
                  <a:lnTo>
                    <a:pt x="18" y="2028"/>
                  </a:lnTo>
                  <a:lnTo>
                    <a:pt x="22" y="2022"/>
                  </a:lnTo>
                  <a:lnTo>
                    <a:pt x="22" y="2016"/>
                  </a:lnTo>
                  <a:lnTo>
                    <a:pt x="24" y="2010"/>
                  </a:lnTo>
                  <a:lnTo>
                    <a:pt x="26" y="2005"/>
                  </a:lnTo>
                  <a:lnTo>
                    <a:pt x="30" y="2000"/>
                  </a:lnTo>
                  <a:lnTo>
                    <a:pt x="34" y="1989"/>
                  </a:lnTo>
                  <a:lnTo>
                    <a:pt x="36" y="1981"/>
                  </a:lnTo>
                  <a:lnTo>
                    <a:pt x="39" y="1972"/>
                  </a:lnTo>
                  <a:lnTo>
                    <a:pt x="40" y="1966"/>
                  </a:lnTo>
                  <a:lnTo>
                    <a:pt x="49" y="1958"/>
                  </a:lnTo>
                  <a:lnTo>
                    <a:pt x="60" y="1949"/>
                  </a:lnTo>
                  <a:lnTo>
                    <a:pt x="71" y="1943"/>
                  </a:lnTo>
                  <a:lnTo>
                    <a:pt x="83" y="1936"/>
                  </a:lnTo>
                  <a:lnTo>
                    <a:pt x="94" y="1931"/>
                  </a:lnTo>
                  <a:lnTo>
                    <a:pt x="106" y="1925"/>
                  </a:lnTo>
                  <a:lnTo>
                    <a:pt x="117" y="1921"/>
                  </a:lnTo>
                  <a:lnTo>
                    <a:pt x="129" y="1917"/>
                  </a:lnTo>
                  <a:lnTo>
                    <a:pt x="140" y="1912"/>
                  </a:lnTo>
                  <a:lnTo>
                    <a:pt x="152" y="1908"/>
                  </a:lnTo>
                  <a:lnTo>
                    <a:pt x="164" y="1905"/>
                  </a:lnTo>
                  <a:lnTo>
                    <a:pt x="176" y="1903"/>
                  </a:lnTo>
                  <a:lnTo>
                    <a:pt x="188" y="1899"/>
                  </a:lnTo>
                  <a:lnTo>
                    <a:pt x="200" y="1896"/>
                  </a:lnTo>
                  <a:lnTo>
                    <a:pt x="212" y="1894"/>
                  </a:lnTo>
                  <a:lnTo>
                    <a:pt x="225" y="1891"/>
                  </a:lnTo>
                  <a:lnTo>
                    <a:pt x="225" y="1890"/>
                  </a:lnTo>
                  <a:lnTo>
                    <a:pt x="225" y="1889"/>
                  </a:lnTo>
                  <a:lnTo>
                    <a:pt x="218" y="1883"/>
                  </a:lnTo>
                  <a:lnTo>
                    <a:pt x="214" y="1880"/>
                  </a:lnTo>
                  <a:lnTo>
                    <a:pt x="212" y="1876"/>
                  </a:lnTo>
                  <a:lnTo>
                    <a:pt x="213" y="1873"/>
                  </a:lnTo>
                  <a:lnTo>
                    <a:pt x="218" y="1865"/>
                  </a:lnTo>
                  <a:lnTo>
                    <a:pt x="229" y="1859"/>
                  </a:lnTo>
                  <a:lnTo>
                    <a:pt x="232" y="1856"/>
                  </a:lnTo>
                  <a:lnTo>
                    <a:pt x="240" y="1853"/>
                  </a:lnTo>
                  <a:lnTo>
                    <a:pt x="244" y="1851"/>
                  </a:lnTo>
                  <a:lnTo>
                    <a:pt x="252" y="1848"/>
                  </a:lnTo>
                  <a:lnTo>
                    <a:pt x="257" y="1844"/>
                  </a:lnTo>
                  <a:lnTo>
                    <a:pt x="263" y="1842"/>
                  </a:lnTo>
                  <a:lnTo>
                    <a:pt x="266" y="1841"/>
                  </a:lnTo>
                  <a:lnTo>
                    <a:pt x="269" y="1840"/>
                  </a:lnTo>
                  <a:lnTo>
                    <a:pt x="269" y="1823"/>
                  </a:lnTo>
                  <a:lnTo>
                    <a:pt x="270" y="1808"/>
                  </a:lnTo>
                  <a:lnTo>
                    <a:pt x="270" y="1790"/>
                  </a:lnTo>
                  <a:lnTo>
                    <a:pt x="270" y="1774"/>
                  </a:lnTo>
                  <a:lnTo>
                    <a:pt x="267" y="1757"/>
                  </a:lnTo>
                  <a:lnTo>
                    <a:pt x="266" y="1738"/>
                  </a:lnTo>
                  <a:lnTo>
                    <a:pt x="266" y="1721"/>
                  </a:lnTo>
                  <a:lnTo>
                    <a:pt x="265" y="1704"/>
                  </a:lnTo>
                  <a:lnTo>
                    <a:pt x="263" y="1686"/>
                  </a:lnTo>
                  <a:lnTo>
                    <a:pt x="260" y="1669"/>
                  </a:lnTo>
                  <a:lnTo>
                    <a:pt x="258" y="1651"/>
                  </a:lnTo>
                  <a:lnTo>
                    <a:pt x="257" y="1633"/>
                  </a:lnTo>
                  <a:lnTo>
                    <a:pt x="254" y="1616"/>
                  </a:lnTo>
                  <a:lnTo>
                    <a:pt x="254" y="1600"/>
                  </a:lnTo>
                  <a:lnTo>
                    <a:pt x="254" y="1585"/>
                  </a:lnTo>
                  <a:lnTo>
                    <a:pt x="254" y="1570"/>
                  </a:lnTo>
                  <a:lnTo>
                    <a:pt x="260" y="1564"/>
                  </a:lnTo>
                  <a:lnTo>
                    <a:pt x="265" y="1558"/>
                  </a:lnTo>
                  <a:lnTo>
                    <a:pt x="266" y="1552"/>
                  </a:lnTo>
                  <a:lnTo>
                    <a:pt x="265" y="1547"/>
                  </a:lnTo>
                  <a:lnTo>
                    <a:pt x="260" y="1540"/>
                  </a:lnTo>
                  <a:lnTo>
                    <a:pt x="254" y="1535"/>
                  </a:lnTo>
                  <a:lnTo>
                    <a:pt x="248" y="1527"/>
                  </a:lnTo>
                  <a:lnTo>
                    <a:pt x="243" y="1521"/>
                  </a:lnTo>
                  <a:lnTo>
                    <a:pt x="236" y="1511"/>
                  </a:lnTo>
                  <a:lnTo>
                    <a:pt x="231" y="1502"/>
                  </a:lnTo>
                  <a:lnTo>
                    <a:pt x="230" y="1495"/>
                  </a:lnTo>
                  <a:lnTo>
                    <a:pt x="231" y="1491"/>
                  </a:lnTo>
                  <a:lnTo>
                    <a:pt x="231" y="1484"/>
                  </a:lnTo>
                  <a:lnTo>
                    <a:pt x="236" y="1480"/>
                  </a:lnTo>
                  <a:lnTo>
                    <a:pt x="234" y="1455"/>
                  </a:lnTo>
                  <a:lnTo>
                    <a:pt x="235" y="1431"/>
                  </a:lnTo>
                  <a:lnTo>
                    <a:pt x="238" y="1410"/>
                  </a:lnTo>
                  <a:lnTo>
                    <a:pt x="244" y="1389"/>
                  </a:lnTo>
                  <a:lnTo>
                    <a:pt x="252" y="1369"/>
                  </a:lnTo>
                  <a:lnTo>
                    <a:pt x="261" y="1349"/>
                  </a:lnTo>
                  <a:lnTo>
                    <a:pt x="271" y="1330"/>
                  </a:lnTo>
                  <a:lnTo>
                    <a:pt x="284" y="1312"/>
                  </a:lnTo>
                  <a:lnTo>
                    <a:pt x="295" y="1293"/>
                  </a:lnTo>
                  <a:lnTo>
                    <a:pt x="308" y="1274"/>
                  </a:lnTo>
                  <a:lnTo>
                    <a:pt x="322" y="1257"/>
                  </a:lnTo>
                  <a:lnTo>
                    <a:pt x="335" y="1240"/>
                  </a:lnTo>
                  <a:lnTo>
                    <a:pt x="348" y="1220"/>
                  </a:lnTo>
                  <a:lnTo>
                    <a:pt x="363" y="1202"/>
                  </a:lnTo>
                  <a:lnTo>
                    <a:pt x="375" y="1184"/>
                  </a:lnTo>
                  <a:lnTo>
                    <a:pt x="388" y="1165"/>
                  </a:lnTo>
                  <a:lnTo>
                    <a:pt x="407" y="1147"/>
                  </a:lnTo>
                  <a:lnTo>
                    <a:pt x="429" y="1132"/>
                  </a:lnTo>
                  <a:lnTo>
                    <a:pt x="449" y="1117"/>
                  </a:lnTo>
                  <a:lnTo>
                    <a:pt x="472" y="1101"/>
                  </a:lnTo>
                  <a:lnTo>
                    <a:pt x="493" y="1087"/>
                  </a:lnTo>
                  <a:lnTo>
                    <a:pt x="514" y="1075"/>
                  </a:lnTo>
                  <a:lnTo>
                    <a:pt x="537" y="1063"/>
                  </a:lnTo>
                  <a:lnTo>
                    <a:pt x="560" y="1052"/>
                  </a:lnTo>
                  <a:lnTo>
                    <a:pt x="582" y="1040"/>
                  </a:lnTo>
                  <a:lnTo>
                    <a:pt x="603" y="1029"/>
                  </a:lnTo>
                  <a:lnTo>
                    <a:pt x="626" y="1019"/>
                  </a:lnTo>
                  <a:lnTo>
                    <a:pt x="650" y="1011"/>
                  </a:lnTo>
                  <a:lnTo>
                    <a:pt x="673" y="1002"/>
                  </a:lnTo>
                  <a:lnTo>
                    <a:pt x="696" y="993"/>
                  </a:lnTo>
                  <a:lnTo>
                    <a:pt x="720" y="986"/>
                  </a:lnTo>
                  <a:lnTo>
                    <a:pt x="746" y="979"/>
                  </a:lnTo>
                  <a:lnTo>
                    <a:pt x="752" y="955"/>
                  </a:lnTo>
                  <a:lnTo>
                    <a:pt x="758" y="933"/>
                  </a:lnTo>
                  <a:lnTo>
                    <a:pt x="765" y="910"/>
                  </a:lnTo>
                  <a:lnTo>
                    <a:pt x="771" y="887"/>
                  </a:lnTo>
                  <a:lnTo>
                    <a:pt x="777" y="864"/>
                  </a:lnTo>
                  <a:lnTo>
                    <a:pt x="788" y="841"/>
                  </a:lnTo>
                  <a:lnTo>
                    <a:pt x="796" y="819"/>
                  </a:lnTo>
                  <a:lnTo>
                    <a:pt x="807" y="799"/>
                  </a:lnTo>
                  <a:lnTo>
                    <a:pt x="817" y="777"/>
                  </a:lnTo>
                  <a:lnTo>
                    <a:pt x="831" y="758"/>
                  </a:lnTo>
                  <a:lnTo>
                    <a:pt x="844" y="740"/>
                  </a:lnTo>
                  <a:lnTo>
                    <a:pt x="861" y="723"/>
                  </a:lnTo>
                  <a:lnTo>
                    <a:pt x="879" y="708"/>
                  </a:lnTo>
                  <a:lnTo>
                    <a:pt x="899" y="694"/>
                  </a:lnTo>
                  <a:lnTo>
                    <a:pt x="920" y="681"/>
                  </a:lnTo>
                  <a:lnTo>
                    <a:pt x="947" y="672"/>
                  </a:lnTo>
                  <a:lnTo>
                    <a:pt x="955" y="667"/>
                  </a:lnTo>
                  <a:lnTo>
                    <a:pt x="955" y="652"/>
                  </a:lnTo>
                  <a:lnTo>
                    <a:pt x="958" y="638"/>
                  </a:lnTo>
                  <a:lnTo>
                    <a:pt x="960" y="626"/>
                  </a:lnTo>
                  <a:lnTo>
                    <a:pt x="965" y="615"/>
                  </a:lnTo>
                  <a:lnTo>
                    <a:pt x="970" y="603"/>
                  </a:lnTo>
                  <a:lnTo>
                    <a:pt x="976" y="593"/>
                  </a:lnTo>
                  <a:lnTo>
                    <a:pt x="983" y="584"/>
                  </a:lnTo>
                  <a:lnTo>
                    <a:pt x="991" y="575"/>
                  </a:lnTo>
                  <a:lnTo>
                    <a:pt x="998" y="565"/>
                  </a:lnTo>
                  <a:lnTo>
                    <a:pt x="1008" y="558"/>
                  </a:lnTo>
                  <a:lnTo>
                    <a:pt x="1018" y="550"/>
                  </a:lnTo>
                  <a:lnTo>
                    <a:pt x="1029" y="544"/>
                  </a:lnTo>
                  <a:lnTo>
                    <a:pt x="1039" y="537"/>
                  </a:lnTo>
                  <a:lnTo>
                    <a:pt x="1051" y="532"/>
                  </a:lnTo>
                  <a:lnTo>
                    <a:pt x="1064" y="525"/>
                  </a:lnTo>
                  <a:lnTo>
                    <a:pt x="1077" y="521"/>
                  </a:lnTo>
                  <a:lnTo>
                    <a:pt x="1078" y="512"/>
                  </a:lnTo>
                  <a:lnTo>
                    <a:pt x="1080" y="505"/>
                  </a:lnTo>
                  <a:lnTo>
                    <a:pt x="1084" y="497"/>
                  </a:lnTo>
                  <a:lnTo>
                    <a:pt x="1088" y="489"/>
                  </a:lnTo>
                  <a:lnTo>
                    <a:pt x="1090" y="480"/>
                  </a:lnTo>
                  <a:lnTo>
                    <a:pt x="1096" y="473"/>
                  </a:lnTo>
                  <a:lnTo>
                    <a:pt x="1101" y="466"/>
                  </a:lnTo>
                  <a:lnTo>
                    <a:pt x="1106" y="458"/>
                  </a:lnTo>
                  <a:lnTo>
                    <a:pt x="1110" y="449"/>
                  </a:lnTo>
                  <a:lnTo>
                    <a:pt x="1115" y="443"/>
                  </a:lnTo>
                  <a:lnTo>
                    <a:pt x="1121" y="435"/>
                  </a:lnTo>
                  <a:lnTo>
                    <a:pt x="1126" y="429"/>
                  </a:lnTo>
                  <a:lnTo>
                    <a:pt x="1132" y="422"/>
                  </a:lnTo>
                  <a:lnTo>
                    <a:pt x="1137" y="416"/>
                  </a:lnTo>
                  <a:lnTo>
                    <a:pt x="1143" y="411"/>
                  </a:lnTo>
                  <a:lnTo>
                    <a:pt x="1148" y="406"/>
                  </a:lnTo>
                  <a:lnTo>
                    <a:pt x="1143" y="398"/>
                  </a:lnTo>
                  <a:lnTo>
                    <a:pt x="1139" y="391"/>
                  </a:lnTo>
                  <a:lnTo>
                    <a:pt x="1137" y="385"/>
                  </a:lnTo>
                  <a:lnTo>
                    <a:pt x="1138" y="378"/>
                  </a:lnTo>
                  <a:lnTo>
                    <a:pt x="1138" y="373"/>
                  </a:lnTo>
                  <a:lnTo>
                    <a:pt x="1141" y="366"/>
                  </a:lnTo>
                  <a:lnTo>
                    <a:pt x="1144" y="362"/>
                  </a:lnTo>
                  <a:lnTo>
                    <a:pt x="1148" y="356"/>
                  </a:lnTo>
                  <a:lnTo>
                    <a:pt x="1157" y="347"/>
                  </a:lnTo>
                  <a:lnTo>
                    <a:pt x="1169" y="338"/>
                  </a:lnTo>
                  <a:lnTo>
                    <a:pt x="1176" y="333"/>
                  </a:lnTo>
                  <a:lnTo>
                    <a:pt x="1182" y="329"/>
                  </a:lnTo>
                  <a:lnTo>
                    <a:pt x="1189" y="324"/>
                  </a:lnTo>
                  <a:lnTo>
                    <a:pt x="1195" y="321"/>
                  </a:lnTo>
                  <a:lnTo>
                    <a:pt x="1207" y="310"/>
                  </a:lnTo>
                  <a:lnTo>
                    <a:pt x="1216" y="299"/>
                  </a:lnTo>
                  <a:lnTo>
                    <a:pt x="1218" y="293"/>
                  </a:lnTo>
                  <a:lnTo>
                    <a:pt x="1221" y="287"/>
                  </a:lnTo>
                  <a:lnTo>
                    <a:pt x="1222" y="281"/>
                  </a:lnTo>
                  <a:lnTo>
                    <a:pt x="1224" y="275"/>
                  </a:lnTo>
                  <a:lnTo>
                    <a:pt x="1233" y="269"/>
                  </a:lnTo>
                  <a:lnTo>
                    <a:pt x="1242" y="262"/>
                  </a:lnTo>
                  <a:lnTo>
                    <a:pt x="1249" y="254"/>
                  </a:lnTo>
                  <a:lnTo>
                    <a:pt x="1255" y="246"/>
                  </a:lnTo>
                  <a:lnTo>
                    <a:pt x="1260" y="236"/>
                  </a:lnTo>
                  <a:lnTo>
                    <a:pt x="1263" y="227"/>
                  </a:lnTo>
                  <a:lnTo>
                    <a:pt x="1268" y="218"/>
                  </a:lnTo>
                  <a:lnTo>
                    <a:pt x="1274" y="210"/>
                  </a:lnTo>
                  <a:lnTo>
                    <a:pt x="1277" y="205"/>
                  </a:lnTo>
                  <a:lnTo>
                    <a:pt x="1280" y="199"/>
                  </a:lnTo>
                  <a:lnTo>
                    <a:pt x="1285" y="194"/>
                  </a:lnTo>
                  <a:lnTo>
                    <a:pt x="1291" y="190"/>
                  </a:lnTo>
                  <a:lnTo>
                    <a:pt x="1297" y="186"/>
                  </a:lnTo>
                  <a:lnTo>
                    <a:pt x="1304" y="183"/>
                  </a:lnTo>
                  <a:lnTo>
                    <a:pt x="1312" y="180"/>
                  </a:lnTo>
                  <a:lnTo>
                    <a:pt x="1321" y="180"/>
                  </a:lnTo>
                  <a:lnTo>
                    <a:pt x="1330" y="177"/>
                  </a:lnTo>
                  <a:lnTo>
                    <a:pt x="1338" y="175"/>
                  </a:lnTo>
                  <a:lnTo>
                    <a:pt x="1345" y="173"/>
                  </a:lnTo>
                  <a:lnTo>
                    <a:pt x="1354" y="169"/>
                  </a:lnTo>
                  <a:lnTo>
                    <a:pt x="1360" y="164"/>
                  </a:lnTo>
                  <a:lnTo>
                    <a:pt x="1367" y="161"/>
                  </a:lnTo>
                  <a:lnTo>
                    <a:pt x="1373" y="155"/>
                  </a:lnTo>
                  <a:lnTo>
                    <a:pt x="1380" y="152"/>
                  </a:lnTo>
                  <a:lnTo>
                    <a:pt x="1385" y="146"/>
                  </a:lnTo>
                  <a:lnTo>
                    <a:pt x="1391" y="141"/>
                  </a:lnTo>
                  <a:lnTo>
                    <a:pt x="1397" y="136"/>
                  </a:lnTo>
                  <a:lnTo>
                    <a:pt x="1403" y="132"/>
                  </a:lnTo>
                  <a:lnTo>
                    <a:pt x="1410" y="128"/>
                  </a:lnTo>
                  <a:lnTo>
                    <a:pt x="1416" y="124"/>
                  </a:lnTo>
                  <a:lnTo>
                    <a:pt x="1424" y="121"/>
                  </a:lnTo>
                  <a:lnTo>
                    <a:pt x="1432" y="120"/>
                  </a:lnTo>
                  <a:lnTo>
                    <a:pt x="1438" y="112"/>
                  </a:lnTo>
                  <a:lnTo>
                    <a:pt x="1447" y="106"/>
                  </a:lnTo>
                  <a:lnTo>
                    <a:pt x="1453" y="99"/>
                  </a:lnTo>
                  <a:lnTo>
                    <a:pt x="1461" y="92"/>
                  </a:lnTo>
                  <a:lnTo>
                    <a:pt x="1466" y="84"/>
                  </a:lnTo>
                  <a:lnTo>
                    <a:pt x="1473" y="79"/>
                  </a:lnTo>
                  <a:lnTo>
                    <a:pt x="1479" y="71"/>
                  </a:lnTo>
                  <a:lnTo>
                    <a:pt x="1485" y="67"/>
                  </a:lnTo>
                  <a:lnTo>
                    <a:pt x="1492" y="60"/>
                  </a:lnTo>
                  <a:lnTo>
                    <a:pt x="1498" y="57"/>
                  </a:lnTo>
                  <a:lnTo>
                    <a:pt x="1506" y="55"/>
                  </a:lnTo>
                  <a:lnTo>
                    <a:pt x="1514" y="54"/>
                  </a:lnTo>
                  <a:lnTo>
                    <a:pt x="1521" y="53"/>
                  </a:lnTo>
                  <a:lnTo>
                    <a:pt x="1531" y="55"/>
                  </a:lnTo>
                  <a:lnTo>
                    <a:pt x="1542" y="57"/>
                  </a:lnTo>
                  <a:lnTo>
                    <a:pt x="1554" y="65"/>
                  </a:lnTo>
                  <a:lnTo>
                    <a:pt x="1565" y="68"/>
                  </a:lnTo>
                  <a:lnTo>
                    <a:pt x="1577" y="70"/>
                  </a:lnTo>
                  <a:lnTo>
                    <a:pt x="1581" y="69"/>
                  </a:lnTo>
                  <a:lnTo>
                    <a:pt x="1587" y="68"/>
                  </a:lnTo>
                  <a:lnTo>
                    <a:pt x="1593" y="68"/>
                  </a:lnTo>
                  <a:lnTo>
                    <a:pt x="1601" y="67"/>
                  </a:lnTo>
                  <a:lnTo>
                    <a:pt x="1606" y="63"/>
                  </a:lnTo>
                  <a:lnTo>
                    <a:pt x="1612" y="61"/>
                  </a:lnTo>
                  <a:lnTo>
                    <a:pt x="1619" y="59"/>
                  </a:lnTo>
                  <a:lnTo>
                    <a:pt x="1625" y="57"/>
                  </a:lnTo>
                  <a:lnTo>
                    <a:pt x="1632" y="55"/>
                  </a:lnTo>
                  <a:lnTo>
                    <a:pt x="1638" y="54"/>
                  </a:lnTo>
                  <a:lnTo>
                    <a:pt x="1645" y="52"/>
                  </a:lnTo>
                  <a:lnTo>
                    <a:pt x="1652" y="52"/>
                  </a:lnTo>
                  <a:lnTo>
                    <a:pt x="1658" y="46"/>
                  </a:lnTo>
                  <a:lnTo>
                    <a:pt x="1663" y="43"/>
                  </a:lnTo>
                  <a:lnTo>
                    <a:pt x="1668" y="41"/>
                  </a:lnTo>
                  <a:lnTo>
                    <a:pt x="1673" y="41"/>
                  </a:lnTo>
                  <a:lnTo>
                    <a:pt x="1680" y="43"/>
                  </a:lnTo>
                  <a:lnTo>
                    <a:pt x="1687" y="48"/>
                  </a:lnTo>
                  <a:lnTo>
                    <a:pt x="1693" y="53"/>
                  </a:lnTo>
                  <a:lnTo>
                    <a:pt x="1701" y="55"/>
                  </a:lnTo>
                  <a:lnTo>
                    <a:pt x="1704" y="53"/>
                  </a:lnTo>
                  <a:lnTo>
                    <a:pt x="1709" y="49"/>
                  </a:lnTo>
                  <a:lnTo>
                    <a:pt x="1714" y="46"/>
                  </a:lnTo>
                  <a:lnTo>
                    <a:pt x="1720" y="40"/>
                  </a:lnTo>
                  <a:lnTo>
                    <a:pt x="1727" y="32"/>
                  </a:lnTo>
                  <a:lnTo>
                    <a:pt x="1736" y="26"/>
                  </a:lnTo>
                  <a:lnTo>
                    <a:pt x="1743" y="21"/>
                  </a:lnTo>
                  <a:lnTo>
                    <a:pt x="1752" y="18"/>
                  </a:lnTo>
                  <a:lnTo>
                    <a:pt x="1762" y="15"/>
                  </a:lnTo>
                  <a:lnTo>
                    <a:pt x="1771" y="15"/>
                  </a:lnTo>
                  <a:lnTo>
                    <a:pt x="1779" y="15"/>
                  </a:lnTo>
                  <a:lnTo>
                    <a:pt x="1789" y="15"/>
                  </a:lnTo>
                  <a:lnTo>
                    <a:pt x="1798" y="15"/>
                  </a:lnTo>
                  <a:lnTo>
                    <a:pt x="1807" y="17"/>
                  </a:lnTo>
                  <a:lnTo>
                    <a:pt x="1815" y="17"/>
                  </a:lnTo>
                  <a:lnTo>
                    <a:pt x="1825" y="19"/>
                  </a:lnTo>
                  <a:lnTo>
                    <a:pt x="1832" y="19"/>
                  </a:lnTo>
                  <a:lnTo>
                    <a:pt x="1842" y="20"/>
                  </a:lnTo>
                  <a:lnTo>
                    <a:pt x="1850" y="20"/>
                  </a:lnTo>
                  <a:lnTo>
                    <a:pt x="1858" y="20"/>
                  </a:lnTo>
                  <a:lnTo>
                    <a:pt x="1858" y="12"/>
                  </a:lnTo>
                  <a:lnTo>
                    <a:pt x="186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91" name="Freeform 362"/>
            <p:cNvSpPr>
              <a:spLocks/>
            </p:cNvSpPr>
            <p:nvPr/>
          </p:nvSpPr>
          <p:spPr bwMode="auto">
            <a:xfrm>
              <a:off x="6863" y="3581"/>
              <a:ext cx="27" cy="15"/>
            </a:xfrm>
            <a:custGeom>
              <a:avLst/>
              <a:gdLst>
                <a:gd name="T0" fmla="*/ 0 w 111"/>
                <a:gd name="T1" fmla="*/ 0 h 59"/>
                <a:gd name="T2" fmla="*/ 0 w 111"/>
                <a:gd name="T3" fmla="*/ 0 h 59"/>
                <a:gd name="T4" fmla="*/ 0 w 111"/>
                <a:gd name="T5" fmla="*/ 0 h 59"/>
                <a:gd name="T6" fmla="*/ 0 w 111"/>
                <a:gd name="T7" fmla="*/ 0 h 59"/>
                <a:gd name="T8" fmla="*/ 0 w 111"/>
                <a:gd name="T9" fmla="*/ 0 h 59"/>
                <a:gd name="T10" fmla="*/ 0 w 111"/>
                <a:gd name="T11" fmla="*/ 0 h 59"/>
                <a:gd name="T12" fmla="*/ 0 w 111"/>
                <a:gd name="T13" fmla="*/ 0 h 59"/>
                <a:gd name="T14" fmla="*/ 0 w 111"/>
                <a:gd name="T15" fmla="*/ 0 h 59"/>
                <a:gd name="T16" fmla="*/ 0 w 111"/>
                <a:gd name="T17" fmla="*/ 0 h 59"/>
                <a:gd name="T18" fmla="*/ 0 w 111"/>
                <a:gd name="T19" fmla="*/ 0 h 59"/>
                <a:gd name="T20" fmla="*/ 0 w 111"/>
                <a:gd name="T21" fmla="*/ 0 h 59"/>
                <a:gd name="T22" fmla="*/ 0 w 111"/>
                <a:gd name="T23" fmla="*/ 0 h 59"/>
                <a:gd name="T24" fmla="*/ 0 w 111"/>
                <a:gd name="T25" fmla="*/ 0 h 59"/>
                <a:gd name="T26" fmla="*/ 0 w 111"/>
                <a:gd name="T27" fmla="*/ 0 h 59"/>
                <a:gd name="T28" fmla="*/ 0 w 111"/>
                <a:gd name="T29" fmla="*/ 0 h 59"/>
                <a:gd name="T30" fmla="*/ 0 w 111"/>
                <a:gd name="T31" fmla="*/ 0 h 59"/>
                <a:gd name="T32" fmla="*/ 0 w 111"/>
                <a:gd name="T33" fmla="*/ 0 h 59"/>
                <a:gd name="T34" fmla="*/ 0 w 111"/>
                <a:gd name="T35" fmla="*/ 0 h 59"/>
                <a:gd name="T36" fmla="*/ 0 w 111"/>
                <a:gd name="T37" fmla="*/ 0 h 59"/>
                <a:gd name="T38" fmla="*/ 0 w 111"/>
                <a:gd name="T39" fmla="*/ 0 h 59"/>
                <a:gd name="T40" fmla="*/ 0 w 111"/>
                <a:gd name="T41" fmla="*/ 0 h 59"/>
                <a:gd name="T42" fmla="*/ 0 w 111"/>
                <a:gd name="T43" fmla="*/ 0 h 59"/>
                <a:gd name="T44" fmla="*/ 0 w 111"/>
                <a:gd name="T45" fmla="*/ 0 h 59"/>
                <a:gd name="T46" fmla="*/ 0 w 111"/>
                <a:gd name="T47" fmla="*/ 0 h 59"/>
                <a:gd name="T48" fmla="*/ 0 w 111"/>
                <a:gd name="T49" fmla="*/ 0 h 59"/>
                <a:gd name="T50" fmla="*/ 0 w 111"/>
                <a:gd name="T51" fmla="*/ 0 h 59"/>
                <a:gd name="T52" fmla="*/ 0 w 111"/>
                <a:gd name="T53" fmla="*/ 0 h 59"/>
                <a:gd name="T54" fmla="*/ 0 w 111"/>
                <a:gd name="T55" fmla="*/ 0 h 59"/>
                <a:gd name="T56" fmla="*/ 0 w 111"/>
                <a:gd name="T57" fmla="*/ 0 h 59"/>
                <a:gd name="T58" fmla="*/ 0 w 111"/>
                <a:gd name="T59" fmla="*/ 0 h 59"/>
                <a:gd name="T60" fmla="*/ 0 w 111"/>
                <a:gd name="T61" fmla="*/ 0 h 59"/>
                <a:gd name="T62" fmla="*/ 0 w 111"/>
                <a:gd name="T63" fmla="*/ 0 h 59"/>
                <a:gd name="T64" fmla="*/ 0 w 111"/>
                <a:gd name="T65" fmla="*/ 0 h 59"/>
                <a:gd name="T66" fmla="*/ 0 w 111"/>
                <a:gd name="T67" fmla="*/ 0 h 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"/>
                <a:gd name="T103" fmla="*/ 0 h 59"/>
                <a:gd name="T104" fmla="*/ 111 w 111"/>
                <a:gd name="T105" fmla="*/ 59 h 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" h="59">
                  <a:moveTo>
                    <a:pt x="98" y="0"/>
                  </a:moveTo>
                  <a:lnTo>
                    <a:pt x="104" y="8"/>
                  </a:lnTo>
                  <a:lnTo>
                    <a:pt x="110" y="15"/>
                  </a:lnTo>
                  <a:lnTo>
                    <a:pt x="111" y="19"/>
                  </a:lnTo>
                  <a:lnTo>
                    <a:pt x="111" y="21"/>
                  </a:lnTo>
                  <a:lnTo>
                    <a:pt x="109" y="23"/>
                  </a:lnTo>
                  <a:lnTo>
                    <a:pt x="104" y="25"/>
                  </a:lnTo>
                  <a:lnTo>
                    <a:pt x="102" y="25"/>
                  </a:lnTo>
                  <a:lnTo>
                    <a:pt x="98" y="26"/>
                  </a:lnTo>
                  <a:lnTo>
                    <a:pt x="92" y="27"/>
                  </a:lnTo>
                  <a:lnTo>
                    <a:pt x="87" y="30"/>
                  </a:lnTo>
                  <a:lnTo>
                    <a:pt x="77" y="33"/>
                  </a:lnTo>
                  <a:lnTo>
                    <a:pt x="69" y="36"/>
                  </a:lnTo>
                  <a:lnTo>
                    <a:pt x="59" y="39"/>
                  </a:lnTo>
                  <a:lnTo>
                    <a:pt x="51" y="41"/>
                  </a:lnTo>
                  <a:lnTo>
                    <a:pt x="41" y="43"/>
                  </a:lnTo>
                  <a:lnTo>
                    <a:pt x="30" y="47"/>
                  </a:lnTo>
                  <a:lnTo>
                    <a:pt x="21" y="50"/>
                  </a:lnTo>
                  <a:lnTo>
                    <a:pt x="15" y="52"/>
                  </a:lnTo>
                  <a:lnTo>
                    <a:pt x="8" y="53"/>
                  </a:lnTo>
                  <a:lnTo>
                    <a:pt x="0" y="59"/>
                  </a:lnTo>
                  <a:lnTo>
                    <a:pt x="6" y="51"/>
                  </a:lnTo>
                  <a:lnTo>
                    <a:pt x="14" y="45"/>
                  </a:lnTo>
                  <a:lnTo>
                    <a:pt x="20" y="39"/>
                  </a:lnTo>
                  <a:lnTo>
                    <a:pt x="27" y="33"/>
                  </a:lnTo>
                  <a:lnTo>
                    <a:pt x="34" y="27"/>
                  </a:lnTo>
                  <a:lnTo>
                    <a:pt x="42" y="22"/>
                  </a:lnTo>
                  <a:lnTo>
                    <a:pt x="52" y="18"/>
                  </a:lnTo>
                  <a:lnTo>
                    <a:pt x="62" y="13"/>
                  </a:lnTo>
                  <a:lnTo>
                    <a:pt x="70" y="10"/>
                  </a:lnTo>
                  <a:lnTo>
                    <a:pt x="79" y="7"/>
                  </a:lnTo>
                  <a:lnTo>
                    <a:pt x="88" y="3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92" name="Freeform 363"/>
            <p:cNvSpPr>
              <a:spLocks/>
            </p:cNvSpPr>
            <p:nvPr/>
          </p:nvSpPr>
          <p:spPr bwMode="auto">
            <a:xfrm>
              <a:off x="6890" y="3584"/>
              <a:ext cx="27" cy="17"/>
            </a:xfrm>
            <a:custGeom>
              <a:avLst/>
              <a:gdLst>
                <a:gd name="T0" fmla="*/ 0 w 109"/>
                <a:gd name="T1" fmla="*/ 0 h 68"/>
                <a:gd name="T2" fmla="*/ 0 w 109"/>
                <a:gd name="T3" fmla="*/ 0 h 68"/>
                <a:gd name="T4" fmla="*/ 0 w 109"/>
                <a:gd name="T5" fmla="*/ 0 h 68"/>
                <a:gd name="T6" fmla="*/ 0 w 109"/>
                <a:gd name="T7" fmla="*/ 0 h 68"/>
                <a:gd name="T8" fmla="*/ 0 w 109"/>
                <a:gd name="T9" fmla="*/ 0 h 68"/>
                <a:gd name="T10" fmla="*/ 0 w 109"/>
                <a:gd name="T11" fmla="*/ 0 h 68"/>
                <a:gd name="T12" fmla="*/ 0 w 109"/>
                <a:gd name="T13" fmla="*/ 0 h 68"/>
                <a:gd name="T14" fmla="*/ 0 w 109"/>
                <a:gd name="T15" fmla="*/ 0 h 68"/>
                <a:gd name="T16" fmla="*/ 0 w 109"/>
                <a:gd name="T17" fmla="*/ 0 h 68"/>
                <a:gd name="T18" fmla="*/ 0 w 109"/>
                <a:gd name="T19" fmla="*/ 0 h 68"/>
                <a:gd name="T20" fmla="*/ 0 w 109"/>
                <a:gd name="T21" fmla="*/ 0 h 68"/>
                <a:gd name="T22" fmla="*/ 0 w 109"/>
                <a:gd name="T23" fmla="*/ 0 h 68"/>
                <a:gd name="T24" fmla="*/ 0 w 109"/>
                <a:gd name="T25" fmla="*/ 0 h 68"/>
                <a:gd name="T26" fmla="*/ 0 w 109"/>
                <a:gd name="T27" fmla="*/ 0 h 68"/>
                <a:gd name="T28" fmla="*/ 0 w 109"/>
                <a:gd name="T29" fmla="*/ 0 h 68"/>
                <a:gd name="T30" fmla="*/ 0 w 109"/>
                <a:gd name="T31" fmla="*/ 0 h 68"/>
                <a:gd name="T32" fmla="*/ 0 w 109"/>
                <a:gd name="T33" fmla="*/ 0 h 68"/>
                <a:gd name="T34" fmla="*/ 0 w 109"/>
                <a:gd name="T35" fmla="*/ 0 h 68"/>
                <a:gd name="T36" fmla="*/ 0 w 109"/>
                <a:gd name="T37" fmla="*/ 0 h 68"/>
                <a:gd name="T38" fmla="*/ 0 w 109"/>
                <a:gd name="T39" fmla="*/ 0 h 68"/>
                <a:gd name="T40" fmla="*/ 0 w 109"/>
                <a:gd name="T41" fmla="*/ 0 h 68"/>
                <a:gd name="T42" fmla="*/ 0 w 109"/>
                <a:gd name="T43" fmla="*/ 0 h 68"/>
                <a:gd name="T44" fmla="*/ 0 w 109"/>
                <a:gd name="T45" fmla="*/ 0 h 68"/>
                <a:gd name="T46" fmla="*/ 0 w 109"/>
                <a:gd name="T47" fmla="*/ 0 h 68"/>
                <a:gd name="T48" fmla="*/ 0 w 109"/>
                <a:gd name="T49" fmla="*/ 0 h 68"/>
                <a:gd name="T50" fmla="*/ 0 w 109"/>
                <a:gd name="T51" fmla="*/ 0 h 68"/>
                <a:gd name="T52" fmla="*/ 0 w 109"/>
                <a:gd name="T53" fmla="*/ 0 h 68"/>
                <a:gd name="T54" fmla="*/ 0 w 109"/>
                <a:gd name="T55" fmla="*/ 0 h 68"/>
                <a:gd name="T56" fmla="*/ 0 w 109"/>
                <a:gd name="T57" fmla="*/ 0 h 68"/>
                <a:gd name="T58" fmla="*/ 0 w 109"/>
                <a:gd name="T59" fmla="*/ 0 h 68"/>
                <a:gd name="T60" fmla="*/ 0 w 109"/>
                <a:gd name="T61" fmla="*/ 0 h 68"/>
                <a:gd name="T62" fmla="*/ 0 w 109"/>
                <a:gd name="T63" fmla="*/ 0 h 68"/>
                <a:gd name="T64" fmla="*/ 0 w 109"/>
                <a:gd name="T65" fmla="*/ 0 h 68"/>
                <a:gd name="T66" fmla="*/ 0 w 109"/>
                <a:gd name="T67" fmla="*/ 0 h 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68"/>
                <a:gd name="T104" fmla="*/ 109 w 109"/>
                <a:gd name="T105" fmla="*/ 68 h 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68">
                  <a:moveTo>
                    <a:pt x="79" y="0"/>
                  </a:moveTo>
                  <a:lnTo>
                    <a:pt x="89" y="3"/>
                  </a:lnTo>
                  <a:lnTo>
                    <a:pt x="98" y="11"/>
                  </a:lnTo>
                  <a:lnTo>
                    <a:pt x="102" y="16"/>
                  </a:lnTo>
                  <a:lnTo>
                    <a:pt x="106" y="22"/>
                  </a:lnTo>
                  <a:lnTo>
                    <a:pt x="107" y="27"/>
                  </a:lnTo>
                  <a:lnTo>
                    <a:pt x="109" y="32"/>
                  </a:lnTo>
                  <a:lnTo>
                    <a:pt x="101" y="29"/>
                  </a:lnTo>
                  <a:lnTo>
                    <a:pt x="94" y="27"/>
                  </a:lnTo>
                  <a:lnTo>
                    <a:pt x="86" y="25"/>
                  </a:lnTo>
                  <a:lnTo>
                    <a:pt x="80" y="25"/>
                  </a:lnTo>
                  <a:lnTo>
                    <a:pt x="68" y="26"/>
                  </a:lnTo>
                  <a:lnTo>
                    <a:pt x="59" y="31"/>
                  </a:lnTo>
                  <a:lnTo>
                    <a:pt x="48" y="36"/>
                  </a:lnTo>
                  <a:lnTo>
                    <a:pt x="37" y="44"/>
                  </a:lnTo>
                  <a:lnTo>
                    <a:pt x="32" y="50"/>
                  </a:lnTo>
                  <a:lnTo>
                    <a:pt x="26" y="55"/>
                  </a:lnTo>
                  <a:lnTo>
                    <a:pt x="21" y="62"/>
                  </a:lnTo>
                  <a:lnTo>
                    <a:pt x="17" y="68"/>
                  </a:lnTo>
                  <a:lnTo>
                    <a:pt x="12" y="67"/>
                  </a:lnTo>
                  <a:lnTo>
                    <a:pt x="8" y="66"/>
                  </a:lnTo>
                  <a:lnTo>
                    <a:pt x="3" y="63"/>
                  </a:lnTo>
                  <a:lnTo>
                    <a:pt x="0" y="64"/>
                  </a:lnTo>
                  <a:lnTo>
                    <a:pt x="6" y="54"/>
                  </a:lnTo>
                  <a:lnTo>
                    <a:pt x="13" y="43"/>
                  </a:lnTo>
                  <a:lnTo>
                    <a:pt x="23" y="33"/>
                  </a:lnTo>
                  <a:lnTo>
                    <a:pt x="32" y="25"/>
                  </a:lnTo>
                  <a:lnTo>
                    <a:pt x="42" y="16"/>
                  </a:lnTo>
                  <a:lnTo>
                    <a:pt x="54" y="10"/>
                  </a:lnTo>
                  <a:lnTo>
                    <a:pt x="59" y="6"/>
                  </a:lnTo>
                  <a:lnTo>
                    <a:pt x="66" y="3"/>
                  </a:lnTo>
                  <a:lnTo>
                    <a:pt x="72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93" name="Freeform 364"/>
            <p:cNvSpPr>
              <a:spLocks/>
            </p:cNvSpPr>
            <p:nvPr/>
          </p:nvSpPr>
          <p:spPr bwMode="auto">
            <a:xfrm>
              <a:off x="6928" y="3584"/>
              <a:ext cx="15" cy="20"/>
            </a:xfrm>
            <a:custGeom>
              <a:avLst/>
              <a:gdLst>
                <a:gd name="T0" fmla="*/ 0 w 60"/>
                <a:gd name="T1" fmla="*/ 0 h 80"/>
                <a:gd name="T2" fmla="*/ 0 w 60"/>
                <a:gd name="T3" fmla="*/ 0 h 80"/>
                <a:gd name="T4" fmla="*/ 0 w 60"/>
                <a:gd name="T5" fmla="*/ 0 h 80"/>
                <a:gd name="T6" fmla="*/ 0 w 60"/>
                <a:gd name="T7" fmla="*/ 0 h 80"/>
                <a:gd name="T8" fmla="*/ 0 w 60"/>
                <a:gd name="T9" fmla="*/ 0 h 80"/>
                <a:gd name="T10" fmla="*/ 0 w 60"/>
                <a:gd name="T11" fmla="*/ 0 h 80"/>
                <a:gd name="T12" fmla="*/ 0 w 60"/>
                <a:gd name="T13" fmla="*/ 0 h 80"/>
                <a:gd name="T14" fmla="*/ 0 w 60"/>
                <a:gd name="T15" fmla="*/ 0 h 80"/>
                <a:gd name="T16" fmla="*/ 0 w 60"/>
                <a:gd name="T17" fmla="*/ 0 h 80"/>
                <a:gd name="T18" fmla="*/ 0 w 60"/>
                <a:gd name="T19" fmla="*/ 0 h 80"/>
                <a:gd name="T20" fmla="*/ 0 w 60"/>
                <a:gd name="T21" fmla="*/ 0 h 80"/>
                <a:gd name="T22" fmla="*/ 0 w 60"/>
                <a:gd name="T23" fmla="*/ 0 h 80"/>
                <a:gd name="T24" fmla="*/ 0 w 60"/>
                <a:gd name="T25" fmla="*/ 0 h 80"/>
                <a:gd name="T26" fmla="*/ 0 w 60"/>
                <a:gd name="T27" fmla="*/ 0 h 80"/>
                <a:gd name="T28" fmla="*/ 0 w 60"/>
                <a:gd name="T29" fmla="*/ 0 h 80"/>
                <a:gd name="T30" fmla="*/ 0 w 60"/>
                <a:gd name="T31" fmla="*/ 0 h 80"/>
                <a:gd name="T32" fmla="*/ 0 w 60"/>
                <a:gd name="T33" fmla="*/ 0 h 80"/>
                <a:gd name="T34" fmla="*/ 0 w 60"/>
                <a:gd name="T35" fmla="*/ 0 h 80"/>
                <a:gd name="T36" fmla="*/ 0 w 60"/>
                <a:gd name="T37" fmla="*/ 0 h 80"/>
                <a:gd name="T38" fmla="*/ 0 w 60"/>
                <a:gd name="T39" fmla="*/ 0 h 80"/>
                <a:gd name="T40" fmla="*/ 0 w 60"/>
                <a:gd name="T41" fmla="*/ 0 h 80"/>
                <a:gd name="T42" fmla="*/ 0 w 60"/>
                <a:gd name="T43" fmla="*/ 0 h 80"/>
                <a:gd name="T44" fmla="*/ 0 w 60"/>
                <a:gd name="T45" fmla="*/ 0 h 80"/>
                <a:gd name="T46" fmla="*/ 0 w 60"/>
                <a:gd name="T47" fmla="*/ 0 h 80"/>
                <a:gd name="T48" fmla="*/ 0 w 60"/>
                <a:gd name="T49" fmla="*/ 0 h 80"/>
                <a:gd name="T50" fmla="*/ 0 w 60"/>
                <a:gd name="T51" fmla="*/ 0 h 80"/>
                <a:gd name="T52" fmla="*/ 0 w 60"/>
                <a:gd name="T53" fmla="*/ 0 h 80"/>
                <a:gd name="T54" fmla="*/ 0 w 60"/>
                <a:gd name="T55" fmla="*/ 0 h 80"/>
                <a:gd name="T56" fmla="*/ 0 w 60"/>
                <a:gd name="T57" fmla="*/ 0 h 80"/>
                <a:gd name="T58" fmla="*/ 0 w 60"/>
                <a:gd name="T59" fmla="*/ 0 h 80"/>
                <a:gd name="T60" fmla="*/ 0 w 60"/>
                <a:gd name="T61" fmla="*/ 0 h 80"/>
                <a:gd name="T62" fmla="*/ 0 w 60"/>
                <a:gd name="T63" fmla="*/ 0 h 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"/>
                <a:gd name="T97" fmla="*/ 0 h 80"/>
                <a:gd name="T98" fmla="*/ 60 w 60"/>
                <a:gd name="T99" fmla="*/ 80 h 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" h="80">
                  <a:moveTo>
                    <a:pt x="44" y="0"/>
                  </a:moveTo>
                  <a:lnTo>
                    <a:pt x="49" y="2"/>
                  </a:lnTo>
                  <a:lnTo>
                    <a:pt x="55" y="5"/>
                  </a:lnTo>
                  <a:lnTo>
                    <a:pt x="58" y="10"/>
                  </a:lnTo>
                  <a:lnTo>
                    <a:pt x="60" y="13"/>
                  </a:lnTo>
                  <a:lnTo>
                    <a:pt x="60" y="22"/>
                  </a:lnTo>
                  <a:lnTo>
                    <a:pt x="58" y="29"/>
                  </a:lnTo>
                  <a:lnTo>
                    <a:pt x="51" y="35"/>
                  </a:lnTo>
                  <a:lnTo>
                    <a:pt x="45" y="42"/>
                  </a:lnTo>
                  <a:lnTo>
                    <a:pt x="41" y="48"/>
                  </a:lnTo>
                  <a:lnTo>
                    <a:pt x="35" y="54"/>
                  </a:lnTo>
                  <a:lnTo>
                    <a:pt x="30" y="60"/>
                  </a:lnTo>
                  <a:lnTo>
                    <a:pt x="25" y="67"/>
                  </a:lnTo>
                  <a:lnTo>
                    <a:pt x="23" y="73"/>
                  </a:lnTo>
                  <a:lnTo>
                    <a:pt x="20" y="80"/>
                  </a:lnTo>
                  <a:lnTo>
                    <a:pt x="15" y="76"/>
                  </a:lnTo>
                  <a:lnTo>
                    <a:pt x="14" y="71"/>
                  </a:lnTo>
                  <a:lnTo>
                    <a:pt x="13" y="66"/>
                  </a:lnTo>
                  <a:lnTo>
                    <a:pt x="14" y="62"/>
                  </a:lnTo>
                  <a:lnTo>
                    <a:pt x="13" y="55"/>
                  </a:lnTo>
                  <a:lnTo>
                    <a:pt x="12" y="52"/>
                  </a:lnTo>
                  <a:lnTo>
                    <a:pt x="8" y="49"/>
                  </a:lnTo>
                  <a:lnTo>
                    <a:pt x="0" y="46"/>
                  </a:lnTo>
                  <a:lnTo>
                    <a:pt x="5" y="42"/>
                  </a:lnTo>
                  <a:lnTo>
                    <a:pt x="11" y="37"/>
                  </a:lnTo>
                  <a:lnTo>
                    <a:pt x="14" y="30"/>
                  </a:lnTo>
                  <a:lnTo>
                    <a:pt x="20" y="24"/>
                  </a:lnTo>
                  <a:lnTo>
                    <a:pt x="24" y="17"/>
                  </a:lnTo>
                  <a:lnTo>
                    <a:pt x="30" y="11"/>
                  </a:lnTo>
                  <a:lnTo>
                    <a:pt x="36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94" name="Freeform 365"/>
            <p:cNvSpPr>
              <a:spLocks/>
            </p:cNvSpPr>
            <p:nvPr/>
          </p:nvSpPr>
          <p:spPr bwMode="auto">
            <a:xfrm>
              <a:off x="6966" y="3586"/>
              <a:ext cx="16" cy="22"/>
            </a:xfrm>
            <a:custGeom>
              <a:avLst/>
              <a:gdLst>
                <a:gd name="T0" fmla="*/ 0 w 64"/>
                <a:gd name="T1" fmla="*/ 0 h 84"/>
                <a:gd name="T2" fmla="*/ 0 w 64"/>
                <a:gd name="T3" fmla="*/ 0 h 84"/>
                <a:gd name="T4" fmla="*/ 0 w 64"/>
                <a:gd name="T5" fmla="*/ 0 h 84"/>
                <a:gd name="T6" fmla="*/ 0 w 64"/>
                <a:gd name="T7" fmla="*/ 0 h 84"/>
                <a:gd name="T8" fmla="*/ 0 w 64"/>
                <a:gd name="T9" fmla="*/ 0 h 84"/>
                <a:gd name="T10" fmla="*/ 0 w 64"/>
                <a:gd name="T11" fmla="*/ 0 h 84"/>
                <a:gd name="T12" fmla="*/ 0 w 64"/>
                <a:gd name="T13" fmla="*/ 0 h 84"/>
                <a:gd name="T14" fmla="*/ 0 w 64"/>
                <a:gd name="T15" fmla="*/ 0 h 84"/>
                <a:gd name="T16" fmla="*/ 0 w 64"/>
                <a:gd name="T17" fmla="*/ 0 h 84"/>
                <a:gd name="T18" fmla="*/ 0 w 64"/>
                <a:gd name="T19" fmla="*/ 0 h 84"/>
                <a:gd name="T20" fmla="*/ 0 w 64"/>
                <a:gd name="T21" fmla="*/ 0 h 84"/>
                <a:gd name="T22" fmla="*/ 0 w 64"/>
                <a:gd name="T23" fmla="*/ 0 h 84"/>
                <a:gd name="T24" fmla="*/ 0 w 64"/>
                <a:gd name="T25" fmla="*/ 0 h 84"/>
                <a:gd name="T26" fmla="*/ 0 w 64"/>
                <a:gd name="T27" fmla="*/ 0 h 84"/>
                <a:gd name="T28" fmla="*/ 0 w 64"/>
                <a:gd name="T29" fmla="*/ 0 h 84"/>
                <a:gd name="T30" fmla="*/ 0 w 64"/>
                <a:gd name="T31" fmla="*/ 0 h 84"/>
                <a:gd name="T32" fmla="*/ 0 w 64"/>
                <a:gd name="T33" fmla="*/ 0 h 84"/>
                <a:gd name="T34" fmla="*/ 0 w 64"/>
                <a:gd name="T35" fmla="*/ 0 h 84"/>
                <a:gd name="T36" fmla="*/ 0 w 64"/>
                <a:gd name="T37" fmla="*/ 0 h 84"/>
                <a:gd name="T38" fmla="*/ 0 w 64"/>
                <a:gd name="T39" fmla="*/ 0 h 84"/>
                <a:gd name="T40" fmla="*/ 0 w 64"/>
                <a:gd name="T41" fmla="*/ 0 h 84"/>
                <a:gd name="T42" fmla="*/ 0 w 64"/>
                <a:gd name="T43" fmla="*/ 0 h 84"/>
                <a:gd name="T44" fmla="*/ 0 w 64"/>
                <a:gd name="T45" fmla="*/ 0 h 84"/>
                <a:gd name="T46" fmla="*/ 0 w 64"/>
                <a:gd name="T47" fmla="*/ 0 h 84"/>
                <a:gd name="T48" fmla="*/ 0 w 64"/>
                <a:gd name="T49" fmla="*/ 0 h 84"/>
                <a:gd name="T50" fmla="*/ 0 w 64"/>
                <a:gd name="T51" fmla="*/ 0 h 84"/>
                <a:gd name="T52" fmla="*/ 0 w 64"/>
                <a:gd name="T53" fmla="*/ 0 h 84"/>
                <a:gd name="T54" fmla="*/ 0 w 64"/>
                <a:gd name="T55" fmla="*/ 0 h 84"/>
                <a:gd name="T56" fmla="*/ 0 w 64"/>
                <a:gd name="T57" fmla="*/ 0 h 84"/>
                <a:gd name="T58" fmla="*/ 0 w 64"/>
                <a:gd name="T59" fmla="*/ 0 h 84"/>
                <a:gd name="T60" fmla="*/ 0 w 64"/>
                <a:gd name="T61" fmla="*/ 0 h 84"/>
                <a:gd name="T62" fmla="*/ 0 w 64"/>
                <a:gd name="T63" fmla="*/ 0 h 84"/>
                <a:gd name="T64" fmla="*/ 0 w 64"/>
                <a:gd name="T65" fmla="*/ 0 h 84"/>
                <a:gd name="T66" fmla="*/ 0 w 64"/>
                <a:gd name="T67" fmla="*/ 0 h 84"/>
                <a:gd name="T68" fmla="*/ 0 w 64"/>
                <a:gd name="T69" fmla="*/ 0 h 84"/>
                <a:gd name="T70" fmla="*/ 0 w 64"/>
                <a:gd name="T71" fmla="*/ 0 h 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"/>
                <a:gd name="T109" fmla="*/ 0 h 84"/>
                <a:gd name="T110" fmla="*/ 64 w 64"/>
                <a:gd name="T111" fmla="*/ 84 h 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" h="84">
                  <a:moveTo>
                    <a:pt x="22" y="0"/>
                  </a:moveTo>
                  <a:lnTo>
                    <a:pt x="28" y="2"/>
                  </a:lnTo>
                  <a:lnTo>
                    <a:pt x="35" y="5"/>
                  </a:lnTo>
                  <a:lnTo>
                    <a:pt x="42" y="9"/>
                  </a:lnTo>
                  <a:lnTo>
                    <a:pt x="48" y="14"/>
                  </a:lnTo>
                  <a:lnTo>
                    <a:pt x="58" y="22"/>
                  </a:lnTo>
                  <a:lnTo>
                    <a:pt x="64" y="33"/>
                  </a:lnTo>
                  <a:lnTo>
                    <a:pt x="63" y="41"/>
                  </a:lnTo>
                  <a:lnTo>
                    <a:pt x="58" y="48"/>
                  </a:lnTo>
                  <a:lnTo>
                    <a:pt x="53" y="52"/>
                  </a:lnTo>
                  <a:lnTo>
                    <a:pt x="47" y="55"/>
                  </a:lnTo>
                  <a:lnTo>
                    <a:pt x="41" y="58"/>
                  </a:lnTo>
                  <a:lnTo>
                    <a:pt x="35" y="61"/>
                  </a:lnTo>
                  <a:lnTo>
                    <a:pt x="28" y="61"/>
                  </a:lnTo>
                  <a:lnTo>
                    <a:pt x="23" y="64"/>
                  </a:lnTo>
                  <a:lnTo>
                    <a:pt x="21" y="68"/>
                  </a:lnTo>
                  <a:lnTo>
                    <a:pt x="17" y="73"/>
                  </a:lnTo>
                  <a:lnTo>
                    <a:pt x="13" y="77"/>
                  </a:lnTo>
                  <a:lnTo>
                    <a:pt x="11" y="82"/>
                  </a:lnTo>
                  <a:lnTo>
                    <a:pt x="5" y="84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1" y="73"/>
                  </a:lnTo>
                  <a:lnTo>
                    <a:pt x="1" y="67"/>
                  </a:lnTo>
                  <a:lnTo>
                    <a:pt x="3" y="62"/>
                  </a:lnTo>
                  <a:lnTo>
                    <a:pt x="3" y="56"/>
                  </a:lnTo>
                  <a:lnTo>
                    <a:pt x="4" y="51"/>
                  </a:lnTo>
                  <a:lnTo>
                    <a:pt x="5" y="44"/>
                  </a:lnTo>
                  <a:lnTo>
                    <a:pt x="6" y="40"/>
                  </a:lnTo>
                  <a:lnTo>
                    <a:pt x="6" y="33"/>
                  </a:lnTo>
                  <a:lnTo>
                    <a:pt x="7" y="28"/>
                  </a:lnTo>
                  <a:lnTo>
                    <a:pt x="9" y="21"/>
                  </a:lnTo>
                  <a:lnTo>
                    <a:pt x="11" y="17"/>
                  </a:lnTo>
                  <a:lnTo>
                    <a:pt x="15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95" name="Freeform 366"/>
            <p:cNvSpPr>
              <a:spLocks/>
            </p:cNvSpPr>
            <p:nvPr/>
          </p:nvSpPr>
          <p:spPr bwMode="auto">
            <a:xfrm>
              <a:off x="6835" y="3589"/>
              <a:ext cx="14" cy="10"/>
            </a:xfrm>
            <a:custGeom>
              <a:avLst/>
              <a:gdLst>
                <a:gd name="T0" fmla="*/ 0 w 56"/>
                <a:gd name="T1" fmla="*/ 0 h 41"/>
                <a:gd name="T2" fmla="*/ 0 w 56"/>
                <a:gd name="T3" fmla="*/ 0 h 41"/>
                <a:gd name="T4" fmla="*/ 0 w 56"/>
                <a:gd name="T5" fmla="*/ 0 h 41"/>
                <a:gd name="T6" fmla="*/ 0 w 56"/>
                <a:gd name="T7" fmla="*/ 0 h 41"/>
                <a:gd name="T8" fmla="*/ 0 w 56"/>
                <a:gd name="T9" fmla="*/ 0 h 41"/>
                <a:gd name="T10" fmla="*/ 0 w 56"/>
                <a:gd name="T11" fmla="*/ 0 h 41"/>
                <a:gd name="T12" fmla="*/ 0 w 56"/>
                <a:gd name="T13" fmla="*/ 0 h 41"/>
                <a:gd name="T14" fmla="*/ 0 w 56"/>
                <a:gd name="T15" fmla="*/ 0 h 41"/>
                <a:gd name="T16" fmla="*/ 0 w 56"/>
                <a:gd name="T17" fmla="*/ 0 h 41"/>
                <a:gd name="T18" fmla="*/ 0 w 56"/>
                <a:gd name="T19" fmla="*/ 0 h 41"/>
                <a:gd name="T20" fmla="*/ 0 w 56"/>
                <a:gd name="T21" fmla="*/ 0 h 41"/>
                <a:gd name="T22" fmla="*/ 0 w 56"/>
                <a:gd name="T23" fmla="*/ 0 h 41"/>
                <a:gd name="T24" fmla="*/ 0 w 56"/>
                <a:gd name="T25" fmla="*/ 0 h 41"/>
                <a:gd name="T26" fmla="*/ 0 w 56"/>
                <a:gd name="T27" fmla="*/ 0 h 41"/>
                <a:gd name="T28" fmla="*/ 0 w 56"/>
                <a:gd name="T29" fmla="*/ 0 h 41"/>
                <a:gd name="T30" fmla="*/ 0 w 56"/>
                <a:gd name="T31" fmla="*/ 0 h 41"/>
                <a:gd name="T32" fmla="*/ 0 w 56"/>
                <a:gd name="T33" fmla="*/ 0 h 41"/>
                <a:gd name="T34" fmla="*/ 0 w 56"/>
                <a:gd name="T35" fmla="*/ 0 h 41"/>
                <a:gd name="T36" fmla="*/ 0 w 56"/>
                <a:gd name="T37" fmla="*/ 0 h 41"/>
                <a:gd name="T38" fmla="*/ 0 w 56"/>
                <a:gd name="T39" fmla="*/ 0 h 41"/>
                <a:gd name="T40" fmla="*/ 0 w 56"/>
                <a:gd name="T41" fmla="*/ 0 h 41"/>
                <a:gd name="T42" fmla="*/ 0 w 56"/>
                <a:gd name="T43" fmla="*/ 0 h 41"/>
                <a:gd name="T44" fmla="*/ 0 w 56"/>
                <a:gd name="T45" fmla="*/ 0 h 41"/>
                <a:gd name="T46" fmla="*/ 0 w 56"/>
                <a:gd name="T47" fmla="*/ 0 h 41"/>
                <a:gd name="T48" fmla="*/ 0 w 56"/>
                <a:gd name="T49" fmla="*/ 0 h 41"/>
                <a:gd name="T50" fmla="*/ 0 w 56"/>
                <a:gd name="T51" fmla="*/ 0 h 41"/>
                <a:gd name="T52" fmla="*/ 0 w 56"/>
                <a:gd name="T53" fmla="*/ 0 h 41"/>
                <a:gd name="T54" fmla="*/ 0 w 56"/>
                <a:gd name="T55" fmla="*/ 0 h 41"/>
                <a:gd name="T56" fmla="*/ 0 w 56"/>
                <a:gd name="T57" fmla="*/ 0 h 41"/>
                <a:gd name="T58" fmla="*/ 0 w 56"/>
                <a:gd name="T59" fmla="*/ 0 h 41"/>
                <a:gd name="T60" fmla="*/ 0 w 56"/>
                <a:gd name="T61" fmla="*/ 0 h 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6"/>
                <a:gd name="T94" fmla="*/ 0 h 41"/>
                <a:gd name="T95" fmla="*/ 56 w 56"/>
                <a:gd name="T96" fmla="*/ 41 h 4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6" h="41">
                  <a:moveTo>
                    <a:pt x="23" y="0"/>
                  </a:moveTo>
                  <a:lnTo>
                    <a:pt x="26" y="4"/>
                  </a:lnTo>
                  <a:lnTo>
                    <a:pt x="31" y="8"/>
                  </a:lnTo>
                  <a:lnTo>
                    <a:pt x="31" y="3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39" y="3"/>
                  </a:lnTo>
                  <a:lnTo>
                    <a:pt x="45" y="7"/>
                  </a:lnTo>
                  <a:lnTo>
                    <a:pt x="55" y="10"/>
                  </a:lnTo>
                  <a:lnTo>
                    <a:pt x="56" y="16"/>
                  </a:lnTo>
                  <a:lnTo>
                    <a:pt x="56" y="22"/>
                  </a:lnTo>
                  <a:lnTo>
                    <a:pt x="53" y="27"/>
                  </a:lnTo>
                  <a:lnTo>
                    <a:pt x="48" y="34"/>
                  </a:lnTo>
                  <a:lnTo>
                    <a:pt x="43" y="27"/>
                  </a:lnTo>
                  <a:lnTo>
                    <a:pt x="42" y="22"/>
                  </a:lnTo>
                  <a:lnTo>
                    <a:pt x="39" y="22"/>
                  </a:lnTo>
                  <a:lnTo>
                    <a:pt x="33" y="27"/>
                  </a:lnTo>
                  <a:lnTo>
                    <a:pt x="27" y="31"/>
                  </a:lnTo>
                  <a:lnTo>
                    <a:pt x="19" y="31"/>
                  </a:lnTo>
                  <a:lnTo>
                    <a:pt x="11" y="34"/>
                  </a:lnTo>
                  <a:lnTo>
                    <a:pt x="11" y="36"/>
                  </a:lnTo>
                  <a:lnTo>
                    <a:pt x="11" y="41"/>
                  </a:lnTo>
                  <a:lnTo>
                    <a:pt x="5" y="38"/>
                  </a:lnTo>
                  <a:lnTo>
                    <a:pt x="1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5" y="12"/>
                  </a:lnTo>
                  <a:lnTo>
                    <a:pt x="9" y="7"/>
                  </a:lnTo>
                  <a:lnTo>
                    <a:pt x="14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96" name="Freeform 367"/>
            <p:cNvSpPr>
              <a:spLocks/>
            </p:cNvSpPr>
            <p:nvPr/>
          </p:nvSpPr>
          <p:spPr bwMode="auto">
            <a:xfrm>
              <a:off x="7009" y="3594"/>
              <a:ext cx="10" cy="10"/>
            </a:xfrm>
            <a:custGeom>
              <a:avLst/>
              <a:gdLst>
                <a:gd name="T0" fmla="*/ 0 w 38"/>
                <a:gd name="T1" fmla="*/ 0 h 39"/>
                <a:gd name="T2" fmla="*/ 0 w 38"/>
                <a:gd name="T3" fmla="*/ 0 h 39"/>
                <a:gd name="T4" fmla="*/ 0 w 38"/>
                <a:gd name="T5" fmla="*/ 0 h 39"/>
                <a:gd name="T6" fmla="*/ 0 w 38"/>
                <a:gd name="T7" fmla="*/ 0 h 39"/>
                <a:gd name="T8" fmla="*/ 0 w 38"/>
                <a:gd name="T9" fmla="*/ 0 h 39"/>
                <a:gd name="T10" fmla="*/ 0 w 38"/>
                <a:gd name="T11" fmla="*/ 0 h 39"/>
                <a:gd name="T12" fmla="*/ 0 w 38"/>
                <a:gd name="T13" fmla="*/ 0 h 39"/>
                <a:gd name="T14" fmla="*/ 0 w 38"/>
                <a:gd name="T15" fmla="*/ 0 h 39"/>
                <a:gd name="T16" fmla="*/ 0 w 38"/>
                <a:gd name="T17" fmla="*/ 0 h 39"/>
                <a:gd name="T18" fmla="*/ 0 w 38"/>
                <a:gd name="T19" fmla="*/ 0 h 39"/>
                <a:gd name="T20" fmla="*/ 0 w 38"/>
                <a:gd name="T21" fmla="*/ 0 h 39"/>
                <a:gd name="T22" fmla="*/ 0 w 38"/>
                <a:gd name="T23" fmla="*/ 0 h 39"/>
                <a:gd name="T24" fmla="*/ 0 w 38"/>
                <a:gd name="T25" fmla="*/ 0 h 39"/>
                <a:gd name="T26" fmla="*/ 0 w 38"/>
                <a:gd name="T27" fmla="*/ 0 h 39"/>
                <a:gd name="T28" fmla="*/ 0 w 38"/>
                <a:gd name="T29" fmla="*/ 0 h 39"/>
                <a:gd name="T30" fmla="*/ 0 w 38"/>
                <a:gd name="T31" fmla="*/ 0 h 39"/>
                <a:gd name="T32" fmla="*/ 0 w 38"/>
                <a:gd name="T33" fmla="*/ 0 h 39"/>
                <a:gd name="T34" fmla="*/ 0 w 38"/>
                <a:gd name="T35" fmla="*/ 0 h 39"/>
                <a:gd name="T36" fmla="*/ 0 w 38"/>
                <a:gd name="T37" fmla="*/ 0 h 39"/>
                <a:gd name="T38" fmla="*/ 0 w 3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"/>
                <a:gd name="T61" fmla="*/ 0 h 39"/>
                <a:gd name="T62" fmla="*/ 38 w 3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" h="39">
                  <a:moveTo>
                    <a:pt x="36" y="0"/>
                  </a:moveTo>
                  <a:lnTo>
                    <a:pt x="38" y="4"/>
                  </a:lnTo>
                  <a:lnTo>
                    <a:pt x="38" y="11"/>
                  </a:lnTo>
                  <a:lnTo>
                    <a:pt x="35" y="16"/>
                  </a:lnTo>
                  <a:lnTo>
                    <a:pt x="30" y="23"/>
                  </a:lnTo>
                  <a:lnTo>
                    <a:pt x="23" y="28"/>
                  </a:lnTo>
                  <a:lnTo>
                    <a:pt x="18" y="34"/>
                  </a:lnTo>
                  <a:lnTo>
                    <a:pt x="11" y="36"/>
                  </a:lnTo>
                  <a:lnTo>
                    <a:pt x="7" y="39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5" y="13"/>
                  </a:lnTo>
                  <a:lnTo>
                    <a:pt x="10" y="7"/>
                  </a:lnTo>
                  <a:lnTo>
                    <a:pt x="18" y="3"/>
                  </a:lnTo>
                  <a:lnTo>
                    <a:pt x="28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97" name="Freeform 368"/>
            <p:cNvSpPr>
              <a:spLocks/>
            </p:cNvSpPr>
            <p:nvPr/>
          </p:nvSpPr>
          <p:spPr bwMode="auto">
            <a:xfrm>
              <a:off x="6792" y="3596"/>
              <a:ext cx="33" cy="16"/>
            </a:xfrm>
            <a:custGeom>
              <a:avLst/>
              <a:gdLst>
                <a:gd name="T0" fmla="*/ 0 w 133"/>
                <a:gd name="T1" fmla="*/ 0 h 65"/>
                <a:gd name="T2" fmla="*/ 0 w 133"/>
                <a:gd name="T3" fmla="*/ 0 h 65"/>
                <a:gd name="T4" fmla="*/ 0 w 133"/>
                <a:gd name="T5" fmla="*/ 0 h 65"/>
                <a:gd name="T6" fmla="*/ 0 w 133"/>
                <a:gd name="T7" fmla="*/ 0 h 65"/>
                <a:gd name="T8" fmla="*/ 0 w 133"/>
                <a:gd name="T9" fmla="*/ 0 h 65"/>
                <a:gd name="T10" fmla="*/ 0 w 133"/>
                <a:gd name="T11" fmla="*/ 0 h 65"/>
                <a:gd name="T12" fmla="*/ 0 w 133"/>
                <a:gd name="T13" fmla="*/ 0 h 65"/>
                <a:gd name="T14" fmla="*/ 0 w 133"/>
                <a:gd name="T15" fmla="*/ 0 h 65"/>
                <a:gd name="T16" fmla="*/ 0 w 133"/>
                <a:gd name="T17" fmla="*/ 0 h 65"/>
                <a:gd name="T18" fmla="*/ 0 w 133"/>
                <a:gd name="T19" fmla="*/ 0 h 65"/>
                <a:gd name="T20" fmla="*/ 0 w 133"/>
                <a:gd name="T21" fmla="*/ 0 h 65"/>
                <a:gd name="T22" fmla="*/ 0 w 133"/>
                <a:gd name="T23" fmla="*/ 0 h 65"/>
                <a:gd name="T24" fmla="*/ 0 w 133"/>
                <a:gd name="T25" fmla="*/ 0 h 65"/>
                <a:gd name="T26" fmla="*/ 0 w 133"/>
                <a:gd name="T27" fmla="*/ 0 h 65"/>
                <a:gd name="T28" fmla="*/ 0 w 133"/>
                <a:gd name="T29" fmla="*/ 0 h 65"/>
                <a:gd name="T30" fmla="*/ 0 w 133"/>
                <a:gd name="T31" fmla="*/ 0 h 65"/>
                <a:gd name="T32" fmla="*/ 0 w 133"/>
                <a:gd name="T33" fmla="*/ 0 h 65"/>
                <a:gd name="T34" fmla="*/ 0 w 133"/>
                <a:gd name="T35" fmla="*/ 0 h 65"/>
                <a:gd name="T36" fmla="*/ 0 w 133"/>
                <a:gd name="T37" fmla="*/ 0 h 65"/>
                <a:gd name="T38" fmla="*/ 0 w 133"/>
                <a:gd name="T39" fmla="*/ 0 h 65"/>
                <a:gd name="T40" fmla="*/ 0 w 133"/>
                <a:gd name="T41" fmla="*/ 0 h 65"/>
                <a:gd name="T42" fmla="*/ 0 w 133"/>
                <a:gd name="T43" fmla="*/ 0 h 65"/>
                <a:gd name="T44" fmla="*/ 0 w 133"/>
                <a:gd name="T45" fmla="*/ 0 h 65"/>
                <a:gd name="T46" fmla="*/ 0 w 133"/>
                <a:gd name="T47" fmla="*/ 0 h 65"/>
                <a:gd name="T48" fmla="*/ 0 w 133"/>
                <a:gd name="T49" fmla="*/ 0 h 65"/>
                <a:gd name="T50" fmla="*/ 0 w 133"/>
                <a:gd name="T51" fmla="*/ 0 h 65"/>
                <a:gd name="T52" fmla="*/ 0 w 133"/>
                <a:gd name="T53" fmla="*/ 0 h 65"/>
                <a:gd name="T54" fmla="*/ 0 w 133"/>
                <a:gd name="T55" fmla="*/ 0 h 65"/>
                <a:gd name="T56" fmla="*/ 0 w 133"/>
                <a:gd name="T57" fmla="*/ 0 h 65"/>
                <a:gd name="T58" fmla="*/ 0 w 133"/>
                <a:gd name="T59" fmla="*/ 0 h 65"/>
                <a:gd name="T60" fmla="*/ 0 w 133"/>
                <a:gd name="T61" fmla="*/ 0 h 65"/>
                <a:gd name="T62" fmla="*/ 0 w 133"/>
                <a:gd name="T63" fmla="*/ 0 h 65"/>
                <a:gd name="T64" fmla="*/ 0 w 133"/>
                <a:gd name="T65" fmla="*/ 0 h 65"/>
                <a:gd name="T66" fmla="*/ 0 w 133"/>
                <a:gd name="T67" fmla="*/ 0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3"/>
                <a:gd name="T103" fmla="*/ 0 h 65"/>
                <a:gd name="T104" fmla="*/ 133 w 133"/>
                <a:gd name="T105" fmla="*/ 65 h 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3" h="65">
                  <a:moveTo>
                    <a:pt x="109" y="1"/>
                  </a:moveTo>
                  <a:lnTo>
                    <a:pt x="115" y="0"/>
                  </a:lnTo>
                  <a:lnTo>
                    <a:pt x="122" y="1"/>
                  </a:lnTo>
                  <a:lnTo>
                    <a:pt x="127" y="3"/>
                  </a:lnTo>
                  <a:lnTo>
                    <a:pt x="133" y="6"/>
                  </a:lnTo>
                  <a:lnTo>
                    <a:pt x="133" y="11"/>
                  </a:lnTo>
                  <a:lnTo>
                    <a:pt x="133" y="16"/>
                  </a:lnTo>
                  <a:lnTo>
                    <a:pt x="122" y="20"/>
                  </a:lnTo>
                  <a:lnTo>
                    <a:pt x="111" y="24"/>
                  </a:lnTo>
                  <a:lnTo>
                    <a:pt x="100" y="27"/>
                  </a:lnTo>
                  <a:lnTo>
                    <a:pt x="91" y="31"/>
                  </a:lnTo>
                  <a:lnTo>
                    <a:pt x="79" y="34"/>
                  </a:lnTo>
                  <a:lnTo>
                    <a:pt x="69" y="37"/>
                  </a:lnTo>
                  <a:lnTo>
                    <a:pt x="60" y="42"/>
                  </a:lnTo>
                  <a:lnTo>
                    <a:pt x="50" y="46"/>
                  </a:lnTo>
                  <a:lnTo>
                    <a:pt x="43" y="47"/>
                  </a:lnTo>
                  <a:lnTo>
                    <a:pt x="35" y="49"/>
                  </a:lnTo>
                  <a:lnTo>
                    <a:pt x="29" y="51"/>
                  </a:lnTo>
                  <a:lnTo>
                    <a:pt x="23" y="55"/>
                  </a:lnTo>
                  <a:lnTo>
                    <a:pt x="11" y="59"/>
                  </a:lnTo>
                  <a:lnTo>
                    <a:pt x="0" y="65"/>
                  </a:lnTo>
                  <a:lnTo>
                    <a:pt x="7" y="55"/>
                  </a:lnTo>
                  <a:lnTo>
                    <a:pt x="13" y="46"/>
                  </a:lnTo>
                  <a:lnTo>
                    <a:pt x="21" y="37"/>
                  </a:lnTo>
                  <a:lnTo>
                    <a:pt x="29" y="32"/>
                  </a:lnTo>
                  <a:lnTo>
                    <a:pt x="38" y="25"/>
                  </a:lnTo>
                  <a:lnTo>
                    <a:pt x="47" y="20"/>
                  </a:lnTo>
                  <a:lnTo>
                    <a:pt x="57" y="15"/>
                  </a:lnTo>
                  <a:lnTo>
                    <a:pt x="68" y="11"/>
                  </a:lnTo>
                  <a:lnTo>
                    <a:pt x="79" y="7"/>
                  </a:lnTo>
                  <a:lnTo>
                    <a:pt x="88" y="5"/>
                  </a:lnTo>
                  <a:lnTo>
                    <a:pt x="98" y="3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98" name="Freeform 369"/>
            <p:cNvSpPr>
              <a:spLocks/>
            </p:cNvSpPr>
            <p:nvPr/>
          </p:nvSpPr>
          <p:spPr bwMode="auto">
            <a:xfrm>
              <a:off x="6943" y="3596"/>
              <a:ext cx="11" cy="14"/>
            </a:xfrm>
            <a:custGeom>
              <a:avLst/>
              <a:gdLst>
                <a:gd name="T0" fmla="*/ 0 w 44"/>
                <a:gd name="T1" fmla="*/ 0 h 57"/>
                <a:gd name="T2" fmla="*/ 0 w 44"/>
                <a:gd name="T3" fmla="*/ 0 h 57"/>
                <a:gd name="T4" fmla="*/ 0 w 44"/>
                <a:gd name="T5" fmla="*/ 0 h 57"/>
                <a:gd name="T6" fmla="*/ 0 w 44"/>
                <a:gd name="T7" fmla="*/ 0 h 57"/>
                <a:gd name="T8" fmla="*/ 0 w 44"/>
                <a:gd name="T9" fmla="*/ 0 h 57"/>
                <a:gd name="T10" fmla="*/ 0 w 44"/>
                <a:gd name="T11" fmla="*/ 0 h 57"/>
                <a:gd name="T12" fmla="*/ 0 w 44"/>
                <a:gd name="T13" fmla="*/ 0 h 57"/>
                <a:gd name="T14" fmla="*/ 0 w 44"/>
                <a:gd name="T15" fmla="*/ 0 h 57"/>
                <a:gd name="T16" fmla="*/ 0 w 44"/>
                <a:gd name="T17" fmla="*/ 0 h 57"/>
                <a:gd name="T18" fmla="*/ 0 w 44"/>
                <a:gd name="T19" fmla="*/ 0 h 57"/>
                <a:gd name="T20" fmla="*/ 0 w 44"/>
                <a:gd name="T21" fmla="*/ 0 h 57"/>
                <a:gd name="T22" fmla="*/ 0 w 44"/>
                <a:gd name="T23" fmla="*/ 0 h 57"/>
                <a:gd name="T24" fmla="*/ 0 w 44"/>
                <a:gd name="T25" fmla="*/ 0 h 57"/>
                <a:gd name="T26" fmla="*/ 0 w 44"/>
                <a:gd name="T27" fmla="*/ 0 h 57"/>
                <a:gd name="T28" fmla="*/ 0 w 44"/>
                <a:gd name="T29" fmla="*/ 0 h 57"/>
                <a:gd name="T30" fmla="*/ 0 w 44"/>
                <a:gd name="T31" fmla="*/ 0 h 57"/>
                <a:gd name="T32" fmla="*/ 0 w 44"/>
                <a:gd name="T33" fmla="*/ 0 h 57"/>
                <a:gd name="T34" fmla="*/ 0 w 44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57"/>
                <a:gd name="T56" fmla="*/ 44 w 44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57">
                  <a:moveTo>
                    <a:pt x="40" y="0"/>
                  </a:moveTo>
                  <a:lnTo>
                    <a:pt x="44" y="5"/>
                  </a:lnTo>
                  <a:lnTo>
                    <a:pt x="44" y="14"/>
                  </a:lnTo>
                  <a:lnTo>
                    <a:pt x="43" y="23"/>
                  </a:lnTo>
                  <a:lnTo>
                    <a:pt x="37" y="33"/>
                  </a:lnTo>
                  <a:lnTo>
                    <a:pt x="31" y="41"/>
                  </a:lnTo>
                  <a:lnTo>
                    <a:pt x="24" y="47"/>
                  </a:lnTo>
                  <a:lnTo>
                    <a:pt x="18" y="53"/>
                  </a:lnTo>
                  <a:lnTo>
                    <a:pt x="11" y="57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7" y="27"/>
                  </a:lnTo>
                  <a:lnTo>
                    <a:pt x="13" y="18"/>
                  </a:lnTo>
                  <a:lnTo>
                    <a:pt x="23" y="10"/>
                  </a:lnTo>
                  <a:lnTo>
                    <a:pt x="31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99" name="Freeform 370"/>
            <p:cNvSpPr>
              <a:spLocks/>
            </p:cNvSpPr>
            <p:nvPr/>
          </p:nvSpPr>
          <p:spPr bwMode="auto">
            <a:xfrm>
              <a:off x="6975" y="3600"/>
              <a:ext cx="19" cy="21"/>
            </a:xfrm>
            <a:custGeom>
              <a:avLst/>
              <a:gdLst>
                <a:gd name="T0" fmla="*/ 0 w 76"/>
                <a:gd name="T1" fmla="*/ 0 h 85"/>
                <a:gd name="T2" fmla="*/ 0 w 76"/>
                <a:gd name="T3" fmla="*/ 0 h 85"/>
                <a:gd name="T4" fmla="*/ 0 w 76"/>
                <a:gd name="T5" fmla="*/ 0 h 85"/>
                <a:gd name="T6" fmla="*/ 0 w 76"/>
                <a:gd name="T7" fmla="*/ 0 h 85"/>
                <a:gd name="T8" fmla="*/ 0 w 76"/>
                <a:gd name="T9" fmla="*/ 0 h 85"/>
                <a:gd name="T10" fmla="*/ 0 w 76"/>
                <a:gd name="T11" fmla="*/ 0 h 85"/>
                <a:gd name="T12" fmla="*/ 0 w 76"/>
                <a:gd name="T13" fmla="*/ 0 h 85"/>
                <a:gd name="T14" fmla="*/ 0 w 76"/>
                <a:gd name="T15" fmla="*/ 0 h 85"/>
                <a:gd name="T16" fmla="*/ 0 w 76"/>
                <a:gd name="T17" fmla="*/ 0 h 85"/>
                <a:gd name="T18" fmla="*/ 0 w 76"/>
                <a:gd name="T19" fmla="*/ 0 h 85"/>
                <a:gd name="T20" fmla="*/ 0 w 76"/>
                <a:gd name="T21" fmla="*/ 0 h 85"/>
                <a:gd name="T22" fmla="*/ 0 w 76"/>
                <a:gd name="T23" fmla="*/ 0 h 85"/>
                <a:gd name="T24" fmla="*/ 0 w 76"/>
                <a:gd name="T25" fmla="*/ 0 h 85"/>
                <a:gd name="T26" fmla="*/ 0 w 76"/>
                <a:gd name="T27" fmla="*/ 0 h 85"/>
                <a:gd name="T28" fmla="*/ 0 w 76"/>
                <a:gd name="T29" fmla="*/ 0 h 85"/>
                <a:gd name="T30" fmla="*/ 0 w 76"/>
                <a:gd name="T31" fmla="*/ 0 h 85"/>
                <a:gd name="T32" fmla="*/ 0 w 76"/>
                <a:gd name="T33" fmla="*/ 0 h 85"/>
                <a:gd name="T34" fmla="*/ 0 w 76"/>
                <a:gd name="T35" fmla="*/ 0 h 85"/>
                <a:gd name="T36" fmla="*/ 0 w 76"/>
                <a:gd name="T37" fmla="*/ 0 h 85"/>
                <a:gd name="T38" fmla="*/ 0 w 76"/>
                <a:gd name="T39" fmla="*/ 0 h 85"/>
                <a:gd name="T40" fmla="*/ 0 w 76"/>
                <a:gd name="T41" fmla="*/ 0 h 85"/>
                <a:gd name="T42" fmla="*/ 0 w 76"/>
                <a:gd name="T43" fmla="*/ 0 h 85"/>
                <a:gd name="T44" fmla="*/ 0 w 76"/>
                <a:gd name="T45" fmla="*/ 0 h 85"/>
                <a:gd name="T46" fmla="*/ 0 w 76"/>
                <a:gd name="T47" fmla="*/ 0 h 85"/>
                <a:gd name="T48" fmla="*/ 0 w 76"/>
                <a:gd name="T49" fmla="*/ 0 h 85"/>
                <a:gd name="T50" fmla="*/ 0 w 76"/>
                <a:gd name="T51" fmla="*/ 0 h 85"/>
                <a:gd name="T52" fmla="*/ 0 w 76"/>
                <a:gd name="T53" fmla="*/ 0 h 85"/>
                <a:gd name="T54" fmla="*/ 0 w 76"/>
                <a:gd name="T55" fmla="*/ 0 h 85"/>
                <a:gd name="T56" fmla="*/ 0 w 76"/>
                <a:gd name="T57" fmla="*/ 0 h 85"/>
                <a:gd name="T58" fmla="*/ 0 w 76"/>
                <a:gd name="T59" fmla="*/ 0 h 85"/>
                <a:gd name="T60" fmla="*/ 0 w 76"/>
                <a:gd name="T61" fmla="*/ 0 h 85"/>
                <a:gd name="T62" fmla="*/ 0 w 76"/>
                <a:gd name="T63" fmla="*/ 0 h 85"/>
                <a:gd name="T64" fmla="*/ 0 w 76"/>
                <a:gd name="T65" fmla="*/ 0 h 85"/>
                <a:gd name="T66" fmla="*/ 0 w 76"/>
                <a:gd name="T67" fmla="*/ 0 h 85"/>
                <a:gd name="T68" fmla="*/ 0 w 76"/>
                <a:gd name="T69" fmla="*/ 0 h 85"/>
                <a:gd name="T70" fmla="*/ 0 w 76"/>
                <a:gd name="T71" fmla="*/ 0 h 85"/>
                <a:gd name="T72" fmla="*/ 0 w 76"/>
                <a:gd name="T73" fmla="*/ 0 h 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6"/>
                <a:gd name="T112" fmla="*/ 0 h 85"/>
                <a:gd name="T113" fmla="*/ 76 w 76"/>
                <a:gd name="T114" fmla="*/ 85 h 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6" h="85">
                  <a:moveTo>
                    <a:pt x="55" y="0"/>
                  </a:moveTo>
                  <a:lnTo>
                    <a:pt x="62" y="3"/>
                  </a:lnTo>
                  <a:lnTo>
                    <a:pt x="68" y="6"/>
                  </a:lnTo>
                  <a:lnTo>
                    <a:pt x="72" y="9"/>
                  </a:lnTo>
                  <a:lnTo>
                    <a:pt x="76" y="13"/>
                  </a:lnTo>
                  <a:lnTo>
                    <a:pt x="76" y="21"/>
                  </a:lnTo>
                  <a:lnTo>
                    <a:pt x="73" y="31"/>
                  </a:lnTo>
                  <a:lnTo>
                    <a:pt x="67" y="38"/>
                  </a:lnTo>
                  <a:lnTo>
                    <a:pt x="62" y="43"/>
                  </a:lnTo>
                  <a:lnTo>
                    <a:pt x="56" y="51"/>
                  </a:lnTo>
                  <a:lnTo>
                    <a:pt x="53" y="57"/>
                  </a:lnTo>
                  <a:lnTo>
                    <a:pt x="47" y="64"/>
                  </a:lnTo>
                  <a:lnTo>
                    <a:pt x="43" y="71"/>
                  </a:lnTo>
                  <a:lnTo>
                    <a:pt x="42" y="78"/>
                  </a:lnTo>
                  <a:lnTo>
                    <a:pt x="42" y="85"/>
                  </a:lnTo>
                  <a:lnTo>
                    <a:pt x="35" y="84"/>
                  </a:lnTo>
                  <a:lnTo>
                    <a:pt x="31" y="80"/>
                  </a:lnTo>
                  <a:lnTo>
                    <a:pt x="29" y="73"/>
                  </a:lnTo>
                  <a:lnTo>
                    <a:pt x="31" y="68"/>
                  </a:lnTo>
                  <a:lnTo>
                    <a:pt x="25" y="64"/>
                  </a:lnTo>
                  <a:lnTo>
                    <a:pt x="19" y="67"/>
                  </a:lnTo>
                  <a:lnTo>
                    <a:pt x="12" y="70"/>
                  </a:lnTo>
                  <a:lnTo>
                    <a:pt x="7" y="70"/>
                  </a:lnTo>
                  <a:lnTo>
                    <a:pt x="8" y="64"/>
                  </a:lnTo>
                  <a:lnTo>
                    <a:pt x="9" y="59"/>
                  </a:lnTo>
                  <a:lnTo>
                    <a:pt x="7" y="56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6" y="48"/>
                  </a:lnTo>
                  <a:lnTo>
                    <a:pt x="14" y="41"/>
                  </a:lnTo>
                  <a:lnTo>
                    <a:pt x="23" y="33"/>
                  </a:lnTo>
                  <a:lnTo>
                    <a:pt x="31" y="28"/>
                  </a:lnTo>
                  <a:lnTo>
                    <a:pt x="38" y="21"/>
                  </a:lnTo>
                  <a:lnTo>
                    <a:pt x="46" y="15"/>
                  </a:lnTo>
                  <a:lnTo>
                    <a:pt x="52" y="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00" name="Freeform 371"/>
            <p:cNvSpPr>
              <a:spLocks/>
            </p:cNvSpPr>
            <p:nvPr/>
          </p:nvSpPr>
          <p:spPr bwMode="auto">
            <a:xfrm>
              <a:off x="7021" y="3601"/>
              <a:ext cx="14" cy="15"/>
            </a:xfrm>
            <a:custGeom>
              <a:avLst/>
              <a:gdLst>
                <a:gd name="T0" fmla="*/ 0 w 58"/>
                <a:gd name="T1" fmla="*/ 0 h 62"/>
                <a:gd name="T2" fmla="*/ 0 w 58"/>
                <a:gd name="T3" fmla="*/ 0 h 62"/>
                <a:gd name="T4" fmla="*/ 0 w 58"/>
                <a:gd name="T5" fmla="*/ 0 h 62"/>
                <a:gd name="T6" fmla="*/ 0 w 58"/>
                <a:gd name="T7" fmla="*/ 0 h 62"/>
                <a:gd name="T8" fmla="*/ 0 w 58"/>
                <a:gd name="T9" fmla="*/ 0 h 62"/>
                <a:gd name="T10" fmla="*/ 0 w 58"/>
                <a:gd name="T11" fmla="*/ 0 h 62"/>
                <a:gd name="T12" fmla="*/ 0 w 58"/>
                <a:gd name="T13" fmla="*/ 0 h 62"/>
                <a:gd name="T14" fmla="*/ 0 w 58"/>
                <a:gd name="T15" fmla="*/ 0 h 62"/>
                <a:gd name="T16" fmla="*/ 0 w 58"/>
                <a:gd name="T17" fmla="*/ 0 h 62"/>
                <a:gd name="T18" fmla="*/ 0 w 58"/>
                <a:gd name="T19" fmla="*/ 0 h 62"/>
                <a:gd name="T20" fmla="*/ 0 w 58"/>
                <a:gd name="T21" fmla="*/ 0 h 62"/>
                <a:gd name="T22" fmla="*/ 0 w 58"/>
                <a:gd name="T23" fmla="*/ 0 h 62"/>
                <a:gd name="T24" fmla="*/ 0 w 58"/>
                <a:gd name="T25" fmla="*/ 0 h 62"/>
                <a:gd name="T26" fmla="*/ 0 w 58"/>
                <a:gd name="T27" fmla="*/ 0 h 62"/>
                <a:gd name="T28" fmla="*/ 0 w 58"/>
                <a:gd name="T29" fmla="*/ 0 h 62"/>
                <a:gd name="T30" fmla="*/ 0 w 58"/>
                <a:gd name="T31" fmla="*/ 0 h 62"/>
                <a:gd name="T32" fmla="*/ 0 w 58"/>
                <a:gd name="T33" fmla="*/ 0 h 62"/>
                <a:gd name="T34" fmla="*/ 0 w 58"/>
                <a:gd name="T35" fmla="*/ 0 h 62"/>
                <a:gd name="T36" fmla="*/ 0 w 58"/>
                <a:gd name="T37" fmla="*/ 0 h 62"/>
                <a:gd name="T38" fmla="*/ 0 w 58"/>
                <a:gd name="T39" fmla="*/ 0 h 62"/>
                <a:gd name="T40" fmla="*/ 0 w 58"/>
                <a:gd name="T41" fmla="*/ 0 h 62"/>
                <a:gd name="T42" fmla="*/ 0 w 58"/>
                <a:gd name="T43" fmla="*/ 0 h 62"/>
                <a:gd name="T44" fmla="*/ 0 w 58"/>
                <a:gd name="T45" fmla="*/ 0 h 62"/>
                <a:gd name="T46" fmla="*/ 0 w 58"/>
                <a:gd name="T47" fmla="*/ 0 h 62"/>
                <a:gd name="T48" fmla="*/ 0 w 58"/>
                <a:gd name="T49" fmla="*/ 0 h 62"/>
                <a:gd name="T50" fmla="*/ 0 w 58"/>
                <a:gd name="T51" fmla="*/ 0 h 62"/>
                <a:gd name="T52" fmla="*/ 0 w 58"/>
                <a:gd name="T53" fmla="*/ 0 h 62"/>
                <a:gd name="T54" fmla="*/ 0 w 58"/>
                <a:gd name="T55" fmla="*/ 0 h 62"/>
                <a:gd name="T56" fmla="*/ 0 w 58"/>
                <a:gd name="T57" fmla="*/ 0 h 62"/>
                <a:gd name="T58" fmla="*/ 0 w 58"/>
                <a:gd name="T59" fmla="*/ 0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"/>
                <a:gd name="T91" fmla="*/ 0 h 62"/>
                <a:gd name="T92" fmla="*/ 58 w 58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" h="62">
                  <a:moveTo>
                    <a:pt x="26" y="0"/>
                  </a:moveTo>
                  <a:lnTo>
                    <a:pt x="31" y="7"/>
                  </a:lnTo>
                  <a:lnTo>
                    <a:pt x="36" y="13"/>
                  </a:lnTo>
                  <a:lnTo>
                    <a:pt x="41" y="18"/>
                  </a:lnTo>
                  <a:lnTo>
                    <a:pt x="46" y="26"/>
                  </a:lnTo>
                  <a:lnTo>
                    <a:pt x="50" y="29"/>
                  </a:lnTo>
                  <a:lnTo>
                    <a:pt x="55" y="36"/>
                  </a:lnTo>
                  <a:lnTo>
                    <a:pt x="58" y="42"/>
                  </a:lnTo>
                  <a:lnTo>
                    <a:pt x="58" y="49"/>
                  </a:lnTo>
                  <a:lnTo>
                    <a:pt x="54" y="55"/>
                  </a:lnTo>
                  <a:lnTo>
                    <a:pt x="46" y="62"/>
                  </a:lnTo>
                  <a:lnTo>
                    <a:pt x="46" y="55"/>
                  </a:lnTo>
                  <a:lnTo>
                    <a:pt x="44" y="51"/>
                  </a:lnTo>
                  <a:lnTo>
                    <a:pt x="41" y="48"/>
                  </a:lnTo>
                  <a:lnTo>
                    <a:pt x="38" y="47"/>
                  </a:lnTo>
                  <a:lnTo>
                    <a:pt x="30" y="44"/>
                  </a:lnTo>
                  <a:lnTo>
                    <a:pt x="23" y="43"/>
                  </a:lnTo>
                  <a:lnTo>
                    <a:pt x="19" y="42"/>
                  </a:lnTo>
                  <a:lnTo>
                    <a:pt x="16" y="41"/>
                  </a:lnTo>
                  <a:lnTo>
                    <a:pt x="14" y="38"/>
                  </a:lnTo>
                  <a:lnTo>
                    <a:pt x="16" y="34"/>
                  </a:lnTo>
                  <a:lnTo>
                    <a:pt x="8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3" y="22"/>
                  </a:lnTo>
                  <a:lnTo>
                    <a:pt x="7" y="17"/>
                  </a:lnTo>
                  <a:lnTo>
                    <a:pt x="11" y="14"/>
                  </a:lnTo>
                  <a:lnTo>
                    <a:pt x="17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01" name="Freeform 372"/>
            <p:cNvSpPr>
              <a:spLocks/>
            </p:cNvSpPr>
            <p:nvPr/>
          </p:nvSpPr>
          <p:spPr bwMode="auto">
            <a:xfrm>
              <a:off x="6896" y="3602"/>
              <a:ext cx="29" cy="12"/>
            </a:xfrm>
            <a:custGeom>
              <a:avLst/>
              <a:gdLst>
                <a:gd name="T0" fmla="*/ 0 w 117"/>
                <a:gd name="T1" fmla="*/ 0 h 50"/>
                <a:gd name="T2" fmla="*/ 0 w 117"/>
                <a:gd name="T3" fmla="*/ 0 h 50"/>
                <a:gd name="T4" fmla="*/ 0 w 117"/>
                <a:gd name="T5" fmla="*/ 0 h 50"/>
                <a:gd name="T6" fmla="*/ 0 w 117"/>
                <a:gd name="T7" fmla="*/ 0 h 50"/>
                <a:gd name="T8" fmla="*/ 0 w 117"/>
                <a:gd name="T9" fmla="*/ 0 h 50"/>
                <a:gd name="T10" fmla="*/ 0 w 117"/>
                <a:gd name="T11" fmla="*/ 0 h 50"/>
                <a:gd name="T12" fmla="*/ 0 w 117"/>
                <a:gd name="T13" fmla="*/ 0 h 50"/>
                <a:gd name="T14" fmla="*/ 0 w 117"/>
                <a:gd name="T15" fmla="*/ 0 h 50"/>
                <a:gd name="T16" fmla="*/ 0 w 117"/>
                <a:gd name="T17" fmla="*/ 0 h 50"/>
                <a:gd name="T18" fmla="*/ 0 w 117"/>
                <a:gd name="T19" fmla="*/ 0 h 50"/>
                <a:gd name="T20" fmla="*/ 0 w 117"/>
                <a:gd name="T21" fmla="*/ 0 h 50"/>
                <a:gd name="T22" fmla="*/ 0 w 117"/>
                <a:gd name="T23" fmla="*/ 0 h 50"/>
                <a:gd name="T24" fmla="*/ 0 w 117"/>
                <a:gd name="T25" fmla="*/ 0 h 50"/>
                <a:gd name="T26" fmla="*/ 0 w 117"/>
                <a:gd name="T27" fmla="*/ 0 h 50"/>
                <a:gd name="T28" fmla="*/ 0 w 117"/>
                <a:gd name="T29" fmla="*/ 0 h 50"/>
                <a:gd name="T30" fmla="*/ 0 w 117"/>
                <a:gd name="T31" fmla="*/ 0 h 50"/>
                <a:gd name="T32" fmla="*/ 0 w 117"/>
                <a:gd name="T33" fmla="*/ 0 h 50"/>
                <a:gd name="T34" fmla="*/ 0 w 117"/>
                <a:gd name="T35" fmla="*/ 0 h 50"/>
                <a:gd name="T36" fmla="*/ 0 w 117"/>
                <a:gd name="T37" fmla="*/ 0 h 50"/>
                <a:gd name="T38" fmla="*/ 0 w 117"/>
                <a:gd name="T39" fmla="*/ 0 h 50"/>
                <a:gd name="T40" fmla="*/ 0 w 117"/>
                <a:gd name="T41" fmla="*/ 0 h 50"/>
                <a:gd name="T42" fmla="*/ 0 w 117"/>
                <a:gd name="T43" fmla="*/ 0 h 50"/>
                <a:gd name="T44" fmla="*/ 0 w 117"/>
                <a:gd name="T45" fmla="*/ 0 h 50"/>
                <a:gd name="T46" fmla="*/ 0 w 117"/>
                <a:gd name="T47" fmla="*/ 0 h 50"/>
                <a:gd name="T48" fmla="*/ 0 w 117"/>
                <a:gd name="T49" fmla="*/ 0 h 50"/>
                <a:gd name="T50" fmla="*/ 0 w 117"/>
                <a:gd name="T51" fmla="*/ 0 h 50"/>
                <a:gd name="T52" fmla="*/ 0 w 117"/>
                <a:gd name="T53" fmla="*/ 0 h 50"/>
                <a:gd name="T54" fmla="*/ 0 w 117"/>
                <a:gd name="T55" fmla="*/ 0 h 50"/>
                <a:gd name="T56" fmla="*/ 0 w 117"/>
                <a:gd name="T57" fmla="*/ 0 h 50"/>
                <a:gd name="T58" fmla="*/ 0 w 117"/>
                <a:gd name="T59" fmla="*/ 0 h 50"/>
                <a:gd name="T60" fmla="*/ 0 w 117"/>
                <a:gd name="T61" fmla="*/ 0 h 50"/>
                <a:gd name="T62" fmla="*/ 0 w 117"/>
                <a:gd name="T63" fmla="*/ 0 h 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7"/>
                <a:gd name="T97" fmla="*/ 0 h 50"/>
                <a:gd name="T98" fmla="*/ 117 w 117"/>
                <a:gd name="T99" fmla="*/ 50 h 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7" h="50">
                  <a:moveTo>
                    <a:pt x="83" y="1"/>
                  </a:moveTo>
                  <a:lnTo>
                    <a:pt x="90" y="0"/>
                  </a:lnTo>
                  <a:lnTo>
                    <a:pt x="96" y="4"/>
                  </a:lnTo>
                  <a:lnTo>
                    <a:pt x="101" y="7"/>
                  </a:lnTo>
                  <a:lnTo>
                    <a:pt x="106" y="13"/>
                  </a:lnTo>
                  <a:lnTo>
                    <a:pt x="109" y="19"/>
                  </a:lnTo>
                  <a:lnTo>
                    <a:pt x="113" y="25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06" y="29"/>
                  </a:lnTo>
                  <a:lnTo>
                    <a:pt x="97" y="26"/>
                  </a:lnTo>
                  <a:lnTo>
                    <a:pt x="87" y="26"/>
                  </a:lnTo>
                  <a:lnTo>
                    <a:pt x="76" y="29"/>
                  </a:lnTo>
                  <a:lnTo>
                    <a:pt x="64" y="34"/>
                  </a:lnTo>
                  <a:lnTo>
                    <a:pt x="53" y="38"/>
                  </a:lnTo>
                  <a:lnTo>
                    <a:pt x="42" y="44"/>
                  </a:lnTo>
                  <a:lnTo>
                    <a:pt x="32" y="48"/>
                  </a:lnTo>
                  <a:lnTo>
                    <a:pt x="21" y="50"/>
                  </a:lnTo>
                  <a:lnTo>
                    <a:pt x="12" y="49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1" y="36"/>
                  </a:lnTo>
                  <a:lnTo>
                    <a:pt x="0" y="31"/>
                  </a:lnTo>
                  <a:lnTo>
                    <a:pt x="9" y="26"/>
                  </a:lnTo>
                  <a:lnTo>
                    <a:pt x="20" y="24"/>
                  </a:lnTo>
                  <a:lnTo>
                    <a:pt x="31" y="20"/>
                  </a:lnTo>
                  <a:lnTo>
                    <a:pt x="42" y="15"/>
                  </a:lnTo>
                  <a:lnTo>
                    <a:pt x="52" y="11"/>
                  </a:lnTo>
                  <a:lnTo>
                    <a:pt x="61" y="7"/>
                  </a:lnTo>
                  <a:lnTo>
                    <a:pt x="72" y="4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02" name="Freeform 373"/>
            <p:cNvSpPr>
              <a:spLocks/>
            </p:cNvSpPr>
            <p:nvPr/>
          </p:nvSpPr>
          <p:spPr bwMode="auto">
            <a:xfrm>
              <a:off x="6809" y="3603"/>
              <a:ext cx="38" cy="28"/>
            </a:xfrm>
            <a:custGeom>
              <a:avLst/>
              <a:gdLst>
                <a:gd name="T0" fmla="*/ 0 w 154"/>
                <a:gd name="T1" fmla="*/ 0 h 111"/>
                <a:gd name="T2" fmla="*/ 0 w 154"/>
                <a:gd name="T3" fmla="*/ 0 h 111"/>
                <a:gd name="T4" fmla="*/ 0 w 154"/>
                <a:gd name="T5" fmla="*/ 0 h 111"/>
                <a:gd name="T6" fmla="*/ 0 w 154"/>
                <a:gd name="T7" fmla="*/ 0 h 111"/>
                <a:gd name="T8" fmla="*/ 0 w 154"/>
                <a:gd name="T9" fmla="*/ 0 h 111"/>
                <a:gd name="T10" fmla="*/ 0 w 154"/>
                <a:gd name="T11" fmla="*/ 0 h 111"/>
                <a:gd name="T12" fmla="*/ 0 w 154"/>
                <a:gd name="T13" fmla="*/ 0 h 111"/>
                <a:gd name="T14" fmla="*/ 0 w 154"/>
                <a:gd name="T15" fmla="*/ 0 h 111"/>
                <a:gd name="T16" fmla="*/ 0 w 154"/>
                <a:gd name="T17" fmla="*/ 0 h 111"/>
                <a:gd name="T18" fmla="*/ 0 w 154"/>
                <a:gd name="T19" fmla="*/ 0 h 111"/>
                <a:gd name="T20" fmla="*/ 0 w 154"/>
                <a:gd name="T21" fmla="*/ 0 h 111"/>
                <a:gd name="T22" fmla="*/ 0 w 154"/>
                <a:gd name="T23" fmla="*/ 0 h 111"/>
                <a:gd name="T24" fmla="*/ 0 w 154"/>
                <a:gd name="T25" fmla="*/ 0 h 111"/>
                <a:gd name="T26" fmla="*/ 0 w 154"/>
                <a:gd name="T27" fmla="*/ 0 h 111"/>
                <a:gd name="T28" fmla="*/ 0 w 154"/>
                <a:gd name="T29" fmla="*/ 0 h 111"/>
                <a:gd name="T30" fmla="*/ 0 w 154"/>
                <a:gd name="T31" fmla="*/ 0 h 111"/>
                <a:gd name="T32" fmla="*/ 0 w 154"/>
                <a:gd name="T33" fmla="*/ 0 h 111"/>
                <a:gd name="T34" fmla="*/ 0 w 154"/>
                <a:gd name="T35" fmla="*/ 0 h 111"/>
                <a:gd name="T36" fmla="*/ 0 w 154"/>
                <a:gd name="T37" fmla="*/ 0 h 111"/>
                <a:gd name="T38" fmla="*/ 0 w 154"/>
                <a:gd name="T39" fmla="*/ 0 h 111"/>
                <a:gd name="T40" fmla="*/ 0 w 154"/>
                <a:gd name="T41" fmla="*/ 0 h 111"/>
                <a:gd name="T42" fmla="*/ 0 w 154"/>
                <a:gd name="T43" fmla="*/ 0 h 111"/>
                <a:gd name="T44" fmla="*/ 0 w 154"/>
                <a:gd name="T45" fmla="*/ 0 h 111"/>
                <a:gd name="T46" fmla="*/ 0 w 154"/>
                <a:gd name="T47" fmla="*/ 0 h 111"/>
                <a:gd name="T48" fmla="*/ 0 w 154"/>
                <a:gd name="T49" fmla="*/ 0 h 111"/>
                <a:gd name="T50" fmla="*/ 0 w 154"/>
                <a:gd name="T51" fmla="*/ 0 h 111"/>
                <a:gd name="T52" fmla="*/ 0 w 154"/>
                <a:gd name="T53" fmla="*/ 0 h 111"/>
                <a:gd name="T54" fmla="*/ 0 w 154"/>
                <a:gd name="T55" fmla="*/ 0 h 111"/>
                <a:gd name="T56" fmla="*/ 0 w 154"/>
                <a:gd name="T57" fmla="*/ 0 h 111"/>
                <a:gd name="T58" fmla="*/ 0 w 154"/>
                <a:gd name="T59" fmla="*/ 0 h 111"/>
                <a:gd name="T60" fmla="*/ 0 w 154"/>
                <a:gd name="T61" fmla="*/ 0 h 111"/>
                <a:gd name="T62" fmla="*/ 0 w 154"/>
                <a:gd name="T63" fmla="*/ 0 h 111"/>
                <a:gd name="T64" fmla="*/ 0 w 154"/>
                <a:gd name="T65" fmla="*/ 0 h 111"/>
                <a:gd name="T66" fmla="*/ 0 w 154"/>
                <a:gd name="T67" fmla="*/ 0 h 111"/>
                <a:gd name="T68" fmla="*/ 0 w 154"/>
                <a:gd name="T69" fmla="*/ 0 h 111"/>
                <a:gd name="T70" fmla="*/ 0 w 154"/>
                <a:gd name="T71" fmla="*/ 0 h 111"/>
                <a:gd name="T72" fmla="*/ 0 w 154"/>
                <a:gd name="T73" fmla="*/ 0 h 111"/>
                <a:gd name="T74" fmla="*/ 0 w 154"/>
                <a:gd name="T75" fmla="*/ 0 h 111"/>
                <a:gd name="T76" fmla="*/ 0 w 154"/>
                <a:gd name="T77" fmla="*/ 0 h 111"/>
                <a:gd name="T78" fmla="*/ 0 w 154"/>
                <a:gd name="T79" fmla="*/ 0 h 111"/>
                <a:gd name="T80" fmla="*/ 0 w 154"/>
                <a:gd name="T81" fmla="*/ 0 h 111"/>
                <a:gd name="T82" fmla="*/ 0 w 154"/>
                <a:gd name="T83" fmla="*/ 0 h 111"/>
                <a:gd name="T84" fmla="*/ 0 w 154"/>
                <a:gd name="T85" fmla="*/ 0 h 111"/>
                <a:gd name="T86" fmla="*/ 0 w 154"/>
                <a:gd name="T87" fmla="*/ 0 h 111"/>
                <a:gd name="T88" fmla="*/ 0 w 154"/>
                <a:gd name="T89" fmla="*/ 0 h 111"/>
                <a:gd name="T90" fmla="*/ 0 w 154"/>
                <a:gd name="T91" fmla="*/ 0 h 111"/>
                <a:gd name="T92" fmla="*/ 0 w 154"/>
                <a:gd name="T93" fmla="*/ 0 h 111"/>
                <a:gd name="T94" fmla="*/ 0 w 154"/>
                <a:gd name="T95" fmla="*/ 0 h 111"/>
                <a:gd name="T96" fmla="*/ 0 w 154"/>
                <a:gd name="T97" fmla="*/ 0 h 111"/>
                <a:gd name="T98" fmla="*/ 0 w 154"/>
                <a:gd name="T99" fmla="*/ 0 h 111"/>
                <a:gd name="T100" fmla="*/ 0 w 154"/>
                <a:gd name="T101" fmla="*/ 0 h 111"/>
                <a:gd name="T102" fmla="*/ 0 w 154"/>
                <a:gd name="T103" fmla="*/ 0 h 111"/>
                <a:gd name="T104" fmla="*/ 0 w 154"/>
                <a:gd name="T105" fmla="*/ 0 h 111"/>
                <a:gd name="T106" fmla="*/ 0 w 154"/>
                <a:gd name="T107" fmla="*/ 0 h 111"/>
                <a:gd name="T108" fmla="*/ 0 w 154"/>
                <a:gd name="T109" fmla="*/ 0 h 111"/>
                <a:gd name="T110" fmla="*/ 0 w 154"/>
                <a:gd name="T111" fmla="*/ 0 h 111"/>
                <a:gd name="T112" fmla="*/ 0 w 154"/>
                <a:gd name="T113" fmla="*/ 0 h 111"/>
                <a:gd name="T114" fmla="*/ 0 w 154"/>
                <a:gd name="T115" fmla="*/ 0 h 111"/>
                <a:gd name="T116" fmla="*/ 0 w 154"/>
                <a:gd name="T117" fmla="*/ 0 h 111"/>
                <a:gd name="T118" fmla="*/ 0 w 154"/>
                <a:gd name="T119" fmla="*/ 0 h 111"/>
                <a:gd name="T120" fmla="*/ 0 w 154"/>
                <a:gd name="T121" fmla="*/ 0 h 1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4"/>
                <a:gd name="T184" fmla="*/ 0 h 111"/>
                <a:gd name="T185" fmla="*/ 154 w 154"/>
                <a:gd name="T186" fmla="*/ 111 h 1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4" h="111">
                  <a:moveTo>
                    <a:pt x="132" y="1"/>
                  </a:moveTo>
                  <a:lnTo>
                    <a:pt x="139" y="0"/>
                  </a:lnTo>
                  <a:lnTo>
                    <a:pt x="147" y="3"/>
                  </a:lnTo>
                  <a:lnTo>
                    <a:pt x="151" y="7"/>
                  </a:lnTo>
                  <a:lnTo>
                    <a:pt x="154" y="15"/>
                  </a:lnTo>
                  <a:lnTo>
                    <a:pt x="151" y="15"/>
                  </a:lnTo>
                  <a:lnTo>
                    <a:pt x="143" y="14"/>
                  </a:lnTo>
                  <a:lnTo>
                    <a:pt x="138" y="15"/>
                  </a:lnTo>
                  <a:lnTo>
                    <a:pt x="132" y="16"/>
                  </a:lnTo>
                  <a:lnTo>
                    <a:pt x="130" y="20"/>
                  </a:lnTo>
                  <a:lnTo>
                    <a:pt x="126" y="28"/>
                  </a:lnTo>
                  <a:lnTo>
                    <a:pt x="126" y="37"/>
                  </a:lnTo>
                  <a:lnTo>
                    <a:pt x="127" y="44"/>
                  </a:lnTo>
                  <a:lnTo>
                    <a:pt x="130" y="53"/>
                  </a:lnTo>
                  <a:lnTo>
                    <a:pt x="119" y="58"/>
                  </a:lnTo>
                  <a:lnTo>
                    <a:pt x="109" y="66"/>
                  </a:lnTo>
                  <a:lnTo>
                    <a:pt x="100" y="70"/>
                  </a:lnTo>
                  <a:lnTo>
                    <a:pt x="92" y="74"/>
                  </a:lnTo>
                  <a:lnTo>
                    <a:pt x="86" y="73"/>
                  </a:lnTo>
                  <a:lnTo>
                    <a:pt x="82" y="71"/>
                  </a:lnTo>
                  <a:lnTo>
                    <a:pt x="77" y="69"/>
                  </a:lnTo>
                  <a:lnTo>
                    <a:pt x="72" y="63"/>
                  </a:lnTo>
                  <a:lnTo>
                    <a:pt x="64" y="66"/>
                  </a:lnTo>
                  <a:lnTo>
                    <a:pt x="56" y="71"/>
                  </a:lnTo>
                  <a:lnTo>
                    <a:pt x="48" y="77"/>
                  </a:lnTo>
                  <a:lnTo>
                    <a:pt x="42" y="83"/>
                  </a:lnTo>
                  <a:lnTo>
                    <a:pt x="35" y="90"/>
                  </a:lnTo>
                  <a:lnTo>
                    <a:pt x="30" y="97"/>
                  </a:lnTo>
                  <a:lnTo>
                    <a:pt x="25" y="104"/>
                  </a:lnTo>
                  <a:lnTo>
                    <a:pt x="24" y="111"/>
                  </a:lnTo>
                  <a:lnTo>
                    <a:pt x="18" y="108"/>
                  </a:lnTo>
                  <a:lnTo>
                    <a:pt x="12" y="104"/>
                  </a:lnTo>
                  <a:lnTo>
                    <a:pt x="7" y="102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2" y="67"/>
                  </a:lnTo>
                  <a:lnTo>
                    <a:pt x="5" y="60"/>
                  </a:lnTo>
                  <a:lnTo>
                    <a:pt x="9" y="56"/>
                  </a:lnTo>
                  <a:lnTo>
                    <a:pt x="13" y="52"/>
                  </a:lnTo>
                  <a:lnTo>
                    <a:pt x="20" y="49"/>
                  </a:lnTo>
                  <a:lnTo>
                    <a:pt x="25" y="46"/>
                  </a:lnTo>
                  <a:lnTo>
                    <a:pt x="32" y="43"/>
                  </a:lnTo>
                  <a:lnTo>
                    <a:pt x="39" y="40"/>
                  </a:lnTo>
                  <a:lnTo>
                    <a:pt x="47" y="38"/>
                  </a:lnTo>
                  <a:lnTo>
                    <a:pt x="54" y="36"/>
                  </a:lnTo>
                  <a:lnTo>
                    <a:pt x="61" y="32"/>
                  </a:lnTo>
                  <a:lnTo>
                    <a:pt x="70" y="29"/>
                  </a:lnTo>
                  <a:lnTo>
                    <a:pt x="77" y="27"/>
                  </a:lnTo>
                  <a:lnTo>
                    <a:pt x="83" y="24"/>
                  </a:lnTo>
                  <a:lnTo>
                    <a:pt x="90" y="20"/>
                  </a:lnTo>
                  <a:lnTo>
                    <a:pt x="96" y="16"/>
                  </a:lnTo>
                  <a:lnTo>
                    <a:pt x="103" y="13"/>
                  </a:lnTo>
                  <a:lnTo>
                    <a:pt x="109" y="9"/>
                  </a:lnTo>
                  <a:lnTo>
                    <a:pt x="117" y="6"/>
                  </a:lnTo>
                  <a:lnTo>
                    <a:pt x="125" y="3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03" name="Freeform 374"/>
            <p:cNvSpPr>
              <a:spLocks/>
            </p:cNvSpPr>
            <p:nvPr/>
          </p:nvSpPr>
          <p:spPr bwMode="auto">
            <a:xfrm>
              <a:off x="6835" y="3607"/>
              <a:ext cx="45" cy="36"/>
            </a:xfrm>
            <a:custGeom>
              <a:avLst/>
              <a:gdLst>
                <a:gd name="T0" fmla="*/ 0 w 179"/>
                <a:gd name="T1" fmla="*/ 0 h 146"/>
                <a:gd name="T2" fmla="*/ 0 w 179"/>
                <a:gd name="T3" fmla="*/ 0 h 146"/>
                <a:gd name="T4" fmla="*/ 0 w 179"/>
                <a:gd name="T5" fmla="*/ 0 h 146"/>
                <a:gd name="T6" fmla="*/ 0 w 179"/>
                <a:gd name="T7" fmla="*/ 0 h 146"/>
                <a:gd name="T8" fmla="*/ 0 w 179"/>
                <a:gd name="T9" fmla="*/ 0 h 146"/>
                <a:gd name="T10" fmla="*/ 0 w 179"/>
                <a:gd name="T11" fmla="*/ 0 h 146"/>
                <a:gd name="T12" fmla="*/ 0 w 179"/>
                <a:gd name="T13" fmla="*/ 0 h 146"/>
                <a:gd name="T14" fmla="*/ 0 w 179"/>
                <a:gd name="T15" fmla="*/ 0 h 146"/>
                <a:gd name="T16" fmla="*/ 0 w 179"/>
                <a:gd name="T17" fmla="*/ 0 h 146"/>
                <a:gd name="T18" fmla="*/ 0 w 179"/>
                <a:gd name="T19" fmla="*/ 0 h 146"/>
                <a:gd name="T20" fmla="*/ 0 w 179"/>
                <a:gd name="T21" fmla="*/ 0 h 146"/>
                <a:gd name="T22" fmla="*/ 0 w 179"/>
                <a:gd name="T23" fmla="*/ 0 h 146"/>
                <a:gd name="T24" fmla="*/ 0 w 179"/>
                <a:gd name="T25" fmla="*/ 0 h 146"/>
                <a:gd name="T26" fmla="*/ 0 w 179"/>
                <a:gd name="T27" fmla="*/ 0 h 146"/>
                <a:gd name="T28" fmla="*/ 0 w 179"/>
                <a:gd name="T29" fmla="*/ 0 h 146"/>
                <a:gd name="T30" fmla="*/ 0 w 179"/>
                <a:gd name="T31" fmla="*/ 0 h 146"/>
                <a:gd name="T32" fmla="*/ 0 w 179"/>
                <a:gd name="T33" fmla="*/ 0 h 146"/>
                <a:gd name="T34" fmla="*/ 0 w 179"/>
                <a:gd name="T35" fmla="*/ 0 h 146"/>
                <a:gd name="T36" fmla="*/ 0 w 179"/>
                <a:gd name="T37" fmla="*/ 0 h 146"/>
                <a:gd name="T38" fmla="*/ 0 w 179"/>
                <a:gd name="T39" fmla="*/ 0 h 146"/>
                <a:gd name="T40" fmla="*/ 0 w 179"/>
                <a:gd name="T41" fmla="*/ 0 h 146"/>
                <a:gd name="T42" fmla="*/ 0 w 179"/>
                <a:gd name="T43" fmla="*/ 0 h 146"/>
                <a:gd name="T44" fmla="*/ 0 w 179"/>
                <a:gd name="T45" fmla="*/ 0 h 146"/>
                <a:gd name="T46" fmla="*/ 0 w 179"/>
                <a:gd name="T47" fmla="*/ 0 h 146"/>
                <a:gd name="T48" fmla="*/ 0 w 179"/>
                <a:gd name="T49" fmla="*/ 0 h 146"/>
                <a:gd name="T50" fmla="*/ 0 w 179"/>
                <a:gd name="T51" fmla="*/ 0 h 146"/>
                <a:gd name="T52" fmla="*/ 0 w 179"/>
                <a:gd name="T53" fmla="*/ 0 h 146"/>
                <a:gd name="T54" fmla="*/ 0 w 179"/>
                <a:gd name="T55" fmla="*/ 0 h 146"/>
                <a:gd name="T56" fmla="*/ 0 w 179"/>
                <a:gd name="T57" fmla="*/ 0 h 146"/>
                <a:gd name="T58" fmla="*/ 0 w 179"/>
                <a:gd name="T59" fmla="*/ 0 h 146"/>
                <a:gd name="T60" fmla="*/ 0 w 179"/>
                <a:gd name="T61" fmla="*/ 0 h 146"/>
                <a:gd name="T62" fmla="*/ 0 w 179"/>
                <a:gd name="T63" fmla="*/ 0 h 146"/>
                <a:gd name="T64" fmla="*/ 0 w 179"/>
                <a:gd name="T65" fmla="*/ 0 h 146"/>
                <a:gd name="T66" fmla="*/ 0 w 179"/>
                <a:gd name="T67" fmla="*/ 0 h 146"/>
                <a:gd name="T68" fmla="*/ 0 w 179"/>
                <a:gd name="T69" fmla="*/ 0 h 146"/>
                <a:gd name="T70" fmla="*/ 0 w 179"/>
                <a:gd name="T71" fmla="*/ 0 h 1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9"/>
                <a:gd name="T109" fmla="*/ 0 h 146"/>
                <a:gd name="T110" fmla="*/ 179 w 179"/>
                <a:gd name="T111" fmla="*/ 146 h 1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9" h="146">
                  <a:moveTo>
                    <a:pt x="143" y="0"/>
                  </a:moveTo>
                  <a:lnTo>
                    <a:pt x="146" y="4"/>
                  </a:lnTo>
                  <a:lnTo>
                    <a:pt x="151" y="11"/>
                  </a:lnTo>
                  <a:lnTo>
                    <a:pt x="157" y="15"/>
                  </a:lnTo>
                  <a:lnTo>
                    <a:pt x="163" y="21"/>
                  </a:lnTo>
                  <a:lnTo>
                    <a:pt x="168" y="26"/>
                  </a:lnTo>
                  <a:lnTo>
                    <a:pt x="173" y="32"/>
                  </a:lnTo>
                  <a:lnTo>
                    <a:pt x="175" y="38"/>
                  </a:lnTo>
                  <a:lnTo>
                    <a:pt x="179" y="45"/>
                  </a:lnTo>
                  <a:lnTo>
                    <a:pt x="171" y="44"/>
                  </a:lnTo>
                  <a:lnTo>
                    <a:pt x="162" y="44"/>
                  </a:lnTo>
                  <a:lnTo>
                    <a:pt x="152" y="44"/>
                  </a:lnTo>
                  <a:lnTo>
                    <a:pt x="144" y="45"/>
                  </a:lnTo>
                  <a:lnTo>
                    <a:pt x="136" y="45"/>
                  </a:lnTo>
                  <a:lnTo>
                    <a:pt x="128" y="47"/>
                  </a:lnTo>
                  <a:lnTo>
                    <a:pt x="120" y="50"/>
                  </a:lnTo>
                  <a:lnTo>
                    <a:pt x="115" y="54"/>
                  </a:lnTo>
                  <a:lnTo>
                    <a:pt x="108" y="56"/>
                  </a:lnTo>
                  <a:lnTo>
                    <a:pt x="104" y="60"/>
                  </a:lnTo>
                  <a:lnTo>
                    <a:pt x="102" y="66"/>
                  </a:lnTo>
                  <a:lnTo>
                    <a:pt x="101" y="71"/>
                  </a:lnTo>
                  <a:lnTo>
                    <a:pt x="101" y="78"/>
                  </a:lnTo>
                  <a:lnTo>
                    <a:pt x="103" y="84"/>
                  </a:lnTo>
                  <a:lnTo>
                    <a:pt x="107" y="92"/>
                  </a:lnTo>
                  <a:lnTo>
                    <a:pt x="115" y="100"/>
                  </a:lnTo>
                  <a:lnTo>
                    <a:pt x="107" y="101"/>
                  </a:lnTo>
                  <a:lnTo>
                    <a:pt x="106" y="107"/>
                  </a:lnTo>
                  <a:lnTo>
                    <a:pt x="106" y="112"/>
                  </a:lnTo>
                  <a:lnTo>
                    <a:pt x="106" y="119"/>
                  </a:lnTo>
                  <a:lnTo>
                    <a:pt x="96" y="111"/>
                  </a:lnTo>
                  <a:lnTo>
                    <a:pt x="89" y="109"/>
                  </a:lnTo>
                  <a:lnTo>
                    <a:pt x="81" y="107"/>
                  </a:lnTo>
                  <a:lnTo>
                    <a:pt x="75" y="107"/>
                  </a:lnTo>
                  <a:lnTo>
                    <a:pt x="69" y="107"/>
                  </a:lnTo>
                  <a:lnTo>
                    <a:pt x="62" y="109"/>
                  </a:lnTo>
                  <a:lnTo>
                    <a:pt x="57" y="112"/>
                  </a:lnTo>
                  <a:lnTo>
                    <a:pt x="51" y="117"/>
                  </a:lnTo>
                  <a:lnTo>
                    <a:pt x="39" y="124"/>
                  </a:lnTo>
                  <a:lnTo>
                    <a:pt x="28" y="133"/>
                  </a:lnTo>
                  <a:lnTo>
                    <a:pt x="18" y="141"/>
                  </a:lnTo>
                  <a:lnTo>
                    <a:pt x="7" y="146"/>
                  </a:lnTo>
                  <a:lnTo>
                    <a:pt x="6" y="140"/>
                  </a:lnTo>
                  <a:lnTo>
                    <a:pt x="7" y="135"/>
                  </a:lnTo>
                  <a:lnTo>
                    <a:pt x="8" y="130"/>
                  </a:lnTo>
                  <a:lnTo>
                    <a:pt x="10" y="124"/>
                  </a:lnTo>
                  <a:lnTo>
                    <a:pt x="12" y="118"/>
                  </a:lnTo>
                  <a:lnTo>
                    <a:pt x="12" y="112"/>
                  </a:lnTo>
                  <a:lnTo>
                    <a:pt x="7" y="109"/>
                  </a:lnTo>
                  <a:lnTo>
                    <a:pt x="0" y="109"/>
                  </a:lnTo>
                  <a:lnTo>
                    <a:pt x="6" y="100"/>
                  </a:lnTo>
                  <a:lnTo>
                    <a:pt x="14" y="95"/>
                  </a:lnTo>
                  <a:lnTo>
                    <a:pt x="22" y="90"/>
                  </a:lnTo>
                  <a:lnTo>
                    <a:pt x="32" y="87"/>
                  </a:lnTo>
                  <a:lnTo>
                    <a:pt x="40" y="82"/>
                  </a:lnTo>
                  <a:lnTo>
                    <a:pt x="49" y="78"/>
                  </a:lnTo>
                  <a:lnTo>
                    <a:pt x="59" y="73"/>
                  </a:lnTo>
                  <a:lnTo>
                    <a:pt x="67" y="67"/>
                  </a:lnTo>
                  <a:lnTo>
                    <a:pt x="59" y="66"/>
                  </a:lnTo>
                  <a:lnTo>
                    <a:pt x="54" y="67"/>
                  </a:lnTo>
                  <a:lnTo>
                    <a:pt x="51" y="67"/>
                  </a:lnTo>
                  <a:lnTo>
                    <a:pt x="57" y="64"/>
                  </a:lnTo>
                  <a:lnTo>
                    <a:pt x="63" y="59"/>
                  </a:lnTo>
                  <a:lnTo>
                    <a:pt x="69" y="56"/>
                  </a:lnTo>
                  <a:lnTo>
                    <a:pt x="74" y="52"/>
                  </a:lnTo>
                  <a:lnTo>
                    <a:pt x="85" y="42"/>
                  </a:lnTo>
                  <a:lnTo>
                    <a:pt x="96" y="33"/>
                  </a:lnTo>
                  <a:lnTo>
                    <a:pt x="106" y="24"/>
                  </a:lnTo>
                  <a:lnTo>
                    <a:pt x="118" y="14"/>
                  </a:lnTo>
                  <a:lnTo>
                    <a:pt x="124" y="10"/>
                  </a:lnTo>
                  <a:lnTo>
                    <a:pt x="128" y="5"/>
                  </a:lnTo>
                  <a:lnTo>
                    <a:pt x="136" y="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04" name="Freeform 375"/>
            <p:cNvSpPr>
              <a:spLocks/>
            </p:cNvSpPr>
            <p:nvPr/>
          </p:nvSpPr>
          <p:spPr bwMode="auto">
            <a:xfrm>
              <a:off x="7004" y="3610"/>
              <a:ext cx="6" cy="12"/>
            </a:xfrm>
            <a:custGeom>
              <a:avLst/>
              <a:gdLst>
                <a:gd name="T0" fmla="*/ 0 w 27"/>
                <a:gd name="T1" fmla="*/ 0 h 49"/>
                <a:gd name="T2" fmla="*/ 0 w 27"/>
                <a:gd name="T3" fmla="*/ 0 h 49"/>
                <a:gd name="T4" fmla="*/ 0 w 27"/>
                <a:gd name="T5" fmla="*/ 0 h 49"/>
                <a:gd name="T6" fmla="*/ 0 w 27"/>
                <a:gd name="T7" fmla="*/ 0 h 49"/>
                <a:gd name="T8" fmla="*/ 0 w 27"/>
                <a:gd name="T9" fmla="*/ 0 h 49"/>
                <a:gd name="T10" fmla="*/ 0 w 27"/>
                <a:gd name="T11" fmla="*/ 0 h 49"/>
                <a:gd name="T12" fmla="*/ 0 w 27"/>
                <a:gd name="T13" fmla="*/ 0 h 49"/>
                <a:gd name="T14" fmla="*/ 0 w 27"/>
                <a:gd name="T15" fmla="*/ 0 h 49"/>
                <a:gd name="T16" fmla="*/ 0 w 27"/>
                <a:gd name="T17" fmla="*/ 0 h 49"/>
                <a:gd name="T18" fmla="*/ 0 w 27"/>
                <a:gd name="T19" fmla="*/ 0 h 49"/>
                <a:gd name="T20" fmla="*/ 0 w 27"/>
                <a:gd name="T21" fmla="*/ 0 h 49"/>
                <a:gd name="T22" fmla="*/ 0 w 27"/>
                <a:gd name="T23" fmla="*/ 0 h 49"/>
                <a:gd name="T24" fmla="*/ 0 w 27"/>
                <a:gd name="T25" fmla="*/ 0 h 49"/>
                <a:gd name="T26" fmla="*/ 0 w 27"/>
                <a:gd name="T27" fmla="*/ 0 h 49"/>
                <a:gd name="T28" fmla="*/ 0 w 27"/>
                <a:gd name="T29" fmla="*/ 0 h 49"/>
                <a:gd name="T30" fmla="*/ 0 w 27"/>
                <a:gd name="T31" fmla="*/ 0 h 49"/>
                <a:gd name="T32" fmla="*/ 0 w 27"/>
                <a:gd name="T33" fmla="*/ 0 h 49"/>
                <a:gd name="T34" fmla="*/ 0 w 27"/>
                <a:gd name="T35" fmla="*/ 0 h 49"/>
                <a:gd name="T36" fmla="*/ 0 w 27"/>
                <a:gd name="T37" fmla="*/ 0 h 49"/>
                <a:gd name="T38" fmla="*/ 0 w 27"/>
                <a:gd name="T39" fmla="*/ 0 h 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49"/>
                <a:gd name="T62" fmla="*/ 27 w 27"/>
                <a:gd name="T63" fmla="*/ 49 h 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49">
                  <a:moveTo>
                    <a:pt x="13" y="0"/>
                  </a:moveTo>
                  <a:lnTo>
                    <a:pt x="19" y="2"/>
                  </a:lnTo>
                  <a:lnTo>
                    <a:pt x="23" y="7"/>
                  </a:lnTo>
                  <a:lnTo>
                    <a:pt x="26" y="13"/>
                  </a:lnTo>
                  <a:lnTo>
                    <a:pt x="27" y="20"/>
                  </a:lnTo>
                  <a:lnTo>
                    <a:pt x="26" y="26"/>
                  </a:lnTo>
                  <a:lnTo>
                    <a:pt x="24" y="31"/>
                  </a:lnTo>
                  <a:lnTo>
                    <a:pt x="22" y="38"/>
                  </a:lnTo>
                  <a:lnTo>
                    <a:pt x="21" y="43"/>
                  </a:lnTo>
                  <a:lnTo>
                    <a:pt x="10" y="49"/>
                  </a:lnTo>
                  <a:lnTo>
                    <a:pt x="5" y="47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4" y="14"/>
                  </a:lnTo>
                  <a:lnTo>
                    <a:pt x="9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05" name="Freeform 376"/>
            <p:cNvSpPr>
              <a:spLocks/>
            </p:cNvSpPr>
            <p:nvPr/>
          </p:nvSpPr>
          <p:spPr bwMode="auto">
            <a:xfrm>
              <a:off x="7045" y="3612"/>
              <a:ext cx="7" cy="6"/>
            </a:xfrm>
            <a:custGeom>
              <a:avLst/>
              <a:gdLst>
                <a:gd name="T0" fmla="*/ 0 w 26"/>
                <a:gd name="T1" fmla="*/ 0 h 24"/>
                <a:gd name="T2" fmla="*/ 0 w 26"/>
                <a:gd name="T3" fmla="*/ 0 h 24"/>
                <a:gd name="T4" fmla="*/ 0 w 26"/>
                <a:gd name="T5" fmla="*/ 0 h 24"/>
                <a:gd name="T6" fmla="*/ 0 w 26"/>
                <a:gd name="T7" fmla="*/ 0 h 24"/>
                <a:gd name="T8" fmla="*/ 0 w 26"/>
                <a:gd name="T9" fmla="*/ 0 h 24"/>
                <a:gd name="T10" fmla="*/ 0 w 26"/>
                <a:gd name="T11" fmla="*/ 0 h 24"/>
                <a:gd name="T12" fmla="*/ 0 w 26"/>
                <a:gd name="T13" fmla="*/ 0 h 24"/>
                <a:gd name="T14" fmla="*/ 0 w 26"/>
                <a:gd name="T15" fmla="*/ 0 h 24"/>
                <a:gd name="T16" fmla="*/ 0 w 26"/>
                <a:gd name="T17" fmla="*/ 0 h 24"/>
                <a:gd name="T18" fmla="*/ 0 w 26"/>
                <a:gd name="T19" fmla="*/ 0 h 24"/>
                <a:gd name="T20" fmla="*/ 0 w 26"/>
                <a:gd name="T21" fmla="*/ 0 h 24"/>
                <a:gd name="T22" fmla="*/ 0 w 26"/>
                <a:gd name="T23" fmla="*/ 0 h 24"/>
                <a:gd name="T24" fmla="*/ 0 w 26"/>
                <a:gd name="T25" fmla="*/ 0 h 24"/>
                <a:gd name="T26" fmla="*/ 0 w 26"/>
                <a:gd name="T27" fmla="*/ 0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"/>
                <a:gd name="T43" fmla="*/ 0 h 24"/>
                <a:gd name="T44" fmla="*/ 26 w 26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" h="24">
                  <a:moveTo>
                    <a:pt x="20" y="0"/>
                  </a:moveTo>
                  <a:lnTo>
                    <a:pt x="26" y="4"/>
                  </a:lnTo>
                  <a:lnTo>
                    <a:pt x="25" y="6"/>
                  </a:lnTo>
                  <a:lnTo>
                    <a:pt x="17" y="9"/>
                  </a:lnTo>
                  <a:lnTo>
                    <a:pt x="14" y="13"/>
                  </a:lnTo>
                  <a:lnTo>
                    <a:pt x="10" y="19"/>
                  </a:lnTo>
                  <a:lnTo>
                    <a:pt x="14" y="24"/>
                  </a:lnTo>
                  <a:lnTo>
                    <a:pt x="5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4" y="13"/>
                  </a:lnTo>
                  <a:lnTo>
                    <a:pt x="10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06" name="Freeform 377"/>
            <p:cNvSpPr>
              <a:spLocks/>
            </p:cNvSpPr>
            <p:nvPr/>
          </p:nvSpPr>
          <p:spPr bwMode="auto">
            <a:xfrm>
              <a:off x="6791" y="3616"/>
              <a:ext cx="12" cy="10"/>
            </a:xfrm>
            <a:custGeom>
              <a:avLst/>
              <a:gdLst>
                <a:gd name="T0" fmla="*/ 0 w 48"/>
                <a:gd name="T1" fmla="*/ 0 h 42"/>
                <a:gd name="T2" fmla="*/ 0 w 48"/>
                <a:gd name="T3" fmla="*/ 0 h 42"/>
                <a:gd name="T4" fmla="*/ 0 w 48"/>
                <a:gd name="T5" fmla="*/ 0 h 42"/>
                <a:gd name="T6" fmla="*/ 0 w 48"/>
                <a:gd name="T7" fmla="*/ 0 h 42"/>
                <a:gd name="T8" fmla="*/ 0 w 48"/>
                <a:gd name="T9" fmla="*/ 0 h 42"/>
                <a:gd name="T10" fmla="*/ 0 w 48"/>
                <a:gd name="T11" fmla="*/ 0 h 42"/>
                <a:gd name="T12" fmla="*/ 0 w 48"/>
                <a:gd name="T13" fmla="*/ 0 h 42"/>
                <a:gd name="T14" fmla="*/ 0 w 48"/>
                <a:gd name="T15" fmla="*/ 0 h 42"/>
                <a:gd name="T16" fmla="*/ 0 w 48"/>
                <a:gd name="T17" fmla="*/ 0 h 42"/>
                <a:gd name="T18" fmla="*/ 0 w 48"/>
                <a:gd name="T19" fmla="*/ 0 h 42"/>
                <a:gd name="T20" fmla="*/ 0 w 48"/>
                <a:gd name="T21" fmla="*/ 0 h 42"/>
                <a:gd name="T22" fmla="*/ 0 w 48"/>
                <a:gd name="T23" fmla="*/ 0 h 42"/>
                <a:gd name="T24" fmla="*/ 0 w 48"/>
                <a:gd name="T25" fmla="*/ 0 h 42"/>
                <a:gd name="T26" fmla="*/ 0 w 48"/>
                <a:gd name="T27" fmla="*/ 0 h 42"/>
                <a:gd name="T28" fmla="*/ 0 w 48"/>
                <a:gd name="T29" fmla="*/ 0 h 42"/>
                <a:gd name="T30" fmla="*/ 0 w 48"/>
                <a:gd name="T31" fmla="*/ 0 h 42"/>
                <a:gd name="T32" fmla="*/ 0 w 48"/>
                <a:gd name="T33" fmla="*/ 0 h 42"/>
                <a:gd name="T34" fmla="*/ 0 w 48"/>
                <a:gd name="T35" fmla="*/ 0 h 42"/>
                <a:gd name="T36" fmla="*/ 0 w 48"/>
                <a:gd name="T37" fmla="*/ 0 h 42"/>
                <a:gd name="T38" fmla="*/ 0 w 48"/>
                <a:gd name="T39" fmla="*/ 0 h 42"/>
                <a:gd name="T40" fmla="*/ 0 w 48"/>
                <a:gd name="T41" fmla="*/ 0 h 42"/>
                <a:gd name="T42" fmla="*/ 0 w 48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"/>
                <a:gd name="T67" fmla="*/ 0 h 42"/>
                <a:gd name="T68" fmla="*/ 48 w 48"/>
                <a:gd name="T69" fmla="*/ 42 h 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" h="42">
                  <a:moveTo>
                    <a:pt x="24" y="2"/>
                  </a:moveTo>
                  <a:lnTo>
                    <a:pt x="34" y="0"/>
                  </a:lnTo>
                  <a:lnTo>
                    <a:pt x="41" y="1"/>
                  </a:lnTo>
                  <a:lnTo>
                    <a:pt x="46" y="3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7" y="18"/>
                  </a:lnTo>
                  <a:lnTo>
                    <a:pt x="43" y="22"/>
                  </a:lnTo>
                  <a:lnTo>
                    <a:pt x="40" y="29"/>
                  </a:lnTo>
                  <a:lnTo>
                    <a:pt x="35" y="32"/>
                  </a:lnTo>
                  <a:lnTo>
                    <a:pt x="29" y="37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7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7" y="12"/>
                  </a:lnTo>
                  <a:lnTo>
                    <a:pt x="13" y="8"/>
                  </a:lnTo>
                  <a:lnTo>
                    <a:pt x="18" y="5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07" name="Freeform 378"/>
            <p:cNvSpPr>
              <a:spLocks/>
            </p:cNvSpPr>
            <p:nvPr/>
          </p:nvSpPr>
          <p:spPr bwMode="auto">
            <a:xfrm>
              <a:off x="6922" y="3615"/>
              <a:ext cx="28" cy="19"/>
            </a:xfrm>
            <a:custGeom>
              <a:avLst/>
              <a:gdLst>
                <a:gd name="T0" fmla="*/ 0 w 112"/>
                <a:gd name="T1" fmla="*/ 0 h 76"/>
                <a:gd name="T2" fmla="*/ 0 w 112"/>
                <a:gd name="T3" fmla="*/ 0 h 76"/>
                <a:gd name="T4" fmla="*/ 0 w 112"/>
                <a:gd name="T5" fmla="*/ 0 h 76"/>
                <a:gd name="T6" fmla="*/ 0 w 112"/>
                <a:gd name="T7" fmla="*/ 0 h 76"/>
                <a:gd name="T8" fmla="*/ 0 w 112"/>
                <a:gd name="T9" fmla="*/ 0 h 76"/>
                <a:gd name="T10" fmla="*/ 0 w 112"/>
                <a:gd name="T11" fmla="*/ 0 h 76"/>
                <a:gd name="T12" fmla="*/ 0 w 112"/>
                <a:gd name="T13" fmla="*/ 0 h 76"/>
                <a:gd name="T14" fmla="*/ 0 w 112"/>
                <a:gd name="T15" fmla="*/ 0 h 76"/>
                <a:gd name="T16" fmla="*/ 0 w 112"/>
                <a:gd name="T17" fmla="*/ 0 h 76"/>
                <a:gd name="T18" fmla="*/ 0 w 112"/>
                <a:gd name="T19" fmla="*/ 0 h 76"/>
                <a:gd name="T20" fmla="*/ 0 w 112"/>
                <a:gd name="T21" fmla="*/ 0 h 76"/>
                <a:gd name="T22" fmla="*/ 0 w 112"/>
                <a:gd name="T23" fmla="*/ 0 h 76"/>
                <a:gd name="T24" fmla="*/ 0 w 112"/>
                <a:gd name="T25" fmla="*/ 0 h 76"/>
                <a:gd name="T26" fmla="*/ 0 w 112"/>
                <a:gd name="T27" fmla="*/ 0 h 76"/>
                <a:gd name="T28" fmla="*/ 0 w 112"/>
                <a:gd name="T29" fmla="*/ 0 h 76"/>
                <a:gd name="T30" fmla="*/ 0 w 112"/>
                <a:gd name="T31" fmla="*/ 0 h 76"/>
                <a:gd name="T32" fmla="*/ 0 w 112"/>
                <a:gd name="T33" fmla="*/ 0 h 76"/>
                <a:gd name="T34" fmla="*/ 0 w 112"/>
                <a:gd name="T35" fmla="*/ 0 h 76"/>
                <a:gd name="T36" fmla="*/ 0 w 112"/>
                <a:gd name="T37" fmla="*/ 0 h 76"/>
                <a:gd name="T38" fmla="*/ 0 w 112"/>
                <a:gd name="T39" fmla="*/ 0 h 76"/>
                <a:gd name="T40" fmla="*/ 0 w 112"/>
                <a:gd name="T41" fmla="*/ 0 h 76"/>
                <a:gd name="T42" fmla="*/ 0 w 112"/>
                <a:gd name="T43" fmla="*/ 0 h 76"/>
                <a:gd name="T44" fmla="*/ 0 w 112"/>
                <a:gd name="T45" fmla="*/ 0 h 76"/>
                <a:gd name="T46" fmla="*/ 0 w 112"/>
                <a:gd name="T47" fmla="*/ 0 h 76"/>
                <a:gd name="T48" fmla="*/ 0 w 112"/>
                <a:gd name="T49" fmla="*/ 0 h 76"/>
                <a:gd name="T50" fmla="*/ 0 w 112"/>
                <a:gd name="T51" fmla="*/ 0 h 76"/>
                <a:gd name="T52" fmla="*/ 0 w 112"/>
                <a:gd name="T53" fmla="*/ 0 h 76"/>
                <a:gd name="T54" fmla="*/ 0 w 112"/>
                <a:gd name="T55" fmla="*/ 0 h 76"/>
                <a:gd name="T56" fmla="*/ 0 w 112"/>
                <a:gd name="T57" fmla="*/ 0 h 76"/>
                <a:gd name="T58" fmla="*/ 0 w 112"/>
                <a:gd name="T59" fmla="*/ 0 h 76"/>
                <a:gd name="T60" fmla="*/ 0 w 112"/>
                <a:gd name="T61" fmla="*/ 0 h 76"/>
                <a:gd name="T62" fmla="*/ 0 w 112"/>
                <a:gd name="T63" fmla="*/ 0 h 76"/>
                <a:gd name="T64" fmla="*/ 0 w 112"/>
                <a:gd name="T65" fmla="*/ 0 h 76"/>
                <a:gd name="T66" fmla="*/ 0 w 112"/>
                <a:gd name="T67" fmla="*/ 0 h 76"/>
                <a:gd name="T68" fmla="*/ 0 w 112"/>
                <a:gd name="T69" fmla="*/ 0 h 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"/>
                <a:gd name="T106" fmla="*/ 0 h 76"/>
                <a:gd name="T107" fmla="*/ 112 w 112"/>
                <a:gd name="T108" fmla="*/ 76 h 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" h="76">
                  <a:moveTo>
                    <a:pt x="70" y="2"/>
                  </a:moveTo>
                  <a:lnTo>
                    <a:pt x="75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09" y="5"/>
                  </a:lnTo>
                  <a:lnTo>
                    <a:pt x="112" y="11"/>
                  </a:lnTo>
                  <a:lnTo>
                    <a:pt x="103" y="18"/>
                  </a:lnTo>
                  <a:lnTo>
                    <a:pt x="94" y="24"/>
                  </a:lnTo>
                  <a:lnTo>
                    <a:pt x="84" y="31"/>
                  </a:lnTo>
                  <a:lnTo>
                    <a:pt x="75" y="36"/>
                  </a:lnTo>
                  <a:lnTo>
                    <a:pt x="70" y="39"/>
                  </a:lnTo>
                  <a:lnTo>
                    <a:pt x="64" y="43"/>
                  </a:lnTo>
                  <a:lnTo>
                    <a:pt x="58" y="46"/>
                  </a:lnTo>
                  <a:lnTo>
                    <a:pt x="52" y="52"/>
                  </a:lnTo>
                  <a:lnTo>
                    <a:pt x="46" y="56"/>
                  </a:lnTo>
                  <a:lnTo>
                    <a:pt x="39" y="62"/>
                  </a:lnTo>
                  <a:lnTo>
                    <a:pt x="32" y="67"/>
                  </a:lnTo>
                  <a:lnTo>
                    <a:pt x="24" y="76"/>
                  </a:lnTo>
                  <a:lnTo>
                    <a:pt x="23" y="76"/>
                  </a:lnTo>
                  <a:lnTo>
                    <a:pt x="22" y="76"/>
                  </a:lnTo>
                  <a:lnTo>
                    <a:pt x="0" y="64"/>
                  </a:lnTo>
                  <a:lnTo>
                    <a:pt x="6" y="55"/>
                  </a:lnTo>
                  <a:lnTo>
                    <a:pt x="14" y="45"/>
                  </a:lnTo>
                  <a:lnTo>
                    <a:pt x="20" y="35"/>
                  </a:lnTo>
                  <a:lnTo>
                    <a:pt x="28" y="26"/>
                  </a:lnTo>
                  <a:lnTo>
                    <a:pt x="37" y="18"/>
                  </a:lnTo>
                  <a:lnTo>
                    <a:pt x="47" y="11"/>
                  </a:lnTo>
                  <a:lnTo>
                    <a:pt x="51" y="7"/>
                  </a:lnTo>
                  <a:lnTo>
                    <a:pt x="57" y="5"/>
                  </a:lnTo>
                  <a:lnTo>
                    <a:pt x="63" y="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08" name="Freeform 379"/>
            <p:cNvSpPr>
              <a:spLocks/>
            </p:cNvSpPr>
            <p:nvPr/>
          </p:nvSpPr>
          <p:spPr bwMode="auto">
            <a:xfrm>
              <a:off x="7013" y="3617"/>
              <a:ext cx="22" cy="14"/>
            </a:xfrm>
            <a:custGeom>
              <a:avLst/>
              <a:gdLst>
                <a:gd name="T0" fmla="*/ 0 w 85"/>
                <a:gd name="T1" fmla="*/ 0 h 55"/>
                <a:gd name="T2" fmla="*/ 0 w 85"/>
                <a:gd name="T3" fmla="*/ 0 h 55"/>
                <a:gd name="T4" fmla="*/ 0 w 85"/>
                <a:gd name="T5" fmla="*/ 0 h 55"/>
                <a:gd name="T6" fmla="*/ 0 w 85"/>
                <a:gd name="T7" fmla="*/ 0 h 55"/>
                <a:gd name="T8" fmla="*/ 0 w 85"/>
                <a:gd name="T9" fmla="*/ 0 h 55"/>
                <a:gd name="T10" fmla="*/ 0 w 85"/>
                <a:gd name="T11" fmla="*/ 0 h 55"/>
                <a:gd name="T12" fmla="*/ 0 w 85"/>
                <a:gd name="T13" fmla="*/ 0 h 55"/>
                <a:gd name="T14" fmla="*/ 0 w 85"/>
                <a:gd name="T15" fmla="*/ 0 h 55"/>
                <a:gd name="T16" fmla="*/ 0 w 85"/>
                <a:gd name="T17" fmla="*/ 0 h 55"/>
                <a:gd name="T18" fmla="*/ 0 w 85"/>
                <a:gd name="T19" fmla="*/ 0 h 55"/>
                <a:gd name="T20" fmla="*/ 0 w 85"/>
                <a:gd name="T21" fmla="*/ 0 h 55"/>
                <a:gd name="T22" fmla="*/ 0 w 85"/>
                <a:gd name="T23" fmla="*/ 0 h 55"/>
                <a:gd name="T24" fmla="*/ 0 w 85"/>
                <a:gd name="T25" fmla="*/ 0 h 55"/>
                <a:gd name="T26" fmla="*/ 0 w 85"/>
                <a:gd name="T27" fmla="*/ 0 h 55"/>
                <a:gd name="T28" fmla="*/ 0 w 85"/>
                <a:gd name="T29" fmla="*/ 0 h 55"/>
                <a:gd name="T30" fmla="*/ 0 w 85"/>
                <a:gd name="T31" fmla="*/ 0 h 55"/>
                <a:gd name="T32" fmla="*/ 0 w 85"/>
                <a:gd name="T33" fmla="*/ 0 h 55"/>
                <a:gd name="T34" fmla="*/ 0 w 85"/>
                <a:gd name="T35" fmla="*/ 0 h 55"/>
                <a:gd name="T36" fmla="*/ 0 w 85"/>
                <a:gd name="T37" fmla="*/ 0 h 55"/>
                <a:gd name="T38" fmla="*/ 0 w 85"/>
                <a:gd name="T39" fmla="*/ 0 h 55"/>
                <a:gd name="T40" fmla="*/ 0 w 85"/>
                <a:gd name="T41" fmla="*/ 0 h 55"/>
                <a:gd name="T42" fmla="*/ 0 w 85"/>
                <a:gd name="T43" fmla="*/ 0 h 55"/>
                <a:gd name="T44" fmla="*/ 0 w 85"/>
                <a:gd name="T45" fmla="*/ 0 h 55"/>
                <a:gd name="T46" fmla="*/ 0 w 85"/>
                <a:gd name="T47" fmla="*/ 0 h 55"/>
                <a:gd name="T48" fmla="*/ 0 w 85"/>
                <a:gd name="T49" fmla="*/ 0 h 55"/>
                <a:gd name="T50" fmla="*/ 0 w 85"/>
                <a:gd name="T51" fmla="*/ 0 h 55"/>
                <a:gd name="T52" fmla="*/ 0 w 85"/>
                <a:gd name="T53" fmla="*/ 0 h 55"/>
                <a:gd name="T54" fmla="*/ 0 w 85"/>
                <a:gd name="T55" fmla="*/ 0 h 55"/>
                <a:gd name="T56" fmla="*/ 0 w 85"/>
                <a:gd name="T57" fmla="*/ 0 h 55"/>
                <a:gd name="T58" fmla="*/ 0 w 85"/>
                <a:gd name="T59" fmla="*/ 0 h 55"/>
                <a:gd name="T60" fmla="*/ 0 w 85"/>
                <a:gd name="T61" fmla="*/ 0 h 55"/>
                <a:gd name="T62" fmla="*/ 0 w 85"/>
                <a:gd name="T63" fmla="*/ 0 h 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5"/>
                <a:gd name="T97" fmla="*/ 0 h 55"/>
                <a:gd name="T98" fmla="*/ 85 w 85"/>
                <a:gd name="T99" fmla="*/ 55 h 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5" h="55">
                  <a:moveTo>
                    <a:pt x="50" y="0"/>
                  </a:moveTo>
                  <a:lnTo>
                    <a:pt x="59" y="6"/>
                  </a:lnTo>
                  <a:lnTo>
                    <a:pt x="68" y="15"/>
                  </a:lnTo>
                  <a:lnTo>
                    <a:pt x="73" y="21"/>
                  </a:lnTo>
                  <a:lnTo>
                    <a:pt x="77" y="25"/>
                  </a:lnTo>
                  <a:lnTo>
                    <a:pt x="80" y="31"/>
                  </a:lnTo>
                  <a:lnTo>
                    <a:pt x="85" y="37"/>
                  </a:lnTo>
                  <a:lnTo>
                    <a:pt x="76" y="31"/>
                  </a:lnTo>
                  <a:lnTo>
                    <a:pt x="67" y="29"/>
                  </a:lnTo>
                  <a:lnTo>
                    <a:pt x="59" y="29"/>
                  </a:lnTo>
                  <a:lnTo>
                    <a:pt x="50" y="34"/>
                  </a:lnTo>
                  <a:lnTo>
                    <a:pt x="43" y="36"/>
                  </a:lnTo>
                  <a:lnTo>
                    <a:pt x="38" y="41"/>
                  </a:lnTo>
                  <a:lnTo>
                    <a:pt x="35" y="47"/>
                  </a:lnTo>
                  <a:lnTo>
                    <a:pt x="32" y="55"/>
                  </a:lnTo>
                  <a:lnTo>
                    <a:pt x="27" y="53"/>
                  </a:lnTo>
                  <a:lnTo>
                    <a:pt x="25" y="49"/>
                  </a:lnTo>
                  <a:lnTo>
                    <a:pt x="24" y="44"/>
                  </a:lnTo>
                  <a:lnTo>
                    <a:pt x="24" y="41"/>
                  </a:lnTo>
                  <a:lnTo>
                    <a:pt x="18" y="44"/>
                  </a:lnTo>
                  <a:lnTo>
                    <a:pt x="15" y="51"/>
                  </a:lnTo>
                  <a:lnTo>
                    <a:pt x="7" y="48"/>
                  </a:lnTo>
                  <a:lnTo>
                    <a:pt x="0" y="49"/>
                  </a:lnTo>
                  <a:lnTo>
                    <a:pt x="6" y="41"/>
                  </a:lnTo>
                  <a:lnTo>
                    <a:pt x="12" y="35"/>
                  </a:lnTo>
                  <a:lnTo>
                    <a:pt x="18" y="28"/>
                  </a:lnTo>
                  <a:lnTo>
                    <a:pt x="25" y="23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3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09" name="Freeform 380"/>
            <p:cNvSpPr>
              <a:spLocks/>
            </p:cNvSpPr>
            <p:nvPr/>
          </p:nvSpPr>
          <p:spPr bwMode="auto">
            <a:xfrm>
              <a:off x="6748" y="3619"/>
              <a:ext cx="31" cy="27"/>
            </a:xfrm>
            <a:custGeom>
              <a:avLst/>
              <a:gdLst>
                <a:gd name="T0" fmla="*/ 0 w 121"/>
                <a:gd name="T1" fmla="*/ 0 h 111"/>
                <a:gd name="T2" fmla="*/ 0 w 121"/>
                <a:gd name="T3" fmla="*/ 0 h 111"/>
                <a:gd name="T4" fmla="*/ 0 w 121"/>
                <a:gd name="T5" fmla="*/ 0 h 111"/>
                <a:gd name="T6" fmla="*/ 0 w 121"/>
                <a:gd name="T7" fmla="*/ 0 h 111"/>
                <a:gd name="T8" fmla="*/ 0 w 121"/>
                <a:gd name="T9" fmla="*/ 0 h 111"/>
                <a:gd name="T10" fmla="*/ 0 w 121"/>
                <a:gd name="T11" fmla="*/ 0 h 111"/>
                <a:gd name="T12" fmla="*/ 0 w 121"/>
                <a:gd name="T13" fmla="*/ 0 h 111"/>
                <a:gd name="T14" fmla="*/ 0 w 121"/>
                <a:gd name="T15" fmla="*/ 0 h 111"/>
                <a:gd name="T16" fmla="*/ 0 w 121"/>
                <a:gd name="T17" fmla="*/ 0 h 111"/>
                <a:gd name="T18" fmla="*/ 0 w 121"/>
                <a:gd name="T19" fmla="*/ 0 h 111"/>
                <a:gd name="T20" fmla="*/ 0 w 121"/>
                <a:gd name="T21" fmla="*/ 0 h 111"/>
                <a:gd name="T22" fmla="*/ 0 w 121"/>
                <a:gd name="T23" fmla="*/ 0 h 111"/>
                <a:gd name="T24" fmla="*/ 0 w 121"/>
                <a:gd name="T25" fmla="*/ 0 h 111"/>
                <a:gd name="T26" fmla="*/ 0 w 121"/>
                <a:gd name="T27" fmla="*/ 0 h 111"/>
                <a:gd name="T28" fmla="*/ 0 w 121"/>
                <a:gd name="T29" fmla="*/ 0 h 111"/>
                <a:gd name="T30" fmla="*/ 0 w 121"/>
                <a:gd name="T31" fmla="*/ 0 h 111"/>
                <a:gd name="T32" fmla="*/ 0 w 121"/>
                <a:gd name="T33" fmla="*/ 0 h 111"/>
                <a:gd name="T34" fmla="*/ 0 w 121"/>
                <a:gd name="T35" fmla="*/ 0 h 111"/>
                <a:gd name="T36" fmla="*/ 0 w 121"/>
                <a:gd name="T37" fmla="*/ 0 h 111"/>
                <a:gd name="T38" fmla="*/ 0 w 121"/>
                <a:gd name="T39" fmla="*/ 0 h 111"/>
                <a:gd name="T40" fmla="*/ 0 w 121"/>
                <a:gd name="T41" fmla="*/ 0 h 111"/>
                <a:gd name="T42" fmla="*/ 0 w 121"/>
                <a:gd name="T43" fmla="*/ 0 h 111"/>
                <a:gd name="T44" fmla="*/ 0 w 121"/>
                <a:gd name="T45" fmla="*/ 0 h 111"/>
                <a:gd name="T46" fmla="*/ 0 w 121"/>
                <a:gd name="T47" fmla="*/ 0 h 111"/>
                <a:gd name="T48" fmla="*/ 0 w 121"/>
                <a:gd name="T49" fmla="*/ 0 h 111"/>
                <a:gd name="T50" fmla="*/ 0 w 121"/>
                <a:gd name="T51" fmla="*/ 0 h 111"/>
                <a:gd name="T52" fmla="*/ 0 w 121"/>
                <a:gd name="T53" fmla="*/ 0 h 111"/>
                <a:gd name="T54" fmla="*/ 0 w 121"/>
                <a:gd name="T55" fmla="*/ 0 h 111"/>
                <a:gd name="T56" fmla="*/ 0 w 121"/>
                <a:gd name="T57" fmla="*/ 0 h 111"/>
                <a:gd name="T58" fmla="*/ 0 w 121"/>
                <a:gd name="T59" fmla="*/ 0 h 111"/>
                <a:gd name="T60" fmla="*/ 0 w 121"/>
                <a:gd name="T61" fmla="*/ 0 h 111"/>
                <a:gd name="T62" fmla="*/ 0 w 121"/>
                <a:gd name="T63" fmla="*/ 0 h 111"/>
                <a:gd name="T64" fmla="*/ 0 w 121"/>
                <a:gd name="T65" fmla="*/ 0 h 111"/>
                <a:gd name="T66" fmla="*/ 0 w 121"/>
                <a:gd name="T67" fmla="*/ 0 h 111"/>
                <a:gd name="T68" fmla="*/ 0 w 121"/>
                <a:gd name="T69" fmla="*/ 0 h 111"/>
                <a:gd name="T70" fmla="*/ 0 w 121"/>
                <a:gd name="T71" fmla="*/ 0 h 111"/>
                <a:gd name="T72" fmla="*/ 0 w 121"/>
                <a:gd name="T73" fmla="*/ 0 h 111"/>
                <a:gd name="T74" fmla="*/ 0 w 121"/>
                <a:gd name="T75" fmla="*/ 0 h 111"/>
                <a:gd name="T76" fmla="*/ 0 w 121"/>
                <a:gd name="T77" fmla="*/ 0 h 111"/>
                <a:gd name="T78" fmla="*/ 0 w 121"/>
                <a:gd name="T79" fmla="*/ 0 h 111"/>
                <a:gd name="T80" fmla="*/ 0 w 121"/>
                <a:gd name="T81" fmla="*/ 0 h 111"/>
                <a:gd name="T82" fmla="*/ 0 w 121"/>
                <a:gd name="T83" fmla="*/ 0 h 111"/>
                <a:gd name="T84" fmla="*/ 0 w 121"/>
                <a:gd name="T85" fmla="*/ 0 h 111"/>
                <a:gd name="T86" fmla="*/ 0 w 121"/>
                <a:gd name="T87" fmla="*/ 0 h 111"/>
                <a:gd name="T88" fmla="*/ 0 w 121"/>
                <a:gd name="T89" fmla="*/ 0 h 111"/>
                <a:gd name="T90" fmla="*/ 0 w 121"/>
                <a:gd name="T91" fmla="*/ 0 h 111"/>
                <a:gd name="T92" fmla="*/ 0 w 121"/>
                <a:gd name="T93" fmla="*/ 0 h 111"/>
                <a:gd name="T94" fmla="*/ 0 w 121"/>
                <a:gd name="T95" fmla="*/ 0 h 1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1"/>
                <a:gd name="T145" fmla="*/ 0 h 111"/>
                <a:gd name="T146" fmla="*/ 121 w 121"/>
                <a:gd name="T147" fmla="*/ 111 h 1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1" h="111">
                  <a:moveTo>
                    <a:pt x="102" y="0"/>
                  </a:moveTo>
                  <a:lnTo>
                    <a:pt x="109" y="0"/>
                  </a:lnTo>
                  <a:lnTo>
                    <a:pt x="115" y="1"/>
                  </a:lnTo>
                  <a:lnTo>
                    <a:pt x="119" y="3"/>
                  </a:lnTo>
                  <a:lnTo>
                    <a:pt x="121" y="5"/>
                  </a:lnTo>
                  <a:lnTo>
                    <a:pt x="121" y="8"/>
                  </a:lnTo>
                  <a:lnTo>
                    <a:pt x="118" y="10"/>
                  </a:lnTo>
                  <a:lnTo>
                    <a:pt x="114" y="13"/>
                  </a:lnTo>
                  <a:lnTo>
                    <a:pt x="108" y="19"/>
                  </a:lnTo>
                  <a:lnTo>
                    <a:pt x="97" y="23"/>
                  </a:lnTo>
                  <a:lnTo>
                    <a:pt x="86" y="31"/>
                  </a:lnTo>
                  <a:lnTo>
                    <a:pt x="74" y="39"/>
                  </a:lnTo>
                  <a:lnTo>
                    <a:pt x="66" y="48"/>
                  </a:lnTo>
                  <a:lnTo>
                    <a:pt x="60" y="53"/>
                  </a:lnTo>
                  <a:lnTo>
                    <a:pt x="57" y="60"/>
                  </a:lnTo>
                  <a:lnTo>
                    <a:pt x="56" y="65"/>
                  </a:lnTo>
                  <a:lnTo>
                    <a:pt x="59" y="73"/>
                  </a:lnTo>
                  <a:lnTo>
                    <a:pt x="54" y="72"/>
                  </a:lnTo>
                  <a:lnTo>
                    <a:pt x="51" y="73"/>
                  </a:lnTo>
                  <a:lnTo>
                    <a:pt x="50" y="76"/>
                  </a:lnTo>
                  <a:lnTo>
                    <a:pt x="53" y="79"/>
                  </a:lnTo>
                  <a:lnTo>
                    <a:pt x="56" y="85"/>
                  </a:lnTo>
                  <a:lnTo>
                    <a:pt x="61" y="91"/>
                  </a:lnTo>
                  <a:lnTo>
                    <a:pt x="56" y="93"/>
                  </a:lnTo>
                  <a:lnTo>
                    <a:pt x="50" y="94"/>
                  </a:lnTo>
                  <a:lnTo>
                    <a:pt x="41" y="94"/>
                  </a:lnTo>
                  <a:lnTo>
                    <a:pt x="33" y="93"/>
                  </a:lnTo>
                  <a:lnTo>
                    <a:pt x="26" y="99"/>
                  </a:lnTo>
                  <a:lnTo>
                    <a:pt x="20" y="104"/>
                  </a:lnTo>
                  <a:lnTo>
                    <a:pt x="10" y="107"/>
                  </a:lnTo>
                  <a:lnTo>
                    <a:pt x="0" y="111"/>
                  </a:lnTo>
                  <a:lnTo>
                    <a:pt x="9" y="102"/>
                  </a:lnTo>
                  <a:lnTo>
                    <a:pt x="17" y="93"/>
                  </a:lnTo>
                  <a:lnTo>
                    <a:pt x="23" y="83"/>
                  </a:lnTo>
                  <a:lnTo>
                    <a:pt x="31" y="73"/>
                  </a:lnTo>
                  <a:lnTo>
                    <a:pt x="33" y="67"/>
                  </a:lnTo>
                  <a:lnTo>
                    <a:pt x="36" y="62"/>
                  </a:lnTo>
                  <a:lnTo>
                    <a:pt x="38" y="57"/>
                  </a:lnTo>
                  <a:lnTo>
                    <a:pt x="42" y="51"/>
                  </a:lnTo>
                  <a:lnTo>
                    <a:pt x="48" y="40"/>
                  </a:lnTo>
                  <a:lnTo>
                    <a:pt x="55" y="32"/>
                  </a:lnTo>
                  <a:lnTo>
                    <a:pt x="62" y="21"/>
                  </a:lnTo>
                  <a:lnTo>
                    <a:pt x="73" y="13"/>
                  </a:lnTo>
                  <a:lnTo>
                    <a:pt x="79" y="9"/>
                  </a:lnTo>
                  <a:lnTo>
                    <a:pt x="85" y="6"/>
                  </a:lnTo>
                  <a:lnTo>
                    <a:pt x="92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10" name="Freeform 381"/>
            <p:cNvSpPr>
              <a:spLocks/>
            </p:cNvSpPr>
            <p:nvPr/>
          </p:nvSpPr>
          <p:spPr bwMode="auto">
            <a:xfrm>
              <a:off x="6960" y="3622"/>
              <a:ext cx="22" cy="29"/>
            </a:xfrm>
            <a:custGeom>
              <a:avLst/>
              <a:gdLst>
                <a:gd name="T0" fmla="*/ 0 w 85"/>
                <a:gd name="T1" fmla="*/ 0 h 117"/>
                <a:gd name="T2" fmla="*/ 0 w 85"/>
                <a:gd name="T3" fmla="*/ 0 h 117"/>
                <a:gd name="T4" fmla="*/ 0 w 85"/>
                <a:gd name="T5" fmla="*/ 0 h 117"/>
                <a:gd name="T6" fmla="*/ 0 w 85"/>
                <a:gd name="T7" fmla="*/ 0 h 117"/>
                <a:gd name="T8" fmla="*/ 0 w 85"/>
                <a:gd name="T9" fmla="*/ 0 h 117"/>
                <a:gd name="T10" fmla="*/ 0 w 85"/>
                <a:gd name="T11" fmla="*/ 0 h 117"/>
                <a:gd name="T12" fmla="*/ 0 w 85"/>
                <a:gd name="T13" fmla="*/ 0 h 117"/>
                <a:gd name="T14" fmla="*/ 0 w 85"/>
                <a:gd name="T15" fmla="*/ 0 h 117"/>
                <a:gd name="T16" fmla="*/ 0 w 85"/>
                <a:gd name="T17" fmla="*/ 0 h 117"/>
                <a:gd name="T18" fmla="*/ 0 w 85"/>
                <a:gd name="T19" fmla="*/ 0 h 117"/>
                <a:gd name="T20" fmla="*/ 0 w 85"/>
                <a:gd name="T21" fmla="*/ 0 h 117"/>
                <a:gd name="T22" fmla="*/ 0 w 85"/>
                <a:gd name="T23" fmla="*/ 0 h 117"/>
                <a:gd name="T24" fmla="*/ 0 w 85"/>
                <a:gd name="T25" fmla="*/ 0 h 117"/>
                <a:gd name="T26" fmla="*/ 0 w 85"/>
                <a:gd name="T27" fmla="*/ 0 h 117"/>
                <a:gd name="T28" fmla="*/ 0 w 85"/>
                <a:gd name="T29" fmla="*/ 0 h 117"/>
                <a:gd name="T30" fmla="*/ 0 w 85"/>
                <a:gd name="T31" fmla="*/ 0 h 117"/>
                <a:gd name="T32" fmla="*/ 0 w 85"/>
                <a:gd name="T33" fmla="*/ 0 h 117"/>
                <a:gd name="T34" fmla="*/ 0 w 85"/>
                <a:gd name="T35" fmla="*/ 0 h 117"/>
                <a:gd name="T36" fmla="*/ 0 w 85"/>
                <a:gd name="T37" fmla="*/ 0 h 117"/>
                <a:gd name="T38" fmla="*/ 0 w 85"/>
                <a:gd name="T39" fmla="*/ 0 h 117"/>
                <a:gd name="T40" fmla="*/ 0 w 85"/>
                <a:gd name="T41" fmla="*/ 0 h 117"/>
                <a:gd name="T42" fmla="*/ 0 w 85"/>
                <a:gd name="T43" fmla="*/ 0 h 117"/>
                <a:gd name="T44" fmla="*/ 0 w 85"/>
                <a:gd name="T45" fmla="*/ 0 h 117"/>
                <a:gd name="T46" fmla="*/ 0 w 85"/>
                <a:gd name="T47" fmla="*/ 0 h 117"/>
                <a:gd name="T48" fmla="*/ 0 w 85"/>
                <a:gd name="T49" fmla="*/ 0 h 117"/>
                <a:gd name="T50" fmla="*/ 0 w 85"/>
                <a:gd name="T51" fmla="*/ 0 h 117"/>
                <a:gd name="T52" fmla="*/ 0 w 85"/>
                <a:gd name="T53" fmla="*/ 0 h 117"/>
                <a:gd name="T54" fmla="*/ 0 w 85"/>
                <a:gd name="T55" fmla="*/ 0 h 117"/>
                <a:gd name="T56" fmla="*/ 0 w 85"/>
                <a:gd name="T57" fmla="*/ 0 h 117"/>
                <a:gd name="T58" fmla="*/ 0 w 85"/>
                <a:gd name="T59" fmla="*/ 0 h 117"/>
                <a:gd name="T60" fmla="*/ 0 w 85"/>
                <a:gd name="T61" fmla="*/ 0 h 117"/>
                <a:gd name="T62" fmla="*/ 0 w 85"/>
                <a:gd name="T63" fmla="*/ 0 h 117"/>
                <a:gd name="T64" fmla="*/ 0 w 85"/>
                <a:gd name="T65" fmla="*/ 0 h 117"/>
                <a:gd name="T66" fmla="*/ 0 w 85"/>
                <a:gd name="T67" fmla="*/ 0 h 117"/>
                <a:gd name="T68" fmla="*/ 0 w 85"/>
                <a:gd name="T69" fmla="*/ 0 h 117"/>
                <a:gd name="T70" fmla="*/ 0 w 85"/>
                <a:gd name="T71" fmla="*/ 0 h 117"/>
                <a:gd name="T72" fmla="*/ 0 w 85"/>
                <a:gd name="T73" fmla="*/ 0 h 117"/>
                <a:gd name="T74" fmla="*/ 0 w 85"/>
                <a:gd name="T75" fmla="*/ 0 h 117"/>
                <a:gd name="T76" fmla="*/ 0 w 85"/>
                <a:gd name="T77" fmla="*/ 0 h 117"/>
                <a:gd name="T78" fmla="*/ 0 w 85"/>
                <a:gd name="T79" fmla="*/ 0 h 117"/>
                <a:gd name="T80" fmla="*/ 0 w 85"/>
                <a:gd name="T81" fmla="*/ 0 h 117"/>
                <a:gd name="T82" fmla="*/ 0 w 85"/>
                <a:gd name="T83" fmla="*/ 0 h 117"/>
                <a:gd name="T84" fmla="*/ 0 w 85"/>
                <a:gd name="T85" fmla="*/ 0 h 117"/>
                <a:gd name="T86" fmla="*/ 0 w 85"/>
                <a:gd name="T87" fmla="*/ 0 h 117"/>
                <a:gd name="T88" fmla="*/ 0 w 85"/>
                <a:gd name="T89" fmla="*/ 0 h 117"/>
                <a:gd name="T90" fmla="*/ 0 w 85"/>
                <a:gd name="T91" fmla="*/ 0 h 117"/>
                <a:gd name="T92" fmla="*/ 0 w 85"/>
                <a:gd name="T93" fmla="*/ 0 h 117"/>
                <a:gd name="T94" fmla="*/ 0 w 85"/>
                <a:gd name="T95" fmla="*/ 0 h 117"/>
                <a:gd name="T96" fmla="*/ 0 w 85"/>
                <a:gd name="T97" fmla="*/ 0 h 117"/>
                <a:gd name="T98" fmla="*/ 0 w 85"/>
                <a:gd name="T99" fmla="*/ 0 h 1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"/>
                <a:gd name="T151" fmla="*/ 0 h 117"/>
                <a:gd name="T152" fmla="*/ 85 w 85"/>
                <a:gd name="T153" fmla="*/ 117 h 11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" h="117">
                  <a:moveTo>
                    <a:pt x="33" y="0"/>
                  </a:moveTo>
                  <a:lnTo>
                    <a:pt x="74" y="2"/>
                  </a:lnTo>
                  <a:lnTo>
                    <a:pt x="73" y="8"/>
                  </a:lnTo>
                  <a:lnTo>
                    <a:pt x="71" y="13"/>
                  </a:lnTo>
                  <a:lnTo>
                    <a:pt x="67" y="17"/>
                  </a:lnTo>
                  <a:lnTo>
                    <a:pt x="62" y="20"/>
                  </a:lnTo>
                  <a:lnTo>
                    <a:pt x="53" y="23"/>
                  </a:lnTo>
                  <a:lnTo>
                    <a:pt x="49" y="24"/>
                  </a:lnTo>
                  <a:lnTo>
                    <a:pt x="54" y="34"/>
                  </a:lnTo>
                  <a:lnTo>
                    <a:pt x="49" y="40"/>
                  </a:lnTo>
                  <a:lnTo>
                    <a:pt x="51" y="47"/>
                  </a:lnTo>
                  <a:lnTo>
                    <a:pt x="56" y="50"/>
                  </a:lnTo>
                  <a:lnTo>
                    <a:pt x="63" y="53"/>
                  </a:lnTo>
                  <a:lnTo>
                    <a:pt x="69" y="57"/>
                  </a:lnTo>
                  <a:lnTo>
                    <a:pt x="78" y="60"/>
                  </a:lnTo>
                  <a:lnTo>
                    <a:pt x="83" y="66"/>
                  </a:lnTo>
                  <a:lnTo>
                    <a:pt x="85" y="75"/>
                  </a:lnTo>
                  <a:lnTo>
                    <a:pt x="79" y="73"/>
                  </a:lnTo>
                  <a:lnTo>
                    <a:pt x="72" y="74"/>
                  </a:lnTo>
                  <a:lnTo>
                    <a:pt x="67" y="74"/>
                  </a:lnTo>
                  <a:lnTo>
                    <a:pt x="61" y="76"/>
                  </a:lnTo>
                  <a:lnTo>
                    <a:pt x="51" y="81"/>
                  </a:lnTo>
                  <a:lnTo>
                    <a:pt x="43" y="89"/>
                  </a:lnTo>
                  <a:lnTo>
                    <a:pt x="33" y="97"/>
                  </a:lnTo>
                  <a:lnTo>
                    <a:pt x="25" y="104"/>
                  </a:lnTo>
                  <a:lnTo>
                    <a:pt x="16" y="112"/>
                  </a:lnTo>
                  <a:lnTo>
                    <a:pt x="8" y="117"/>
                  </a:lnTo>
                  <a:lnTo>
                    <a:pt x="7" y="108"/>
                  </a:lnTo>
                  <a:lnTo>
                    <a:pt x="9" y="102"/>
                  </a:lnTo>
                  <a:lnTo>
                    <a:pt x="9" y="94"/>
                  </a:lnTo>
                  <a:lnTo>
                    <a:pt x="13" y="89"/>
                  </a:lnTo>
                  <a:lnTo>
                    <a:pt x="15" y="82"/>
                  </a:lnTo>
                  <a:lnTo>
                    <a:pt x="18" y="75"/>
                  </a:lnTo>
                  <a:lnTo>
                    <a:pt x="19" y="68"/>
                  </a:lnTo>
                  <a:lnTo>
                    <a:pt x="19" y="61"/>
                  </a:lnTo>
                  <a:lnTo>
                    <a:pt x="10" y="60"/>
                  </a:lnTo>
                  <a:lnTo>
                    <a:pt x="7" y="58"/>
                  </a:lnTo>
                  <a:lnTo>
                    <a:pt x="3" y="53"/>
                  </a:lnTo>
                  <a:lnTo>
                    <a:pt x="2" y="50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4" y="28"/>
                  </a:lnTo>
                  <a:lnTo>
                    <a:pt x="7" y="23"/>
                  </a:lnTo>
                  <a:lnTo>
                    <a:pt x="9" y="18"/>
                  </a:lnTo>
                  <a:lnTo>
                    <a:pt x="13" y="11"/>
                  </a:lnTo>
                  <a:lnTo>
                    <a:pt x="18" y="8"/>
                  </a:lnTo>
                  <a:lnTo>
                    <a:pt x="25" y="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11" name="Freeform 382"/>
            <p:cNvSpPr>
              <a:spLocks/>
            </p:cNvSpPr>
            <p:nvPr/>
          </p:nvSpPr>
          <p:spPr bwMode="auto">
            <a:xfrm>
              <a:off x="6888" y="3625"/>
              <a:ext cx="29" cy="18"/>
            </a:xfrm>
            <a:custGeom>
              <a:avLst/>
              <a:gdLst>
                <a:gd name="T0" fmla="*/ 0 w 114"/>
                <a:gd name="T1" fmla="*/ 0 h 71"/>
                <a:gd name="T2" fmla="*/ 0 w 114"/>
                <a:gd name="T3" fmla="*/ 0 h 71"/>
                <a:gd name="T4" fmla="*/ 0 w 114"/>
                <a:gd name="T5" fmla="*/ 0 h 71"/>
                <a:gd name="T6" fmla="*/ 0 w 114"/>
                <a:gd name="T7" fmla="*/ 0 h 71"/>
                <a:gd name="T8" fmla="*/ 0 w 114"/>
                <a:gd name="T9" fmla="*/ 0 h 71"/>
                <a:gd name="T10" fmla="*/ 0 w 114"/>
                <a:gd name="T11" fmla="*/ 0 h 71"/>
                <a:gd name="T12" fmla="*/ 0 w 114"/>
                <a:gd name="T13" fmla="*/ 0 h 71"/>
                <a:gd name="T14" fmla="*/ 0 w 114"/>
                <a:gd name="T15" fmla="*/ 0 h 71"/>
                <a:gd name="T16" fmla="*/ 0 w 114"/>
                <a:gd name="T17" fmla="*/ 0 h 71"/>
                <a:gd name="T18" fmla="*/ 0 w 114"/>
                <a:gd name="T19" fmla="*/ 0 h 71"/>
                <a:gd name="T20" fmla="*/ 0 w 114"/>
                <a:gd name="T21" fmla="*/ 0 h 71"/>
                <a:gd name="T22" fmla="*/ 0 w 114"/>
                <a:gd name="T23" fmla="*/ 0 h 71"/>
                <a:gd name="T24" fmla="*/ 0 w 114"/>
                <a:gd name="T25" fmla="*/ 0 h 71"/>
                <a:gd name="T26" fmla="*/ 0 w 114"/>
                <a:gd name="T27" fmla="*/ 0 h 71"/>
                <a:gd name="T28" fmla="*/ 0 w 114"/>
                <a:gd name="T29" fmla="*/ 0 h 71"/>
                <a:gd name="T30" fmla="*/ 0 w 114"/>
                <a:gd name="T31" fmla="*/ 0 h 71"/>
                <a:gd name="T32" fmla="*/ 0 w 114"/>
                <a:gd name="T33" fmla="*/ 0 h 71"/>
                <a:gd name="T34" fmla="*/ 0 w 114"/>
                <a:gd name="T35" fmla="*/ 0 h 71"/>
                <a:gd name="T36" fmla="*/ 0 w 114"/>
                <a:gd name="T37" fmla="*/ 0 h 71"/>
                <a:gd name="T38" fmla="*/ 0 w 114"/>
                <a:gd name="T39" fmla="*/ 0 h 71"/>
                <a:gd name="T40" fmla="*/ 0 w 114"/>
                <a:gd name="T41" fmla="*/ 0 h 71"/>
                <a:gd name="T42" fmla="*/ 0 w 114"/>
                <a:gd name="T43" fmla="*/ 0 h 71"/>
                <a:gd name="T44" fmla="*/ 0 w 114"/>
                <a:gd name="T45" fmla="*/ 0 h 71"/>
                <a:gd name="T46" fmla="*/ 0 w 114"/>
                <a:gd name="T47" fmla="*/ 0 h 71"/>
                <a:gd name="T48" fmla="*/ 0 w 114"/>
                <a:gd name="T49" fmla="*/ 0 h 71"/>
                <a:gd name="T50" fmla="*/ 0 w 114"/>
                <a:gd name="T51" fmla="*/ 0 h 71"/>
                <a:gd name="T52" fmla="*/ 0 w 114"/>
                <a:gd name="T53" fmla="*/ 0 h 71"/>
                <a:gd name="T54" fmla="*/ 0 w 114"/>
                <a:gd name="T55" fmla="*/ 0 h 71"/>
                <a:gd name="T56" fmla="*/ 0 w 114"/>
                <a:gd name="T57" fmla="*/ 0 h 71"/>
                <a:gd name="T58" fmla="*/ 0 w 114"/>
                <a:gd name="T59" fmla="*/ 0 h 71"/>
                <a:gd name="T60" fmla="*/ 0 w 114"/>
                <a:gd name="T61" fmla="*/ 0 h 71"/>
                <a:gd name="T62" fmla="*/ 0 w 114"/>
                <a:gd name="T63" fmla="*/ 0 h 71"/>
                <a:gd name="T64" fmla="*/ 0 w 114"/>
                <a:gd name="T65" fmla="*/ 0 h 71"/>
                <a:gd name="T66" fmla="*/ 0 w 114"/>
                <a:gd name="T67" fmla="*/ 0 h 71"/>
                <a:gd name="T68" fmla="*/ 0 w 114"/>
                <a:gd name="T69" fmla="*/ 0 h 71"/>
                <a:gd name="T70" fmla="*/ 0 w 114"/>
                <a:gd name="T71" fmla="*/ 0 h 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71"/>
                <a:gd name="T110" fmla="*/ 114 w 114"/>
                <a:gd name="T111" fmla="*/ 71 h 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71">
                  <a:moveTo>
                    <a:pt x="93" y="0"/>
                  </a:moveTo>
                  <a:lnTo>
                    <a:pt x="102" y="5"/>
                  </a:lnTo>
                  <a:lnTo>
                    <a:pt x="111" y="13"/>
                  </a:lnTo>
                  <a:lnTo>
                    <a:pt x="113" y="22"/>
                  </a:lnTo>
                  <a:lnTo>
                    <a:pt x="114" y="32"/>
                  </a:lnTo>
                  <a:lnTo>
                    <a:pt x="111" y="39"/>
                  </a:lnTo>
                  <a:lnTo>
                    <a:pt x="105" y="45"/>
                  </a:lnTo>
                  <a:lnTo>
                    <a:pt x="99" y="46"/>
                  </a:lnTo>
                  <a:lnTo>
                    <a:pt x="95" y="46"/>
                  </a:lnTo>
                  <a:lnTo>
                    <a:pt x="89" y="46"/>
                  </a:lnTo>
                  <a:lnTo>
                    <a:pt x="84" y="46"/>
                  </a:lnTo>
                  <a:lnTo>
                    <a:pt x="22" y="71"/>
                  </a:lnTo>
                  <a:lnTo>
                    <a:pt x="0" y="61"/>
                  </a:lnTo>
                  <a:lnTo>
                    <a:pt x="2" y="56"/>
                  </a:lnTo>
                  <a:lnTo>
                    <a:pt x="6" y="51"/>
                  </a:lnTo>
                  <a:lnTo>
                    <a:pt x="11" y="48"/>
                  </a:lnTo>
                  <a:lnTo>
                    <a:pt x="17" y="46"/>
                  </a:lnTo>
                  <a:lnTo>
                    <a:pt x="18" y="41"/>
                  </a:lnTo>
                  <a:lnTo>
                    <a:pt x="22" y="37"/>
                  </a:lnTo>
                  <a:lnTo>
                    <a:pt x="22" y="32"/>
                  </a:lnTo>
                  <a:lnTo>
                    <a:pt x="19" y="24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6" y="25"/>
                  </a:lnTo>
                  <a:lnTo>
                    <a:pt x="31" y="28"/>
                  </a:lnTo>
                  <a:lnTo>
                    <a:pt x="36" y="30"/>
                  </a:lnTo>
                  <a:lnTo>
                    <a:pt x="41" y="30"/>
                  </a:lnTo>
                  <a:lnTo>
                    <a:pt x="48" y="25"/>
                  </a:lnTo>
                  <a:lnTo>
                    <a:pt x="55" y="21"/>
                  </a:lnTo>
                  <a:lnTo>
                    <a:pt x="63" y="13"/>
                  </a:lnTo>
                  <a:lnTo>
                    <a:pt x="70" y="7"/>
                  </a:lnTo>
                  <a:lnTo>
                    <a:pt x="77" y="5"/>
                  </a:lnTo>
                  <a:lnTo>
                    <a:pt x="88" y="8"/>
                  </a:lnTo>
                  <a:lnTo>
                    <a:pt x="88" y="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12" name="Freeform 383"/>
            <p:cNvSpPr>
              <a:spLocks/>
            </p:cNvSpPr>
            <p:nvPr/>
          </p:nvSpPr>
          <p:spPr bwMode="auto">
            <a:xfrm>
              <a:off x="7045" y="3628"/>
              <a:ext cx="26" cy="11"/>
            </a:xfrm>
            <a:custGeom>
              <a:avLst/>
              <a:gdLst>
                <a:gd name="T0" fmla="*/ 0 w 103"/>
                <a:gd name="T1" fmla="*/ 0 h 47"/>
                <a:gd name="T2" fmla="*/ 0 w 103"/>
                <a:gd name="T3" fmla="*/ 0 h 47"/>
                <a:gd name="T4" fmla="*/ 0 w 103"/>
                <a:gd name="T5" fmla="*/ 0 h 47"/>
                <a:gd name="T6" fmla="*/ 0 w 103"/>
                <a:gd name="T7" fmla="*/ 0 h 47"/>
                <a:gd name="T8" fmla="*/ 0 w 103"/>
                <a:gd name="T9" fmla="*/ 0 h 47"/>
                <a:gd name="T10" fmla="*/ 0 w 103"/>
                <a:gd name="T11" fmla="*/ 0 h 47"/>
                <a:gd name="T12" fmla="*/ 0 w 103"/>
                <a:gd name="T13" fmla="*/ 0 h 47"/>
                <a:gd name="T14" fmla="*/ 0 w 103"/>
                <a:gd name="T15" fmla="*/ 0 h 47"/>
                <a:gd name="T16" fmla="*/ 0 w 103"/>
                <a:gd name="T17" fmla="*/ 0 h 47"/>
                <a:gd name="T18" fmla="*/ 0 w 103"/>
                <a:gd name="T19" fmla="*/ 0 h 47"/>
                <a:gd name="T20" fmla="*/ 0 w 103"/>
                <a:gd name="T21" fmla="*/ 0 h 47"/>
                <a:gd name="T22" fmla="*/ 0 w 103"/>
                <a:gd name="T23" fmla="*/ 0 h 47"/>
                <a:gd name="T24" fmla="*/ 0 w 103"/>
                <a:gd name="T25" fmla="*/ 0 h 47"/>
                <a:gd name="T26" fmla="*/ 0 w 103"/>
                <a:gd name="T27" fmla="*/ 0 h 47"/>
                <a:gd name="T28" fmla="*/ 0 w 103"/>
                <a:gd name="T29" fmla="*/ 0 h 47"/>
                <a:gd name="T30" fmla="*/ 0 w 103"/>
                <a:gd name="T31" fmla="*/ 0 h 47"/>
                <a:gd name="T32" fmla="*/ 0 w 103"/>
                <a:gd name="T33" fmla="*/ 0 h 47"/>
                <a:gd name="T34" fmla="*/ 0 w 103"/>
                <a:gd name="T35" fmla="*/ 0 h 47"/>
                <a:gd name="T36" fmla="*/ 0 w 103"/>
                <a:gd name="T37" fmla="*/ 0 h 47"/>
                <a:gd name="T38" fmla="*/ 0 w 103"/>
                <a:gd name="T39" fmla="*/ 0 h 47"/>
                <a:gd name="T40" fmla="*/ 0 w 103"/>
                <a:gd name="T41" fmla="*/ 0 h 47"/>
                <a:gd name="T42" fmla="*/ 0 w 103"/>
                <a:gd name="T43" fmla="*/ 0 h 47"/>
                <a:gd name="T44" fmla="*/ 0 w 103"/>
                <a:gd name="T45" fmla="*/ 0 h 47"/>
                <a:gd name="T46" fmla="*/ 0 w 103"/>
                <a:gd name="T47" fmla="*/ 0 h 47"/>
                <a:gd name="T48" fmla="*/ 0 w 103"/>
                <a:gd name="T49" fmla="*/ 0 h 47"/>
                <a:gd name="T50" fmla="*/ 0 w 103"/>
                <a:gd name="T51" fmla="*/ 0 h 47"/>
                <a:gd name="T52" fmla="*/ 0 w 103"/>
                <a:gd name="T53" fmla="*/ 0 h 47"/>
                <a:gd name="T54" fmla="*/ 0 w 103"/>
                <a:gd name="T55" fmla="*/ 0 h 47"/>
                <a:gd name="T56" fmla="*/ 0 w 103"/>
                <a:gd name="T57" fmla="*/ 0 h 47"/>
                <a:gd name="T58" fmla="*/ 0 w 103"/>
                <a:gd name="T59" fmla="*/ 0 h 47"/>
                <a:gd name="T60" fmla="*/ 0 w 103"/>
                <a:gd name="T61" fmla="*/ 0 h 47"/>
                <a:gd name="T62" fmla="*/ 0 w 103"/>
                <a:gd name="T63" fmla="*/ 0 h 47"/>
                <a:gd name="T64" fmla="*/ 0 w 103"/>
                <a:gd name="T65" fmla="*/ 0 h 47"/>
                <a:gd name="T66" fmla="*/ 0 w 103"/>
                <a:gd name="T67" fmla="*/ 0 h 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"/>
                <a:gd name="T103" fmla="*/ 0 h 47"/>
                <a:gd name="T104" fmla="*/ 103 w 103"/>
                <a:gd name="T105" fmla="*/ 47 h 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" h="47">
                  <a:moveTo>
                    <a:pt x="41" y="0"/>
                  </a:moveTo>
                  <a:lnTo>
                    <a:pt x="44" y="4"/>
                  </a:lnTo>
                  <a:lnTo>
                    <a:pt x="47" y="9"/>
                  </a:lnTo>
                  <a:lnTo>
                    <a:pt x="52" y="11"/>
                  </a:lnTo>
                  <a:lnTo>
                    <a:pt x="57" y="14"/>
                  </a:lnTo>
                  <a:lnTo>
                    <a:pt x="68" y="16"/>
                  </a:lnTo>
                  <a:lnTo>
                    <a:pt x="79" y="20"/>
                  </a:lnTo>
                  <a:lnTo>
                    <a:pt x="86" y="23"/>
                  </a:lnTo>
                  <a:lnTo>
                    <a:pt x="93" y="26"/>
                  </a:lnTo>
                  <a:lnTo>
                    <a:pt x="99" y="31"/>
                  </a:lnTo>
                  <a:lnTo>
                    <a:pt x="103" y="39"/>
                  </a:lnTo>
                  <a:lnTo>
                    <a:pt x="92" y="37"/>
                  </a:lnTo>
                  <a:lnTo>
                    <a:pt x="82" y="39"/>
                  </a:lnTo>
                  <a:lnTo>
                    <a:pt x="71" y="41"/>
                  </a:lnTo>
                  <a:lnTo>
                    <a:pt x="62" y="46"/>
                  </a:lnTo>
                  <a:lnTo>
                    <a:pt x="52" y="46"/>
                  </a:lnTo>
                  <a:lnTo>
                    <a:pt x="46" y="44"/>
                  </a:lnTo>
                  <a:lnTo>
                    <a:pt x="40" y="39"/>
                  </a:lnTo>
                  <a:lnTo>
                    <a:pt x="35" y="31"/>
                  </a:lnTo>
                  <a:lnTo>
                    <a:pt x="31" y="37"/>
                  </a:lnTo>
                  <a:lnTo>
                    <a:pt x="26" y="42"/>
                  </a:lnTo>
                  <a:lnTo>
                    <a:pt x="20" y="46"/>
                  </a:lnTo>
                  <a:lnTo>
                    <a:pt x="16" y="47"/>
                  </a:lnTo>
                  <a:lnTo>
                    <a:pt x="5" y="47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2" y="31"/>
                  </a:lnTo>
                  <a:lnTo>
                    <a:pt x="5" y="26"/>
                  </a:lnTo>
                  <a:lnTo>
                    <a:pt x="14" y="20"/>
                  </a:lnTo>
                  <a:lnTo>
                    <a:pt x="20" y="14"/>
                  </a:lnTo>
                  <a:lnTo>
                    <a:pt x="27" y="8"/>
                  </a:lnTo>
                  <a:lnTo>
                    <a:pt x="33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13" name="Freeform 384"/>
            <p:cNvSpPr>
              <a:spLocks/>
            </p:cNvSpPr>
            <p:nvPr/>
          </p:nvSpPr>
          <p:spPr bwMode="auto">
            <a:xfrm>
              <a:off x="7001" y="3629"/>
              <a:ext cx="9" cy="9"/>
            </a:xfrm>
            <a:custGeom>
              <a:avLst/>
              <a:gdLst>
                <a:gd name="T0" fmla="*/ 0 w 36"/>
                <a:gd name="T1" fmla="*/ 0 h 35"/>
                <a:gd name="T2" fmla="*/ 0 w 36"/>
                <a:gd name="T3" fmla="*/ 0 h 35"/>
                <a:gd name="T4" fmla="*/ 0 w 36"/>
                <a:gd name="T5" fmla="*/ 0 h 35"/>
                <a:gd name="T6" fmla="*/ 0 w 36"/>
                <a:gd name="T7" fmla="*/ 0 h 35"/>
                <a:gd name="T8" fmla="*/ 0 w 36"/>
                <a:gd name="T9" fmla="*/ 0 h 35"/>
                <a:gd name="T10" fmla="*/ 0 w 36"/>
                <a:gd name="T11" fmla="*/ 0 h 35"/>
                <a:gd name="T12" fmla="*/ 0 w 36"/>
                <a:gd name="T13" fmla="*/ 0 h 35"/>
                <a:gd name="T14" fmla="*/ 0 w 36"/>
                <a:gd name="T15" fmla="*/ 0 h 35"/>
                <a:gd name="T16" fmla="*/ 0 w 36"/>
                <a:gd name="T17" fmla="*/ 0 h 35"/>
                <a:gd name="T18" fmla="*/ 0 w 36"/>
                <a:gd name="T19" fmla="*/ 0 h 35"/>
                <a:gd name="T20" fmla="*/ 0 w 36"/>
                <a:gd name="T21" fmla="*/ 0 h 35"/>
                <a:gd name="T22" fmla="*/ 0 w 36"/>
                <a:gd name="T23" fmla="*/ 0 h 35"/>
                <a:gd name="T24" fmla="*/ 0 w 36"/>
                <a:gd name="T25" fmla="*/ 0 h 35"/>
                <a:gd name="T26" fmla="*/ 0 w 36"/>
                <a:gd name="T27" fmla="*/ 0 h 35"/>
                <a:gd name="T28" fmla="*/ 0 w 36"/>
                <a:gd name="T29" fmla="*/ 0 h 35"/>
                <a:gd name="T30" fmla="*/ 0 w 36"/>
                <a:gd name="T31" fmla="*/ 0 h 35"/>
                <a:gd name="T32" fmla="*/ 0 w 36"/>
                <a:gd name="T33" fmla="*/ 0 h 35"/>
                <a:gd name="T34" fmla="*/ 0 w 36"/>
                <a:gd name="T35" fmla="*/ 0 h 35"/>
                <a:gd name="T36" fmla="*/ 0 w 36"/>
                <a:gd name="T37" fmla="*/ 0 h 35"/>
                <a:gd name="T38" fmla="*/ 0 w 36"/>
                <a:gd name="T39" fmla="*/ 0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"/>
                <a:gd name="T61" fmla="*/ 0 h 35"/>
                <a:gd name="T62" fmla="*/ 36 w 36"/>
                <a:gd name="T63" fmla="*/ 35 h 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" h="35">
                  <a:moveTo>
                    <a:pt x="16" y="0"/>
                  </a:moveTo>
                  <a:lnTo>
                    <a:pt x="22" y="2"/>
                  </a:lnTo>
                  <a:lnTo>
                    <a:pt x="30" y="7"/>
                  </a:lnTo>
                  <a:lnTo>
                    <a:pt x="32" y="13"/>
                  </a:lnTo>
                  <a:lnTo>
                    <a:pt x="36" y="19"/>
                  </a:lnTo>
                  <a:lnTo>
                    <a:pt x="33" y="25"/>
                  </a:lnTo>
                  <a:lnTo>
                    <a:pt x="30" y="28"/>
                  </a:lnTo>
                  <a:lnTo>
                    <a:pt x="24" y="28"/>
                  </a:lnTo>
                  <a:lnTo>
                    <a:pt x="16" y="28"/>
                  </a:lnTo>
                  <a:lnTo>
                    <a:pt x="13" y="31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1" y="29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14" name="Freeform 385"/>
            <p:cNvSpPr>
              <a:spLocks/>
            </p:cNvSpPr>
            <p:nvPr/>
          </p:nvSpPr>
          <p:spPr bwMode="auto">
            <a:xfrm>
              <a:off x="6766" y="3630"/>
              <a:ext cx="31" cy="14"/>
            </a:xfrm>
            <a:custGeom>
              <a:avLst/>
              <a:gdLst>
                <a:gd name="T0" fmla="*/ 0 w 122"/>
                <a:gd name="T1" fmla="*/ 0 h 55"/>
                <a:gd name="T2" fmla="*/ 0 w 122"/>
                <a:gd name="T3" fmla="*/ 0 h 55"/>
                <a:gd name="T4" fmla="*/ 0 w 122"/>
                <a:gd name="T5" fmla="*/ 0 h 55"/>
                <a:gd name="T6" fmla="*/ 0 w 122"/>
                <a:gd name="T7" fmla="*/ 0 h 55"/>
                <a:gd name="T8" fmla="*/ 0 w 122"/>
                <a:gd name="T9" fmla="*/ 0 h 55"/>
                <a:gd name="T10" fmla="*/ 0 w 122"/>
                <a:gd name="T11" fmla="*/ 0 h 55"/>
                <a:gd name="T12" fmla="*/ 0 w 122"/>
                <a:gd name="T13" fmla="*/ 0 h 55"/>
                <a:gd name="T14" fmla="*/ 0 w 122"/>
                <a:gd name="T15" fmla="*/ 0 h 55"/>
                <a:gd name="T16" fmla="*/ 0 w 122"/>
                <a:gd name="T17" fmla="*/ 0 h 55"/>
                <a:gd name="T18" fmla="*/ 0 w 122"/>
                <a:gd name="T19" fmla="*/ 0 h 55"/>
                <a:gd name="T20" fmla="*/ 0 w 122"/>
                <a:gd name="T21" fmla="*/ 0 h 55"/>
                <a:gd name="T22" fmla="*/ 0 w 122"/>
                <a:gd name="T23" fmla="*/ 0 h 55"/>
                <a:gd name="T24" fmla="*/ 0 w 122"/>
                <a:gd name="T25" fmla="*/ 0 h 55"/>
                <a:gd name="T26" fmla="*/ 0 w 122"/>
                <a:gd name="T27" fmla="*/ 0 h 55"/>
                <a:gd name="T28" fmla="*/ 0 w 122"/>
                <a:gd name="T29" fmla="*/ 0 h 55"/>
                <a:gd name="T30" fmla="*/ 0 w 122"/>
                <a:gd name="T31" fmla="*/ 0 h 55"/>
                <a:gd name="T32" fmla="*/ 0 w 122"/>
                <a:gd name="T33" fmla="*/ 0 h 55"/>
                <a:gd name="T34" fmla="*/ 0 w 122"/>
                <a:gd name="T35" fmla="*/ 0 h 55"/>
                <a:gd name="T36" fmla="*/ 0 w 122"/>
                <a:gd name="T37" fmla="*/ 0 h 55"/>
                <a:gd name="T38" fmla="*/ 0 w 122"/>
                <a:gd name="T39" fmla="*/ 0 h 55"/>
                <a:gd name="T40" fmla="*/ 0 w 122"/>
                <a:gd name="T41" fmla="*/ 0 h 55"/>
                <a:gd name="T42" fmla="*/ 0 w 122"/>
                <a:gd name="T43" fmla="*/ 0 h 55"/>
                <a:gd name="T44" fmla="*/ 0 w 122"/>
                <a:gd name="T45" fmla="*/ 0 h 55"/>
                <a:gd name="T46" fmla="*/ 0 w 122"/>
                <a:gd name="T47" fmla="*/ 0 h 55"/>
                <a:gd name="T48" fmla="*/ 0 w 122"/>
                <a:gd name="T49" fmla="*/ 0 h 55"/>
                <a:gd name="T50" fmla="*/ 0 w 122"/>
                <a:gd name="T51" fmla="*/ 0 h 55"/>
                <a:gd name="T52" fmla="*/ 0 w 122"/>
                <a:gd name="T53" fmla="*/ 0 h 55"/>
                <a:gd name="T54" fmla="*/ 0 w 122"/>
                <a:gd name="T55" fmla="*/ 0 h 55"/>
                <a:gd name="T56" fmla="*/ 0 w 122"/>
                <a:gd name="T57" fmla="*/ 0 h 55"/>
                <a:gd name="T58" fmla="*/ 0 w 122"/>
                <a:gd name="T59" fmla="*/ 0 h 55"/>
                <a:gd name="T60" fmla="*/ 0 w 122"/>
                <a:gd name="T61" fmla="*/ 0 h 55"/>
                <a:gd name="T62" fmla="*/ 0 w 122"/>
                <a:gd name="T63" fmla="*/ 0 h 55"/>
                <a:gd name="T64" fmla="*/ 0 w 122"/>
                <a:gd name="T65" fmla="*/ 0 h 55"/>
                <a:gd name="T66" fmla="*/ 0 w 122"/>
                <a:gd name="T67" fmla="*/ 0 h 55"/>
                <a:gd name="T68" fmla="*/ 0 w 122"/>
                <a:gd name="T69" fmla="*/ 0 h 55"/>
                <a:gd name="T70" fmla="*/ 0 w 122"/>
                <a:gd name="T71" fmla="*/ 0 h 55"/>
                <a:gd name="T72" fmla="*/ 0 w 122"/>
                <a:gd name="T73" fmla="*/ 0 h 55"/>
                <a:gd name="T74" fmla="*/ 0 w 122"/>
                <a:gd name="T75" fmla="*/ 0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2"/>
                <a:gd name="T115" fmla="*/ 0 h 55"/>
                <a:gd name="T116" fmla="*/ 122 w 122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2" h="55">
                  <a:moveTo>
                    <a:pt x="93" y="0"/>
                  </a:moveTo>
                  <a:lnTo>
                    <a:pt x="102" y="2"/>
                  </a:lnTo>
                  <a:lnTo>
                    <a:pt x="113" y="10"/>
                  </a:lnTo>
                  <a:lnTo>
                    <a:pt x="118" y="18"/>
                  </a:lnTo>
                  <a:lnTo>
                    <a:pt x="122" y="27"/>
                  </a:lnTo>
                  <a:lnTo>
                    <a:pt x="113" y="24"/>
                  </a:lnTo>
                  <a:lnTo>
                    <a:pt x="107" y="23"/>
                  </a:lnTo>
                  <a:lnTo>
                    <a:pt x="101" y="22"/>
                  </a:lnTo>
                  <a:lnTo>
                    <a:pt x="95" y="22"/>
                  </a:lnTo>
                  <a:lnTo>
                    <a:pt x="89" y="22"/>
                  </a:lnTo>
                  <a:lnTo>
                    <a:pt x="82" y="22"/>
                  </a:lnTo>
                  <a:lnTo>
                    <a:pt x="77" y="23"/>
                  </a:lnTo>
                  <a:lnTo>
                    <a:pt x="72" y="25"/>
                  </a:lnTo>
                  <a:lnTo>
                    <a:pt x="60" y="29"/>
                  </a:lnTo>
                  <a:lnTo>
                    <a:pt x="51" y="35"/>
                  </a:lnTo>
                  <a:lnTo>
                    <a:pt x="40" y="41"/>
                  </a:lnTo>
                  <a:lnTo>
                    <a:pt x="30" y="46"/>
                  </a:lnTo>
                  <a:lnTo>
                    <a:pt x="22" y="49"/>
                  </a:lnTo>
                  <a:lnTo>
                    <a:pt x="16" y="52"/>
                  </a:lnTo>
                  <a:lnTo>
                    <a:pt x="8" y="54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4" y="38"/>
                  </a:lnTo>
                  <a:lnTo>
                    <a:pt x="7" y="32"/>
                  </a:lnTo>
                  <a:lnTo>
                    <a:pt x="12" y="27"/>
                  </a:lnTo>
                  <a:lnTo>
                    <a:pt x="17" y="24"/>
                  </a:lnTo>
                  <a:lnTo>
                    <a:pt x="23" y="21"/>
                  </a:lnTo>
                  <a:lnTo>
                    <a:pt x="30" y="18"/>
                  </a:lnTo>
                  <a:lnTo>
                    <a:pt x="36" y="16"/>
                  </a:lnTo>
                  <a:lnTo>
                    <a:pt x="43" y="14"/>
                  </a:lnTo>
                  <a:lnTo>
                    <a:pt x="52" y="14"/>
                  </a:lnTo>
                  <a:lnTo>
                    <a:pt x="58" y="13"/>
                  </a:lnTo>
                  <a:lnTo>
                    <a:pt x="66" y="12"/>
                  </a:lnTo>
                  <a:lnTo>
                    <a:pt x="73" y="9"/>
                  </a:lnTo>
                  <a:lnTo>
                    <a:pt x="81" y="5"/>
                  </a:lnTo>
                  <a:lnTo>
                    <a:pt x="87" y="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15" name="Freeform 386"/>
            <p:cNvSpPr>
              <a:spLocks/>
            </p:cNvSpPr>
            <p:nvPr/>
          </p:nvSpPr>
          <p:spPr bwMode="auto">
            <a:xfrm>
              <a:off x="6928" y="3630"/>
              <a:ext cx="14" cy="15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w 55"/>
                <a:gd name="T35" fmla="*/ 0 h 56"/>
                <a:gd name="T36" fmla="*/ 0 w 55"/>
                <a:gd name="T37" fmla="*/ 0 h 56"/>
                <a:gd name="T38" fmla="*/ 0 w 55"/>
                <a:gd name="T39" fmla="*/ 0 h 56"/>
                <a:gd name="T40" fmla="*/ 0 w 55"/>
                <a:gd name="T41" fmla="*/ 0 h 56"/>
                <a:gd name="T42" fmla="*/ 0 w 55"/>
                <a:gd name="T43" fmla="*/ 0 h 56"/>
                <a:gd name="T44" fmla="*/ 0 w 55"/>
                <a:gd name="T45" fmla="*/ 0 h 56"/>
                <a:gd name="T46" fmla="*/ 0 w 55"/>
                <a:gd name="T47" fmla="*/ 0 h 56"/>
                <a:gd name="T48" fmla="*/ 0 w 55"/>
                <a:gd name="T49" fmla="*/ 0 h 56"/>
                <a:gd name="T50" fmla="*/ 0 w 55"/>
                <a:gd name="T51" fmla="*/ 0 h 56"/>
                <a:gd name="T52" fmla="*/ 0 w 55"/>
                <a:gd name="T53" fmla="*/ 0 h 56"/>
                <a:gd name="T54" fmla="*/ 0 w 55"/>
                <a:gd name="T55" fmla="*/ 0 h 56"/>
                <a:gd name="T56" fmla="*/ 0 w 55"/>
                <a:gd name="T57" fmla="*/ 0 h 56"/>
                <a:gd name="T58" fmla="*/ 0 w 55"/>
                <a:gd name="T59" fmla="*/ 0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"/>
                <a:gd name="T91" fmla="*/ 0 h 56"/>
                <a:gd name="T92" fmla="*/ 55 w 55"/>
                <a:gd name="T93" fmla="*/ 56 h 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" h="56">
                  <a:moveTo>
                    <a:pt x="39" y="0"/>
                  </a:moveTo>
                  <a:lnTo>
                    <a:pt x="47" y="3"/>
                  </a:lnTo>
                  <a:lnTo>
                    <a:pt x="51" y="10"/>
                  </a:lnTo>
                  <a:lnTo>
                    <a:pt x="51" y="17"/>
                  </a:lnTo>
                  <a:lnTo>
                    <a:pt x="53" y="25"/>
                  </a:lnTo>
                  <a:lnTo>
                    <a:pt x="47" y="26"/>
                  </a:lnTo>
                  <a:lnTo>
                    <a:pt x="42" y="27"/>
                  </a:lnTo>
                  <a:lnTo>
                    <a:pt x="44" y="32"/>
                  </a:lnTo>
                  <a:lnTo>
                    <a:pt x="49" y="37"/>
                  </a:lnTo>
                  <a:lnTo>
                    <a:pt x="54" y="41"/>
                  </a:lnTo>
                  <a:lnTo>
                    <a:pt x="55" y="46"/>
                  </a:lnTo>
                  <a:lnTo>
                    <a:pt x="48" y="46"/>
                  </a:lnTo>
                  <a:lnTo>
                    <a:pt x="43" y="46"/>
                  </a:lnTo>
                  <a:lnTo>
                    <a:pt x="35" y="45"/>
                  </a:lnTo>
                  <a:lnTo>
                    <a:pt x="29" y="45"/>
                  </a:lnTo>
                  <a:lnTo>
                    <a:pt x="21" y="45"/>
                  </a:lnTo>
                  <a:lnTo>
                    <a:pt x="15" y="46"/>
                  </a:lnTo>
                  <a:lnTo>
                    <a:pt x="11" y="49"/>
                  </a:lnTo>
                  <a:lnTo>
                    <a:pt x="11" y="55"/>
                  </a:lnTo>
                  <a:lnTo>
                    <a:pt x="7" y="55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9" y="24"/>
                  </a:lnTo>
                  <a:lnTo>
                    <a:pt x="15" y="16"/>
                  </a:lnTo>
                  <a:lnTo>
                    <a:pt x="23" y="11"/>
                  </a:lnTo>
                  <a:lnTo>
                    <a:pt x="31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16" name="Freeform 387"/>
            <p:cNvSpPr>
              <a:spLocks/>
            </p:cNvSpPr>
            <p:nvPr/>
          </p:nvSpPr>
          <p:spPr bwMode="auto">
            <a:xfrm>
              <a:off x="6793" y="3634"/>
              <a:ext cx="31" cy="17"/>
            </a:xfrm>
            <a:custGeom>
              <a:avLst/>
              <a:gdLst>
                <a:gd name="T0" fmla="*/ 0 w 124"/>
                <a:gd name="T1" fmla="*/ 0 h 66"/>
                <a:gd name="T2" fmla="*/ 0 w 124"/>
                <a:gd name="T3" fmla="*/ 0 h 66"/>
                <a:gd name="T4" fmla="*/ 0 w 124"/>
                <a:gd name="T5" fmla="*/ 0 h 66"/>
                <a:gd name="T6" fmla="*/ 0 w 124"/>
                <a:gd name="T7" fmla="*/ 0 h 66"/>
                <a:gd name="T8" fmla="*/ 0 w 124"/>
                <a:gd name="T9" fmla="*/ 0 h 66"/>
                <a:gd name="T10" fmla="*/ 0 w 124"/>
                <a:gd name="T11" fmla="*/ 0 h 66"/>
                <a:gd name="T12" fmla="*/ 0 w 124"/>
                <a:gd name="T13" fmla="*/ 0 h 66"/>
                <a:gd name="T14" fmla="*/ 0 w 124"/>
                <a:gd name="T15" fmla="*/ 0 h 66"/>
                <a:gd name="T16" fmla="*/ 0 w 124"/>
                <a:gd name="T17" fmla="*/ 0 h 66"/>
                <a:gd name="T18" fmla="*/ 0 w 124"/>
                <a:gd name="T19" fmla="*/ 0 h 66"/>
                <a:gd name="T20" fmla="*/ 0 w 124"/>
                <a:gd name="T21" fmla="*/ 0 h 66"/>
                <a:gd name="T22" fmla="*/ 0 w 124"/>
                <a:gd name="T23" fmla="*/ 0 h 66"/>
                <a:gd name="T24" fmla="*/ 0 w 124"/>
                <a:gd name="T25" fmla="*/ 0 h 66"/>
                <a:gd name="T26" fmla="*/ 0 w 124"/>
                <a:gd name="T27" fmla="*/ 0 h 66"/>
                <a:gd name="T28" fmla="*/ 0 w 124"/>
                <a:gd name="T29" fmla="*/ 0 h 66"/>
                <a:gd name="T30" fmla="*/ 0 w 124"/>
                <a:gd name="T31" fmla="*/ 0 h 66"/>
                <a:gd name="T32" fmla="*/ 0 w 124"/>
                <a:gd name="T33" fmla="*/ 0 h 66"/>
                <a:gd name="T34" fmla="*/ 0 w 124"/>
                <a:gd name="T35" fmla="*/ 0 h 66"/>
                <a:gd name="T36" fmla="*/ 0 w 124"/>
                <a:gd name="T37" fmla="*/ 0 h 66"/>
                <a:gd name="T38" fmla="*/ 0 w 124"/>
                <a:gd name="T39" fmla="*/ 0 h 66"/>
                <a:gd name="T40" fmla="*/ 0 w 124"/>
                <a:gd name="T41" fmla="*/ 0 h 66"/>
                <a:gd name="T42" fmla="*/ 0 w 124"/>
                <a:gd name="T43" fmla="*/ 0 h 66"/>
                <a:gd name="T44" fmla="*/ 0 w 124"/>
                <a:gd name="T45" fmla="*/ 0 h 66"/>
                <a:gd name="T46" fmla="*/ 0 w 124"/>
                <a:gd name="T47" fmla="*/ 0 h 66"/>
                <a:gd name="T48" fmla="*/ 0 w 124"/>
                <a:gd name="T49" fmla="*/ 0 h 66"/>
                <a:gd name="T50" fmla="*/ 0 w 124"/>
                <a:gd name="T51" fmla="*/ 0 h 66"/>
                <a:gd name="T52" fmla="*/ 0 w 124"/>
                <a:gd name="T53" fmla="*/ 0 h 66"/>
                <a:gd name="T54" fmla="*/ 0 w 124"/>
                <a:gd name="T55" fmla="*/ 0 h 66"/>
                <a:gd name="T56" fmla="*/ 0 w 124"/>
                <a:gd name="T57" fmla="*/ 0 h 66"/>
                <a:gd name="T58" fmla="*/ 0 w 124"/>
                <a:gd name="T59" fmla="*/ 0 h 66"/>
                <a:gd name="T60" fmla="*/ 0 w 124"/>
                <a:gd name="T61" fmla="*/ 0 h 66"/>
                <a:gd name="T62" fmla="*/ 0 w 124"/>
                <a:gd name="T63" fmla="*/ 0 h 66"/>
                <a:gd name="T64" fmla="*/ 0 w 124"/>
                <a:gd name="T65" fmla="*/ 0 h 66"/>
                <a:gd name="T66" fmla="*/ 0 w 124"/>
                <a:gd name="T67" fmla="*/ 0 h 66"/>
                <a:gd name="T68" fmla="*/ 0 w 124"/>
                <a:gd name="T69" fmla="*/ 0 h 66"/>
                <a:gd name="T70" fmla="*/ 0 w 124"/>
                <a:gd name="T71" fmla="*/ 0 h 66"/>
                <a:gd name="T72" fmla="*/ 0 w 124"/>
                <a:gd name="T73" fmla="*/ 0 h 66"/>
                <a:gd name="T74" fmla="*/ 0 w 124"/>
                <a:gd name="T75" fmla="*/ 0 h 66"/>
                <a:gd name="T76" fmla="*/ 0 w 124"/>
                <a:gd name="T77" fmla="*/ 0 h 66"/>
                <a:gd name="T78" fmla="*/ 0 w 124"/>
                <a:gd name="T79" fmla="*/ 0 h 66"/>
                <a:gd name="T80" fmla="*/ 0 w 124"/>
                <a:gd name="T81" fmla="*/ 0 h 66"/>
                <a:gd name="T82" fmla="*/ 0 w 124"/>
                <a:gd name="T83" fmla="*/ 0 h 66"/>
                <a:gd name="T84" fmla="*/ 0 w 124"/>
                <a:gd name="T85" fmla="*/ 0 h 66"/>
                <a:gd name="T86" fmla="*/ 0 w 124"/>
                <a:gd name="T87" fmla="*/ 0 h 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4"/>
                <a:gd name="T133" fmla="*/ 0 h 66"/>
                <a:gd name="T134" fmla="*/ 124 w 124"/>
                <a:gd name="T135" fmla="*/ 66 h 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4" h="66">
                  <a:moveTo>
                    <a:pt x="105" y="0"/>
                  </a:moveTo>
                  <a:lnTo>
                    <a:pt x="110" y="2"/>
                  </a:lnTo>
                  <a:lnTo>
                    <a:pt x="115" y="7"/>
                  </a:lnTo>
                  <a:lnTo>
                    <a:pt x="118" y="11"/>
                  </a:lnTo>
                  <a:lnTo>
                    <a:pt x="122" y="16"/>
                  </a:lnTo>
                  <a:lnTo>
                    <a:pt x="123" y="24"/>
                  </a:lnTo>
                  <a:lnTo>
                    <a:pt x="124" y="31"/>
                  </a:lnTo>
                  <a:lnTo>
                    <a:pt x="115" y="31"/>
                  </a:lnTo>
                  <a:lnTo>
                    <a:pt x="107" y="31"/>
                  </a:lnTo>
                  <a:lnTo>
                    <a:pt x="98" y="33"/>
                  </a:lnTo>
                  <a:lnTo>
                    <a:pt x="92" y="36"/>
                  </a:lnTo>
                  <a:lnTo>
                    <a:pt x="84" y="39"/>
                  </a:lnTo>
                  <a:lnTo>
                    <a:pt x="76" y="41"/>
                  </a:lnTo>
                  <a:lnTo>
                    <a:pt x="69" y="46"/>
                  </a:lnTo>
                  <a:lnTo>
                    <a:pt x="62" y="51"/>
                  </a:lnTo>
                  <a:lnTo>
                    <a:pt x="62" y="57"/>
                  </a:lnTo>
                  <a:lnTo>
                    <a:pt x="60" y="63"/>
                  </a:lnTo>
                  <a:lnTo>
                    <a:pt x="57" y="65"/>
                  </a:lnTo>
                  <a:lnTo>
                    <a:pt x="52" y="66"/>
                  </a:lnTo>
                  <a:lnTo>
                    <a:pt x="43" y="65"/>
                  </a:lnTo>
                  <a:lnTo>
                    <a:pt x="37" y="63"/>
                  </a:lnTo>
                  <a:lnTo>
                    <a:pt x="29" y="62"/>
                  </a:lnTo>
                  <a:lnTo>
                    <a:pt x="23" y="61"/>
                  </a:lnTo>
                  <a:lnTo>
                    <a:pt x="17" y="61"/>
                  </a:lnTo>
                  <a:lnTo>
                    <a:pt x="11" y="61"/>
                  </a:lnTo>
                  <a:lnTo>
                    <a:pt x="6" y="62"/>
                  </a:lnTo>
                  <a:lnTo>
                    <a:pt x="4" y="64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5" y="48"/>
                  </a:lnTo>
                  <a:lnTo>
                    <a:pt x="10" y="42"/>
                  </a:lnTo>
                  <a:lnTo>
                    <a:pt x="16" y="37"/>
                  </a:lnTo>
                  <a:lnTo>
                    <a:pt x="24" y="33"/>
                  </a:lnTo>
                  <a:lnTo>
                    <a:pt x="33" y="28"/>
                  </a:lnTo>
                  <a:lnTo>
                    <a:pt x="42" y="24"/>
                  </a:lnTo>
                  <a:lnTo>
                    <a:pt x="52" y="20"/>
                  </a:lnTo>
                  <a:lnTo>
                    <a:pt x="62" y="15"/>
                  </a:lnTo>
                  <a:lnTo>
                    <a:pt x="70" y="11"/>
                  </a:lnTo>
                  <a:lnTo>
                    <a:pt x="80" y="9"/>
                  </a:lnTo>
                  <a:lnTo>
                    <a:pt x="87" y="6"/>
                  </a:lnTo>
                  <a:lnTo>
                    <a:pt x="95" y="2"/>
                  </a:lnTo>
                  <a:lnTo>
                    <a:pt x="100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17" name="Freeform 388"/>
            <p:cNvSpPr>
              <a:spLocks/>
            </p:cNvSpPr>
            <p:nvPr/>
          </p:nvSpPr>
          <p:spPr bwMode="auto">
            <a:xfrm>
              <a:off x="7060" y="3644"/>
              <a:ext cx="13" cy="11"/>
            </a:xfrm>
            <a:custGeom>
              <a:avLst/>
              <a:gdLst>
                <a:gd name="T0" fmla="*/ 0 w 53"/>
                <a:gd name="T1" fmla="*/ 0 h 43"/>
                <a:gd name="T2" fmla="*/ 0 w 53"/>
                <a:gd name="T3" fmla="*/ 0 h 43"/>
                <a:gd name="T4" fmla="*/ 0 w 53"/>
                <a:gd name="T5" fmla="*/ 0 h 43"/>
                <a:gd name="T6" fmla="*/ 0 w 53"/>
                <a:gd name="T7" fmla="*/ 0 h 43"/>
                <a:gd name="T8" fmla="*/ 0 w 53"/>
                <a:gd name="T9" fmla="*/ 0 h 43"/>
                <a:gd name="T10" fmla="*/ 0 w 53"/>
                <a:gd name="T11" fmla="*/ 0 h 43"/>
                <a:gd name="T12" fmla="*/ 0 w 53"/>
                <a:gd name="T13" fmla="*/ 0 h 43"/>
                <a:gd name="T14" fmla="*/ 0 w 53"/>
                <a:gd name="T15" fmla="*/ 0 h 43"/>
                <a:gd name="T16" fmla="*/ 0 w 53"/>
                <a:gd name="T17" fmla="*/ 0 h 43"/>
                <a:gd name="T18" fmla="*/ 0 w 53"/>
                <a:gd name="T19" fmla="*/ 0 h 43"/>
                <a:gd name="T20" fmla="*/ 0 w 53"/>
                <a:gd name="T21" fmla="*/ 0 h 43"/>
                <a:gd name="T22" fmla="*/ 0 w 53"/>
                <a:gd name="T23" fmla="*/ 0 h 43"/>
                <a:gd name="T24" fmla="*/ 0 w 53"/>
                <a:gd name="T25" fmla="*/ 0 h 43"/>
                <a:gd name="T26" fmla="*/ 0 w 53"/>
                <a:gd name="T27" fmla="*/ 0 h 43"/>
                <a:gd name="T28" fmla="*/ 0 w 53"/>
                <a:gd name="T29" fmla="*/ 0 h 43"/>
                <a:gd name="T30" fmla="*/ 0 w 53"/>
                <a:gd name="T31" fmla="*/ 0 h 43"/>
                <a:gd name="T32" fmla="*/ 0 w 53"/>
                <a:gd name="T33" fmla="*/ 0 h 43"/>
                <a:gd name="T34" fmla="*/ 0 w 53"/>
                <a:gd name="T35" fmla="*/ 0 h 43"/>
                <a:gd name="T36" fmla="*/ 0 w 53"/>
                <a:gd name="T37" fmla="*/ 0 h 43"/>
                <a:gd name="T38" fmla="*/ 0 w 53"/>
                <a:gd name="T39" fmla="*/ 0 h 43"/>
                <a:gd name="T40" fmla="*/ 0 w 53"/>
                <a:gd name="T41" fmla="*/ 0 h 43"/>
                <a:gd name="T42" fmla="*/ 0 w 53"/>
                <a:gd name="T43" fmla="*/ 0 h 43"/>
                <a:gd name="T44" fmla="*/ 0 w 53"/>
                <a:gd name="T45" fmla="*/ 0 h 43"/>
                <a:gd name="T46" fmla="*/ 0 w 53"/>
                <a:gd name="T47" fmla="*/ 0 h 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"/>
                <a:gd name="T73" fmla="*/ 0 h 43"/>
                <a:gd name="T74" fmla="*/ 53 w 53"/>
                <a:gd name="T75" fmla="*/ 43 h 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" h="43">
                  <a:moveTo>
                    <a:pt x="40" y="0"/>
                  </a:moveTo>
                  <a:lnTo>
                    <a:pt x="45" y="2"/>
                  </a:lnTo>
                  <a:lnTo>
                    <a:pt x="49" y="8"/>
                  </a:lnTo>
                  <a:lnTo>
                    <a:pt x="52" y="12"/>
                  </a:lnTo>
                  <a:lnTo>
                    <a:pt x="53" y="19"/>
                  </a:lnTo>
                  <a:lnTo>
                    <a:pt x="52" y="24"/>
                  </a:lnTo>
                  <a:lnTo>
                    <a:pt x="52" y="30"/>
                  </a:lnTo>
                  <a:lnTo>
                    <a:pt x="51" y="36"/>
                  </a:lnTo>
                  <a:lnTo>
                    <a:pt x="51" y="42"/>
                  </a:lnTo>
                  <a:lnTo>
                    <a:pt x="42" y="41"/>
                  </a:lnTo>
                  <a:lnTo>
                    <a:pt x="36" y="41"/>
                  </a:lnTo>
                  <a:lnTo>
                    <a:pt x="30" y="42"/>
                  </a:lnTo>
                  <a:lnTo>
                    <a:pt x="24" y="43"/>
                  </a:lnTo>
                  <a:lnTo>
                    <a:pt x="18" y="43"/>
                  </a:lnTo>
                  <a:lnTo>
                    <a:pt x="12" y="43"/>
                  </a:lnTo>
                  <a:lnTo>
                    <a:pt x="6" y="43"/>
                  </a:lnTo>
                  <a:lnTo>
                    <a:pt x="0" y="42"/>
                  </a:lnTo>
                  <a:lnTo>
                    <a:pt x="4" y="33"/>
                  </a:lnTo>
                  <a:lnTo>
                    <a:pt x="11" y="24"/>
                  </a:lnTo>
                  <a:lnTo>
                    <a:pt x="17" y="15"/>
                  </a:lnTo>
                  <a:lnTo>
                    <a:pt x="23" y="9"/>
                  </a:lnTo>
                  <a:lnTo>
                    <a:pt x="30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18" name="Freeform 389"/>
            <p:cNvSpPr>
              <a:spLocks/>
            </p:cNvSpPr>
            <p:nvPr/>
          </p:nvSpPr>
          <p:spPr bwMode="auto">
            <a:xfrm>
              <a:off x="6866" y="3645"/>
              <a:ext cx="10" cy="15"/>
            </a:xfrm>
            <a:custGeom>
              <a:avLst/>
              <a:gdLst>
                <a:gd name="T0" fmla="*/ 0 w 42"/>
                <a:gd name="T1" fmla="*/ 0 h 59"/>
                <a:gd name="T2" fmla="*/ 0 w 42"/>
                <a:gd name="T3" fmla="*/ 0 h 59"/>
                <a:gd name="T4" fmla="*/ 0 w 42"/>
                <a:gd name="T5" fmla="*/ 0 h 59"/>
                <a:gd name="T6" fmla="*/ 0 w 42"/>
                <a:gd name="T7" fmla="*/ 0 h 59"/>
                <a:gd name="T8" fmla="*/ 0 w 42"/>
                <a:gd name="T9" fmla="*/ 0 h 59"/>
                <a:gd name="T10" fmla="*/ 0 w 42"/>
                <a:gd name="T11" fmla="*/ 0 h 59"/>
                <a:gd name="T12" fmla="*/ 0 w 42"/>
                <a:gd name="T13" fmla="*/ 0 h 59"/>
                <a:gd name="T14" fmla="*/ 0 w 42"/>
                <a:gd name="T15" fmla="*/ 0 h 59"/>
                <a:gd name="T16" fmla="*/ 0 w 42"/>
                <a:gd name="T17" fmla="*/ 0 h 59"/>
                <a:gd name="T18" fmla="*/ 0 w 42"/>
                <a:gd name="T19" fmla="*/ 0 h 59"/>
                <a:gd name="T20" fmla="*/ 0 w 42"/>
                <a:gd name="T21" fmla="*/ 0 h 59"/>
                <a:gd name="T22" fmla="*/ 0 w 42"/>
                <a:gd name="T23" fmla="*/ 0 h 59"/>
                <a:gd name="T24" fmla="*/ 0 w 42"/>
                <a:gd name="T25" fmla="*/ 0 h 59"/>
                <a:gd name="T26" fmla="*/ 0 w 42"/>
                <a:gd name="T27" fmla="*/ 0 h 59"/>
                <a:gd name="T28" fmla="*/ 0 w 42"/>
                <a:gd name="T29" fmla="*/ 0 h 59"/>
                <a:gd name="T30" fmla="*/ 0 w 42"/>
                <a:gd name="T31" fmla="*/ 0 h 59"/>
                <a:gd name="T32" fmla="*/ 0 w 42"/>
                <a:gd name="T33" fmla="*/ 0 h 59"/>
                <a:gd name="T34" fmla="*/ 0 w 42"/>
                <a:gd name="T35" fmla="*/ 0 h 59"/>
                <a:gd name="T36" fmla="*/ 0 w 42"/>
                <a:gd name="T37" fmla="*/ 0 h 59"/>
                <a:gd name="T38" fmla="*/ 0 w 42"/>
                <a:gd name="T39" fmla="*/ 0 h 59"/>
                <a:gd name="T40" fmla="*/ 0 w 42"/>
                <a:gd name="T41" fmla="*/ 0 h 59"/>
                <a:gd name="T42" fmla="*/ 0 w 42"/>
                <a:gd name="T43" fmla="*/ 0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59"/>
                <a:gd name="T68" fmla="*/ 42 w 42"/>
                <a:gd name="T69" fmla="*/ 59 h 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59">
                  <a:moveTo>
                    <a:pt x="33" y="0"/>
                  </a:moveTo>
                  <a:lnTo>
                    <a:pt x="38" y="9"/>
                  </a:lnTo>
                  <a:lnTo>
                    <a:pt x="42" y="18"/>
                  </a:lnTo>
                  <a:lnTo>
                    <a:pt x="37" y="20"/>
                  </a:lnTo>
                  <a:lnTo>
                    <a:pt x="32" y="24"/>
                  </a:lnTo>
                  <a:lnTo>
                    <a:pt x="27" y="30"/>
                  </a:lnTo>
                  <a:lnTo>
                    <a:pt x="25" y="35"/>
                  </a:lnTo>
                  <a:lnTo>
                    <a:pt x="20" y="40"/>
                  </a:lnTo>
                  <a:lnTo>
                    <a:pt x="18" y="47"/>
                  </a:lnTo>
                  <a:lnTo>
                    <a:pt x="15" y="52"/>
                  </a:lnTo>
                  <a:lnTo>
                    <a:pt x="16" y="59"/>
                  </a:lnTo>
                  <a:lnTo>
                    <a:pt x="7" y="57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1" y="38"/>
                  </a:lnTo>
                  <a:lnTo>
                    <a:pt x="3" y="30"/>
                  </a:lnTo>
                  <a:lnTo>
                    <a:pt x="6" y="24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2" y="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19" name="Freeform 390"/>
            <p:cNvSpPr>
              <a:spLocks/>
            </p:cNvSpPr>
            <p:nvPr/>
          </p:nvSpPr>
          <p:spPr bwMode="auto">
            <a:xfrm>
              <a:off x="6890" y="3647"/>
              <a:ext cx="26" cy="13"/>
            </a:xfrm>
            <a:custGeom>
              <a:avLst/>
              <a:gdLst>
                <a:gd name="T0" fmla="*/ 0 w 106"/>
                <a:gd name="T1" fmla="*/ 0 h 53"/>
                <a:gd name="T2" fmla="*/ 0 w 106"/>
                <a:gd name="T3" fmla="*/ 0 h 53"/>
                <a:gd name="T4" fmla="*/ 0 w 106"/>
                <a:gd name="T5" fmla="*/ 0 h 53"/>
                <a:gd name="T6" fmla="*/ 0 w 106"/>
                <a:gd name="T7" fmla="*/ 0 h 53"/>
                <a:gd name="T8" fmla="*/ 0 w 106"/>
                <a:gd name="T9" fmla="*/ 0 h 53"/>
                <a:gd name="T10" fmla="*/ 0 w 106"/>
                <a:gd name="T11" fmla="*/ 0 h 53"/>
                <a:gd name="T12" fmla="*/ 0 w 106"/>
                <a:gd name="T13" fmla="*/ 0 h 53"/>
                <a:gd name="T14" fmla="*/ 0 w 106"/>
                <a:gd name="T15" fmla="*/ 0 h 53"/>
                <a:gd name="T16" fmla="*/ 0 w 106"/>
                <a:gd name="T17" fmla="*/ 0 h 53"/>
                <a:gd name="T18" fmla="*/ 0 w 106"/>
                <a:gd name="T19" fmla="*/ 0 h 53"/>
                <a:gd name="T20" fmla="*/ 0 w 106"/>
                <a:gd name="T21" fmla="*/ 0 h 53"/>
                <a:gd name="T22" fmla="*/ 0 w 106"/>
                <a:gd name="T23" fmla="*/ 0 h 53"/>
                <a:gd name="T24" fmla="*/ 0 w 106"/>
                <a:gd name="T25" fmla="*/ 0 h 53"/>
                <a:gd name="T26" fmla="*/ 0 w 106"/>
                <a:gd name="T27" fmla="*/ 0 h 53"/>
                <a:gd name="T28" fmla="*/ 0 w 106"/>
                <a:gd name="T29" fmla="*/ 0 h 53"/>
                <a:gd name="T30" fmla="*/ 0 w 106"/>
                <a:gd name="T31" fmla="*/ 0 h 53"/>
                <a:gd name="T32" fmla="*/ 0 w 106"/>
                <a:gd name="T33" fmla="*/ 0 h 53"/>
                <a:gd name="T34" fmla="*/ 0 w 106"/>
                <a:gd name="T35" fmla="*/ 0 h 53"/>
                <a:gd name="T36" fmla="*/ 0 w 106"/>
                <a:gd name="T37" fmla="*/ 0 h 53"/>
                <a:gd name="T38" fmla="*/ 0 w 106"/>
                <a:gd name="T39" fmla="*/ 0 h 53"/>
                <a:gd name="T40" fmla="*/ 0 w 106"/>
                <a:gd name="T41" fmla="*/ 0 h 53"/>
                <a:gd name="T42" fmla="*/ 0 w 106"/>
                <a:gd name="T43" fmla="*/ 0 h 53"/>
                <a:gd name="T44" fmla="*/ 0 w 106"/>
                <a:gd name="T45" fmla="*/ 0 h 53"/>
                <a:gd name="T46" fmla="*/ 0 w 106"/>
                <a:gd name="T47" fmla="*/ 0 h 53"/>
                <a:gd name="T48" fmla="*/ 0 w 106"/>
                <a:gd name="T49" fmla="*/ 0 h 53"/>
                <a:gd name="T50" fmla="*/ 0 w 106"/>
                <a:gd name="T51" fmla="*/ 0 h 53"/>
                <a:gd name="T52" fmla="*/ 0 w 106"/>
                <a:gd name="T53" fmla="*/ 0 h 53"/>
                <a:gd name="T54" fmla="*/ 0 w 106"/>
                <a:gd name="T55" fmla="*/ 0 h 53"/>
                <a:gd name="T56" fmla="*/ 0 w 106"/>
                <a:gd name="T57" fmla="*/ 0 h 53"/>
                <a:gd name="T58" fmla="*/ 0 w 106"/>
                <a:gd name="T59" fmla="*/ 0 h 53"/>
                <a:gd name="T60" fmla="*/ 0 w 106"/>
                <a:gd name="T61" fmla="*/ 0 h 53"/>
                <a:gd name="T62" fmla="*/ 0 w 106"/>
                <a:gd name="T63" fmla="*/ 0 h 53"/>
                <a:gd name="T64" fmla="*/ 0 w 106"/>
                <a:gd name="T65" fmla="*/ 0 h 53"/>
                <a:gd name="T66" fmla="*/ 0 w 106"/>
                <a:gd name="T67" fmla="*/ 0 h 53"/>
                <a:gd name="T68" fmla="*/ 0 w 106"/>
                <a:gd name="T69" fmla="*/ 0 h 53"/>
                <a:gd name="T70" fmla="*/ 0 w 106"/>
                <a:gd name="T71" fmla="*/ 0 h 53"/>
                <a:gd name="T72" fmla="*/ 0 w 106"/>
                <a:gd name="T73" fmla="*/ 0 h 53"/>
                <a:gd name="T74" fmla="*/ 0 w 106"/>
                <a:gd name="T75" fmla="*/ 0 h 53"/>
                <a:gd name="T76" fmla="*/ 0 w 106"/>
                <a:gd name="T77" fmla="*/ 0 h 53"/>
                <a:gd name="T78" fmla="*/ 0 w 106"/>
                <a:gd name="T79" fmla="*/ 0 h 53"/>
                <a:gd name="T80" fmla="*/ 0 w 106"/>
                <a:gd name="T81" fmla="*/ 0 h 53"/>
                <a:gd name="T82" fmla="*/ 0 w 106"/>
                <a:gd name="T83" fmla="*/ 0 h 53"/>
                <a:gd name="T84" fmla="*/ 0 w 106"/>
                <a:gd name="T85" fmla="*/ 0 h 53"/>
                <a:gd name="T86" fmla="*/ 0 w 106"/>
                <a:gd name="T87" fmla="*/ 0 h 53"/>
                <a:gd name="T88" fmla="*/ 0 w 106"/>
                <a:gd name="T89" fmla="*/ 0 h 53"/>
                <a:gd name="T90" fmla="*/ 0 w 106"/>
                <a:gd name="T91" fmla="*/ 0 h 5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53"/>
                <a:gd name="T140" fmla="*/ 106 w 106"/>
                <a:gd name="T141" fmla="*/ 53 h 5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53">
                  <a:moveTo>
                    <a:pt x="78" y="0"/>
                  </a:moveTo>
                  <a:lnTo>
                    <a:pt x="87" y="0"/>
                  </a:lnTo>
                  <a:lnTo>
                    <a:pt x="95" y="3"/>
                  </a:lnTo>
                  <a:lnTo>
                    <a:pt x="89" y="8"/>
                  </a:lnTo>
                  <a:lnTo>
                    <a:pt x="89" y="13"/>
                  </a:lnTo>
                  <a:lnTo>
                    <a:pt x="96" y="11"/>
                  </a:lnTo>
                  <a:lnTo>
                    <a:pt x="102" y="12"/>
                  </a:lnTo>
                  <a:lnTo>
                    <a:pt x="105" y="15"/>
                  </a:lnTo>
                  <a:lnTo>
                    <a:pt x="106" y="22"/>
                  </a:lnTo>
                  <a:lnTo>
                    <a:pt x="105" y="26"/>
                  </a:lnTo>
                  <a:lnTo>
                    <a:pt x="105" y="32"/>
                  </a:lnTo>
                  <a:lnTo>
                    <a:pt x="102" y="37"/>
                  </a:lnTo>
                  <a:lnTo>
                    <a:pt x="100" y="43"/>
                  </a:lnTo>
                  <a:lnTo>
                    <a:pt x="93" y="44"/>
                  </a:lnTo>
                  <a:lnTo>
                    <a:pt x="85" y="45"/>
                  </a:lnTo>
                  <a:lnTo>
                    <a:pt x="78" y="44"/>
                  </a:lnTo>
                  <a:lnTo>
                    <a:pt x="71" y="43"/>
                  </a:lnTo>
                  <a:lnTo>
                    <a:pt x="65" y="40"/>
                  </a:lnTo>
                  <a:lnTo>
                    <a:pt x="60" y="36"/>
                  </a:lnTo>
                  <a:lnTo>
                    <a:pt x="58" y="30"/>
                  </a:lnTo>
                  <a:lnTo>
                    <a:pt x="59" y="23"/>
                  </a:lnTo>
                  <a:lnTo>
                    <a:pt x="53" y="29"/>
                  </a:lnTo>
                  <a:lnTo>
                    <a:pt x="47" y="35"/>
                  </a:lnTo>
                  <a:lnTo>
                    <a:pt x="37" y="41"/>
                  </a:lnTo>
                  <a:lnTo>
                    <a:pt x="29" y="46"/>
                  </a:lnTo>
                  <a:lnTo>
                    <a:pt x="22" y="50"/>
                  </a:lnTo>
                  <a:lnTo>
                    <a:pt x="14" y="53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5" y="27"/>
                  </a:lnTo>
                  <a:lnTo>
                    <a:pt x="7" y="22"/>
                  </a:lnTo>
                  <a:lnTo>
                    <a:pt x="11" y="17"/>
                  </a:lnTo>
                  <a:lnTo>
                    <a:pt x="13" y="13"/>
                  </a:lnTo>
                  <a:lnTo>
                    <a:pt x="18" y="11"/>
                  </a:lnTo>
                  <a:lnTo>
                    <a:pt x="26" y="6"/>
                  </a:lnTo>
                  <a:lnTo>
                    <a:pt x="36" y="5"/>
                  </a:lnTo>
                  <a:lnTo>
                    <a:pt x="47" y="3"/>
                  </a:lnTo>
                  <a:lnTo>
                    <a:pt x="57" y="3"/>
                  </a:lnTo>
                  <a:lnTo>
                    <a:pt x="67" y="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0" name="Freeform 391"/>
            <p:cNvSpPr>
              <a:spLocks/>
            </p:cNvSpPr>
            <p:nvPr/>
          </p:nvSpPr>
          <p:spPr bwMode="auto">
            <a:xfrm>
              <a:off x="7079" y="3649"/>
              <a:ext cx="16" cy="16"/>
            </a:xfrm>
            <a:custGeom>
              <a:avLst/>
              <a:gdLst>
                <a:gd name="T0" fmla="*/ 0 w 66"/>
                <a:gd name="T1" fmla="*/ 0 h 64"/>
                <a:gd name="T2" fmla="*/ 0 w 66"/>
                <a:gd name="T3" fmla="*/ 0 h 64"/>
                <a:gd name="T4" fmla="*/ 0 w 66"/>
                <a:gd name="T5" fmla="*/ 0 h 64"/>
                <a:gd name="T6" fmla="*/ 0 w 66"/>
                <a:gd name="T7" fmla="*/ 0 h 64"/>
                <a:gd name="T8" fmla="*/ 0 w 66"/>
                <a:gd name="T9" fmla="*/ 0 h 64"/>
                <a:gd name="T10" fmla="*/ 0 w 66"/>
                <a:gd name="T11" fmla="*/ 0 h 64"/>
                <a:gd name="T12" fmla="*/ 0 w 66"/>
                <a:gd name="T13" fmla="*/ 0 h 64"/>
                <a:gd name="T14" fmla="*/ 0 w 66"/>
                <a:gd name="T15" fmla="*/ 0 h 64"/>
                <a:gd name="T16" fmla="*/ 0 w 66"/>
                <a:gd name="T17" fmla="*/ 0 h 64"/>
                <a:gd name="T18" fmla="*/ 0 w 66"/>
                <a:gd name="T19" fmla="*/ 0 h 64"/>
                <a:gd name="T20" fmla="*/ 0 w 66"/>
                <a:gd name="T21" fmla="*/ 0 h 64"/>
                <a:gd name="T22" fmla="*/ 0 w 66"/>
                <a:gd name="T23" fmla="*/ 0 h 64"/>
                <a:gd name="T24" fmla="*/ 0 w 66"/>
                <a:gd name="T25" fmla="*/ 0 h 64"/>
                <a:gd name="T26" fmla="*/ 0 w 66"/>
                <a:gd name="T27" fmla="*/ 0 h 64"/>
                <a:gd name="T28" fmla="*/ 0 w 66"/>
                <a:gd name="T29" fmla="*/ 0 h 64"/>
                <a:gd name="T30" fmla="*/ 0 w 66"/>
                <a:gd name="T31" fmla="*/ 0 h 64"/>
                <a:gd name="T32" fmla="*/ 0 w 66"/>
                <a:gd name="T33" fmla="*/ 0 h 64"/>
                <a:gd name="T34" fmla="*/ 0 w 66"/>
                <a:gd name="T35" fmla="*/ 0 h 64"/>
                <a:gd name="T36" fmla="*/ 0 w 66"/>
                <a:gd name="T37" fmla="*/ 0 h 64"/>
                <a:gd name="T38" fmla="*/ 0 w 66"/>
                <a:gd name="T39" fmla="*/ 0 h 64"/>
                <a:gd name="T40" fmla="*/ 0 w 66"/>
                <a:gd name="T41" fmla="*/ 0 h 64"/>
                <a:gd name="T42" fmla="*/ 0 w 66"/>
                <a:gd name="T43" fmla="*/ 0 h 64"/>
                <a:gd name="T44" fmla="*/ 0 w 66"/>
                <a:gd name="T45" fmla="*/ 0 h 64"/>
                <a:gd name="T46" fmla="*/ 0 w 66"/>
                <a:gd name="T47" fmla="*/ 0 h 64"/>
                <a:gd name="T48" fmla="*/ 0 w 66"/>
                <a:gd name="T49" fmla="*/ 0 h 64"/>
                <a:gd name="T50" fmla="*/ 0 w 66"/>
                <a:gd name="T51" fmla="*/ 0 h 64"/>
                <a:gd name="T52" fmla="*/ 0 w 66"/>
                <a:gd name="T53" fmla="*/ 0 h 64"/>
                <a:gd name="T54" fmla="*/ 0 w 66"/>
                <a:gd name="T55" fmla="*/ 0 h 64"/>
                <a:gd name="T56" fmla="*/ 0 w 66"/>
                <a:gd name="T57" fmla="*/ 0 h 64"/>
                <a:gd name="T58" fmla="*/ 0 w 66"/>
                <a:gd name="T59" fmla="*/ 0 h 64"/>
                <a:gd name="T60" fmla="*/ 0 w 66"/>
                <a:gd name="T61" fmla="*/ 0 h 64"/>
                <a:gd name="T62" fmla="*/ 0 w 66"/>
                <a:gd name="T63" fmla="*/ 0 h 64"/>
                <a:gd name="T64" fmla="*/ 0 w 66"/>
                <a:gd name="T65" fmla="*/ 0 h 64"/>
                <a:gd name="T66" fmla="*/ 0 w 66"/>
                <a:gd name="T67" fmla="*/ 0 h 64"/>
                <a:gd name="T68" fmla="*/ 0 w 66"/>
                <a:gd name="T69" fmla="*/ 0 h 64"/>
                <a:gd name="T70" fmla="*/ 0 w 66"/>
                <a:gd name="T71" fmla="*/ 0 h 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"/>
                <a:gd name="T109" fmla="*/ 0 h 64"/>
                <a:gd name="T110" fmla="*/ 66 w 66"/>
                <a:gd name="T111" fmla="*/ 64 h 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" h="64">
                  <a:moveTo>
                    <a:pt x="45" y="0"/>
                  </a:moveTo>
                  <a:lnTo>
                    <a:pt x="48" y="1"/>
                  </a:lnTo>
                  <a:lnTo>
                    <a:pt x="54" y="2"/>
                  </a:lnTo>
                  <a:lnTo>
                    <a:pt x="58" y="4"/>
                  </a:lnTo>
                  <a:lnTo>
                    <a:pt x="58" y="9"/>
                  </a:lnTo>
                  <a:lnTo>
                    <a:pt x="52" y="10"/>
                  </a:lnTo>
                  <a:lnTo>
                    <a:pt x="46" y="11"/>
                  </a:lnTo>
                  <a:lnTo>
                    <a:pt x="51" y="12"/>
                  </a:lnTo>
                  <a:lnTo>
                    <a:pt x="57" y="14"/>
                  </a:lnTo>
                  <a:lnTo>
                    <a:pt x="62" y="14"/>
                  </a:lnTo>
                  <a:lnTo>
                    <a:pt x="66" y="19"/>
                  </a:lnTo>
                  <a:lnTo>
                    <a:pt x="58" y="24"/>
                  </a:lnTo>
                  <a:lnTo>
                    <a:pt x="51" y="33"/>
                  </a:lnTo>
                  <a:lnTo>
                    <a:pt x="43" y="38"/>
                  </a:lnTo>
                  <a:lnTo>
                    <a:pt x="35" y="46"/>
                  </a:lnTo>
                  <a:lnTo>
                    <a:pt x="27" y="51"/>
                  </a:lnTo>
                  <a:lnTo>
                    <a:pt x="18" y="57"/>
                  </a:lnTo>
                  <a:lnTo>
                    <a:pt x="9" y="61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5" y="49"/>
                  </a:lnTo>
                  <a:lnTo>
                    <a:pt x="10" y="43"/>
                  </a:lnTo>
                  <a:lnTo>
                    <a:pt x="15" y="36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7" y="35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11" y="24"/>
                  </a:lnTo>
                  <a:lnTo>
                    <a:pt x="16" y="19"/>
                  </a:lnTo>
                  <a:lnTo>
                    <a:pt x="23" y="15"/>
                  </a:lnTo>
                  <a:lnTo>
                    <a:pt x="27" y="9"/>
                  </a:lnTo>
                  <a:lnTo>
                    <a:pt x="34" y="5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1" name="Freeform 392"/>
            <p:cNvSpPr>
              <a:spLocks/>
            </p:cNvSpPr>
            <p:nvPr/>
          </p:nvSpPr>
          <p:spPr bwMode="auto">
            <a:xfrm>
              <a:off x="6753" y="3651"/>
              <a:ext cx="25" cy="20"/>
            </a:xfrm>
            <a:custGeom>
              <a:avLst/>
              <a:gdLst>
                <a:gd name="T0" fmla="*/ 0 w 101"/>
                <a:gd name="T1" fmla="*/ 0 h 81"/>
                <a:gd name="T2" fmla="*/ 0 w 101"/>
                <a:gd name="T3" fmla="*/ 0 h 81"/>
                <a:gd name="T4" fmla="*/ 0 w 101"/>
                <a:gd name="T5" fmla="*/ 0 h 81"/>
                <a:gd name="T6" fmla="*/ 0 w 101"/>
                <a:gd name="T7" fmla="*/ 0 h 81"/>
                <a:gd name="T8" fmla="*/ 0 w 101"/>
                <a:gd name="T9" fmla="*/ 0 h 81"/>
                <a:gd name="T10" fmla="*/ 0 w 101"/>
                <a:gd name="T11" fmla="*/ 0 h 81"/>
                <a:gd name="T12" fmla="*/ 0 w 101"/>
                <a:gd name="T13" fmla="*/ 0 h 81"/>
                <a:gd name="T14" fmla="*/ 0 w 101"/>
                <a:gd name="T15" fmla="*/ 0 h 81"/>
                <a:gd name="T16" fmla="*/ 0 w 101"/>
                <a:gd name="T17" fmla="*/ 0 h 81"/>
                <a:gd name="T18" fmla="*/ 0 w 101"/>
                <a:gd name="T19" fmla="*/ 0 h 81"/>
                <a:gd name="T20" fmla="*/ 0 w 101"/>
                <a:gd name="T21" fmla="*/ 0 h 81"/>
                <a:gd name="T22" fmla="*/ 0 w 101"/>
                <a:gd name="T23" fmla="*/ 0 h 81"/>
                <a:gd name="T24" fmla="*/ 0 w 101"/>
                <a:gd name="T25" fmla="*/ 0 h 81"/>
                <a:gd name="T26" fmla="*/ 0 w 101"/>
                <a:gd name="T27" fmla="*/ 0 h 81"/>
                <a:gd name="T28" fmla="*/ 0 w 101"/>
                <a:gd name="T29" fmla="*/ 0 h 81"/>
                <a:gd name="T30" fmla="*/ 0 w 101"/>
                <a:gd name="T31" fmla="*/ 0 h 81"/>
                <a:gd name="T32" fmla="*/ 0 w 101"/>
                <a:gd name="T33" fmla="*/ 0 h 81"/>
                <a:gd name="T34" fmla="*/ 0 w 101"/>
                <a:gd name="T35" fmla="*/ 0 h 81"/>
                <a:gd name="T36" fmla="*/ 0 w 101"/>
                <a:gd name="T37" fmla="*/ 0 h 81"/>
                <a:gd name="T38" fmla="*/ 0 w 101"/>
                <a:gd name="T39" fmla="*/ 0 h 81"/>
                <a:gd name="T40" fmla="*/ 0 w 101"/>
                <a:gd name="T41" fmla="*/ 0 h 81"/>
                <a:gd name="T42" fmla="*/ 0 w 101"/>
                <a:gd name="T43" fmla="*/ 0 h 81"/>
                <a:gd name="T44" fmla="*/ 0 w 101"/>
                <a:gd name="T45" fmla="*/ 0 h 81"/>
                <a:gd name="T46" fmla="*/ 0 w 101"/>
                <a:gd name="T47" fmla="*/ 0 h 81"/>
                <a:gd name="T48" fmla="*/ 0 w 101"/>
                <a:gd name="T49" fmla="*/ 0 h 81"/>
                <a:gd name="T50" fmla="*/ 0 w 101"/>
                <a:gd name="T51" fmla="*/ 0 h 81"/>
                <a:gd name="T52" fmla="*/ 0 w 101"/>
                <a:gd name="T53" fmla="*/ 0 h 81"/>
                <a:gd name="T54" fmla="*/ 0 w 101"/>
                <a:gd name="T55" fmla="*/ 0 h 81"/>
                <a:gd name="T56" fmla="*/ 0 w 101"/>
                <a:gd name="T57" fmla="*/ 0 h 81"/>
                <a:gd name="T58" fmla="*/ 0 w 101"/>
                <a:gd name="T59" fmla="*/ 0 h 81"/>
                <a:gd name="T60" fmla="*/ 0 w 101"/>
                <a:gd name="T61" fmla="*/ 0 h 81"/>
                <a:gd name="T62" fmla="*/ 0 w 101"/>
                <a:gd name="T63" fmla="*/ 0 h 81"/>
                <a:gd name="T64" fmla="*/ 0 w 101"/>
                <a:gd name="T65" fmla="*/ 0 h 81"/>
                <a:gd name="T66" fmla="*/ 0 w 101"/>
                <a:gd name="T67" fmla="*/ 0 h 81"/>
                <a:gd name="T68" fmla="*/ 0 w 101"/>
                <a:gd name="T69" fmla="*/ 0 h 81"/>
                <a:gd name="T70" fmla="*/ 0 w 101"/>
                <a:gd name="T71" fmla="*/ 0 h 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1"/>
                <a:gd name="T109" fmla="*/ 0 h 81"/>
                <a:gd name="T110" fmla="*/ 101 w 101"/>
                <a:gd name="T111" fmla="*/ 81 h 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1" h="81">
                  <a:moveTo>
                    <a:pt x="101" y="0"/>
                  </a:moveTo>
                  <a:lnTo>
                    <a:pt x="97" y="8"/>
                  </a:lnTo>
                  <a:lnTo>
                    <a:pt x="94" y="17"/>
                  </a:lnTo>
                  <a:lnTo>
                    <a:pt x="89" y="25"/>
                  </a:lnTo>
                  <a:lnTo>
                    <a:pt x="85" y="34"/>
                  </a:lnTo>
                  <a:lnTo>
                    <a:pt x="83" y="38"/>
                  </a:lnTo>
                  <a:lnTo>
                    <a:pt x="79" y="43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1" y="55"/>
                  </a:lnTo>
                  <a:lnTo>
                    <a:pt x="54" y="60"/>
                  </a:lnTo>
                  <a:lnTo>
                    <a:pt x="47" y="63"/>
                  </a:lnTo>
                  <a:lnTo>
                    <a:pt x="39" y="68"/>
                  </a:lnTo>
                  <a:lnTo>
                    <a:pt x="32" y="70"/>
                  </a:lnTo>
                  <a:lnTo>
                    <a:pt x="26" y="75"/>
                  </a:lnTo>
                  <a:lnTo>
                    <a:pt x="19" y="77"/>
                  </a:lnTo>
                  <a:lnTo>
                    <a:pt x="13" y="79"/>
                  </a:lnTo>
                  <a:lnTo>
                    <a:pt x="6" y="80"/>
                  </a:lnTo>
                  <a:lnTo>
                    <a:pt x="0" y="81"/>
                  </a:lnTo>
                  <a:lnTo>
                    <a:pt x="2" y="73"/>
                  </a:lnTo>
                  <a:lnTo>
                    <a:pt x="5" y="66"/>
                  </a:lnTo>
                  <a:lnTo>
                    <a:pt x="8" y="60"/>
                  </a:lnTo>
                  <a:lnTo>
                    <a:pt x="13" y="55"/>
                  </a:lnTo>
                  <a:lnTo>
                    <a:pt x="15" y="49"/>
                  </a:lnTo>
                  <a:lnTo>
                    <a:pt x="21" y="44"/>
                  </a:lnTo>
                  <a:lnTo>
                    <a:pt x="26" y="39"/>
                  </a:lnTo>
                  <a:lnTo>
                    <a:pt x="32" y="36"/>
                  </a:lnTo>
                  <a:lnTo>
                    <a:pt x="38" y="29"/>
                  </a:lnTo>
                  <a:lnTo>
                    <a:pt x="45" y="24"/>
                  </a:lnTo>
                  <a:lnTo>
                    <a:pt x="53" y="18"/>
                  </a:lnTo>
                  <a:lnTo>
                    <a:pt x="62" y="15"/>
                  </a:lnTo>
                  <a:lnTo>
                    <a:pt x="72" y="10"/>
                  </a:lnTo>
                  <a:lnTo>
                    <a:pt x="82" y="7"/>
                  </a:lnTo>
                  <a:lnTo>
                    <a:pt x="91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2" name="Freeform 393"/>
            <p:cNvSpPr>
              <a:spLocks/>
            </p:cNvSpPr>
            <p:nvPr/>
          </p:nvSpPr>
          <p:spPr bwMode="auto">
            <a:xfrm>
              <a:off x="7012" y="3652"/>
              <a:ext cx="13" cy="15"/>
            </a:xfrm>
            <a:custGeom>
              <a:avLst/>
              <a:gdLst>
                <a:gd name="T0" fmla="*/ 0 w 54"/>
                <a:gd name="T1" fmla="*/ 0 h 61"/>
                <a:gd name="T2" fmla="*/ 0 w 54"/>
                <a:gd name="T3" fmla="*/ 0 h 61"/>
                <a:gd name="T4" fmla="*/ 0 w 54"/>
                <a:gd name="T5" fmla="*/ 0 h 61"/>
                <a:gd name="T6" fmla="*/ 0 w 54"/>
                <a:gd name="T7" fmla="*/ 0 h 61"/>
                <a:gd name="T8" fmla="*/ 0 w 54"/>
                <a:gd name="T9" fmla="*/ 0 h 61"/>
                <a:gd name="T10" fmla="*/ 0 w 54"/>
                <a:gd name="T11" fmla="*/ 0 h 61"/>
                <a:gd name="T12" fmla="*/ 0 w 54"/>
                <a:gd name="T13" fmla="*/ 0 h 61"/>
                <a:gd name="T14" fmla="*/ 0 w 54"/>
                <a:gd name="T15" fmla="*/ 0 h 61"/>
                <a:gd name="T16" fmla="*/ 0 w 54"/>
                <a:gd name="T17" fmla="*/ 0 h 61"/>
                <a:gd name="T18" fmla="*/ 0 w 54"/>
                <a:gd name="T19" fmla="*/ 0 h 61"/>
                <a:gd name="T20" fmla="*/ 0 w 54"/>
                <a:gd name="T21" fmla="*/ 0 h 61"/>
                <a:gd name="T22" fmla="*/ 0 w 54"/>
                <a:gd name="T23" fmla="*/ 0 h 61"/>
                <a:gd name="T24" fmla="*/ 0 w 54"/>
                <a:gd name="T25" fmla="*/ 0 h 61"/>
                <a:gd name="T26" fmla="*/ 0 w 54"/>
                <a:gd name="T27" fmla="*/ 0 h 61"/>
                <a:gd name="T28" fmla="*/ 0 w 54"/>
                <a:gd name="T29" fmla="*/ 0 h 61"/>
                <a:gd name="T30" fmla="*/ 0 w 54"/>
                <a:gd name="T31" fmla="*/ 0 h 61"/>
                <a:gd name="T32" fmla="*/ 0 w 54"/>
                <a:gd name="T33" fmla="*/ 0 h 61"/>
                <a:gd name="T34" fmla="*/ 0 w 54"/>
                <a:gd name="T35" fmla="*/ 0 h 61"/>
                <a:gd name="T36" fmla="*/ 0 w 54"/>
                <a:gd name="T37" fmla="*/ 0 h 61"/>
                <a:gd name="T38" fmla="*/ 0 w 54"/>
                <a:gd name="T39" fmla="*/ 0 h 61"/>
                <a:gd name="T40" fmla="*/ 0 w 54"/>
                <a:gd name="T41" fmla="*/ 0 h 61"/>
                <a:gd name="T42" fmla="*/ 0 w 54"/>
                <a:gd name="T43" fmla="*/ 0 h 61"/>
                <a:gd name="T44" fmla="*/ 0 w 54"/>
                <a:gd name="T45" fmla="*/ 0 h 61"/>
                <a:gd name="T46" fmla="*/ 0 w 54"/>
                <a:gd name="T47" fmla="*/ 0 h 61"/>
                <a:gd name="T48" fmla="*/ 0 w 54"/>
                <a:gd name="T49" fmla="*/ 0 h 61"/>
                <a:gd name="T50" fmla="*/ 0 w 54"/>
                <a:gd name="T51" fmla="*/ 0 h 61"/>
                <a:gd name="T52" fmla="*/ 0 w 54"/>
                <a:gd name="T53" fmla="*/ 0 h 61"/>
                <a:gd name="T54" fmla="*/ 0 w 54"/>
                <a:gd name="T55" fmla="*/ 0 h 61"/>
                <a:gd name="T56" fmla="*/ 0 w 54"/>
                <a:gd name="T57" fmla="*/ 0 h 61"/>
                <a:gd name="T58" fmla="*/ 0 w 54"/>
                <a:gd name="T59" fmla="*/ 0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61"/>
                <a:gd name="T92" fmla="*/ 54 w 54"/>
                <a:gd name="T93" fmla="*/ 61 h 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61">
                  <a:moveTo>
                    <a:pt x="12" y="0"/>
                  </a:moveTo>
                  <a:lnTo>
                    <a:pt x="18" y="3"/>
                  </a:lnTo>
                  <a:lnTo>
                    <a:pt x="24" y="5"/>
                  </a:lnTo>
                  <a:lnTo>
                    <a:pt x="27" y="9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41" y="24"/>
                  </a:lnTo>
                  <a:lnTo>
                    <a:pt x="47" y="29"/>
                  </a:lnTo>
                  <a:lnTo>
                    <a:pt x="54" y="34"/>
                  </a:lnTo>
                  <a:lnTo>
                    <a:pt x="44" y="34"/>
                  </a:lnTo>
                  <a:lnTo>
                    <a:pt x="37" y="36"/>
                  </a:lnTo>
                  <a:lnTo>
                    <a:pt x="31" y="42"/>
                  </a:lnTo>
                  <a:lnTo>
                    <a:pt x="25" y="47"/>
                  </a:lnTo>
                  <a:lnTo>
                    <a:pt x="21" y="52"/>
                  </a:lnTo>
                  <a:lnTo>
                    <a:pt x="17" y="57"/>
                  </a:lnTo>
                  <a:lnTo>
                    <a:pt x="12" y="59"/>
                  </a:lnTo>
                  <a:lnTo>
                    <a:pt x="6" y="61"/>
                  </a:lnTo>
                  <a:lnTo>
                    <a:pt x="6" y="54"/>
                  </a:lnTo>
                  <a:lnTo>
                    <a:pt x="5" y="48"/>
                  </a:lnTo>
                  <a:lnTo>
                    <a:pt x="5" y="43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3" y="17"/>
                  </a:lnTo>
                  <a:lnTo>
                    <a:pt x="3" y="11"/>
                  </a:lnTo>
                  <a:lnTo>
                    <a:pt x="5" y="7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3" name="Freeform 394"/>
            <p:cNvSpPr>
              <a:spLocks/>
            </p:cNvSpPr>
            <p:nvPr/>
          </p:nvSpPr>
          <p:spPr bwMode="auto">
            <a:xfrm>
              <a:off x="6739" y="3655"/>
              <a:ext cx="10" cy="12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0 h 50"/>
                <a:gd name="T4" fmla="*/ 0 w 40"/>
                <a:gd name="T5" fmla="*/ 0 h 50"/>
                <a:gd name="T6" fmla="*/ 0 w 40"/>
                <a:gd name="T7" fmla="*/ 0 h 50"/>
                <a:gd name="T8" fmla="*/ 0 w 40"/>
                <a:gd name="T9" fmla="*/ 0 h 50"/>
                <a:gd name="T10" fmla="*/ 0 w 40"/>
                <a:gd name="T11" fmla="*/ 0 h 50"/>
                <a:gd name="T12" fmla="*/ 0 w 40"/>
                <a:gd name="T13" fmla="*/ 0 h 50"/>
                <a:gd name="T14" fmla="*/ 0 w 40"/>
                <a:gd name="T15" fmla="*/ 0 h 50"/>
                <a:gd name="T16" fmla="*/ 0 w 40"/>
                <a:gd name="T17" fmla="*/ 0 h 50"/>
                <a:gd name="T18" fmla="*/ 0 w 40"/>
                <a:gd name="T19" fmla="*/ 0 h 50"/>
                <a:gd name="T20" fmla="*/ 0 w 40"/>
                <a:gd name="T21" fmla="*/ 0 h 50"/>
                <a:gd name="T22" fmla="*/ 0 w 40"/>
                <a:gd name="T23" fmla="*/ 0 h 50"/>
                <a:gd name="T24" fmla="*/ 0 w 40"/>
                <a:gd name="T25" fmla="*/ 0 h 50"/>
                <a:gd name="T26" fmla="*/ 0 w 40"/>
                <a:gd name="T27" fmla="*/ 0 h 50"/>
                <a:gd name="T28" fmla="*/ 0 w 40"/>
                <a:gd name="T29" fmla="*/ 0 h 50"/>
                <a:gd name="T30" fmla="*/ 0 w 40"/>
                <a:gd name="T31" fmla="*/ 0 h 50"/>
                <a:gd name="T32" fmla="*/ 0 w 40"/>
                <a:gd name="T33" fmla="*/ 0 h 50"/>
                <a:gd name="T34" fmla="*/ 0 w 40"/>
                <a:gd name="T35" fmla="*/ 0 h 50"/>
                <a:gd name="T36" fmla="*/ 0 w 40"/>
                <a:gd name="T37" fmla="*/ 0 h 50"/>
                <a:gd name="T38" fmla="*/ 0 w 40"/>
                <a:gd name="T39" fmla="*/ 0 h 50"/>
                <a:gd name="T40" fmla="*/ 0 w 40"/>
                <a:gd name="T41" fmla="*/ 0 h 50"/>
                <a:gd name="T42" fmla="*/ 0 w 40"/>
                <a:gd name="T43" fmla="*/ 0 h 50"/>
                <a:gd name="T44" fmla="*/ 0 w 40"/>
                <a:gd name="T45" fmla="*/ 0 h 50"/>
                <a:gd name="T46" fmla="*/ 0 w 40"/>
                <a:gd name="T47" fmla="*/ 0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"/>
                <a:gd name="T73" fmla="*/ 0 h 50"/>
                <a:gd name="T74" fmla="*/ 40 w 40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" h="50">
                  <a:moveTo>
                    <a:pt x="27" y="0"/>
                  </a:moveTo>
                  <a:lnTo>
                    <a:pt x="32" y="1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40" y="10"/>
                  </a:lnTo>
                  <a:lnTo>
                    <a:pt x="39" y="14"/>
                  </a:lnTo>
                  <a:lnTo>
                    <a:pt x="36" y="21"/>
                  </a:lnTo>
                  <a:lnTo>
                    <a:pt x="33" y="25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34" y="47"/>
                  </a:lnTo>
                  <a:lnTo>
                    <a:pt x="24" y="49"/>
                  </a:lnTo>
                  <a:lnTo>
                    <a:pt x="16" y="50"/>
                  </a:lnTo>
                  <a:lnTo>
                    <a:pt x="9" y="49"/>
                  </a:lnTo>
                  <a:lnTo>
                    <a:pt x="2" y="49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6" y="22"/>
                  </a:lnTo>
                  <a:lnTo>
                    <a:pt x="10" y="15"/>
                  </a:lnTo>
                  <a:lnTo>
                    <a:pt x="15" y="10"/>
                  </a:lnTo>
                  <a:lnTo>
                    <a:pt x="21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4" name="Freeform 395"/>
            <p:cNvSpPr>
              <a:spLocks/>
            </p:cNvSpPr>
            <p:nvPr/>
          </p:nvSpPr>
          <p:spPr bwMode="auto">
            <a:xfrm>
              <a:off x="6990" y="3656"/>
              <a:ext cx="17" cy="14"/>
            </a:xfrm>
            <a:custGeom>
              <a:avLst/>
              <a:gdLst>
                <a:gd name="T0" fmla="*/ 0 w 68"/>
                <a:gd name="T1" fmla="*/ 0 h 57"/>
                <a:gd name="T2" fmla="*/ 0 w 68"/>
                <a:gd name="T3" fmla="*/ 0 h 57"/>
                <a:gd name="T4" fmla="*/ 0 w 68"/>
                <a:gd name="T5" fmla="*/ 0 h 57"/>
                <a:gd name="T6" fmla="*/ 0 w 68"/>
                <a:gd name="T7" fmla="*/ 0 h 57"/>
                <a:gd name="T8" fmla="*/ 0 w 68"/>
                <a:gd name="T9" fmla="*/ 0 h 57"/>
                <a:gd name="T10" fmla="*/ 0 w 68"/>
                <a:gd name="T11" fmla="*/ 0 h 57"/>
                <a:gd name="T12" fmla="*/ 0 w 68"/>
                <a:gd name="T13" fmla="*/ 0 h 57"/>
                <a:gd name="T14" fmla="*/ 0 w 68"/>
                <a:gd name="T15" fmla="*/ 0 h 57"/>
                <a:gd name="T16" fmla="*/ 0 w 68"/>
                <a:gd name="T17" fmla="*/ 0 h 57"/>
                <a:gd name="T18" fmla="*/ 0 w 68"/>
                <a:gd name="T19" fmla="*/ 0 h 57"/>
                <a:gd name="T20" fmla="*/ 0 w 68"/>
                <a:gd name="T21" fmla="*/ 0 h 57"/>
                <a:gd name="T22" fmla="*/ 0 w 68"/>
                <a:gd name="T23" fmla="*/ 0 h 57"/>
                <a:gd name="T24" fmla="*/ 0 w 68"/>
                <a:gd name="T25" fmla="*/ 0 h 57"/>
                <a:gd name="T26" fmla="*/ 0 w 68"/>
                <a:gd name="T27" fmla="*/ 0 h 57"/>
                <a:gd name="T28" fmla="*/ 0 w 68"/>
                <a:gd name="T29" fmla="*/ 0 h 57"/>
                <a:gd name="T30" fmla="*/ 0 w 68"/>
                <a:gd name="T31" fmla="*/ 0 h 57"/>
                <a:gd name="T32" fmla="*/ 0 w 68"/>
                <a:gd name="T33" fmla="*/ 0 h 57"/>
                <a:gd name="T34" fmla="*/ 0 w 68"/>
                <a:gd name="T35" fmla="*/ 0 h 57"/>
                <a:gd name="T36" fmla="*/ 0 w 68"/>
                <a:gd name="T37" fmla="*/ 0 h 57"/>
                <a:gd name="T38" fmla="*/ 0 w 68"/>
                <a:gd name="T39" fmla="*/ 0 h 57"/>
                <a:gd name="T40" fmla="*/ 0 w 68"/>
                <a:gd name="T41" fmla="*/ 0 h 57"/>
                <a:gd name="T42" fmla="*/ 0 w 68"/>
                <a:gd name="T43" fmla="*/ 0 h 57"/>
                <a:gd name="T44" fmla="*/ 0 w 68"/>
                <a:gd name="T45" fmla="*/ 0 h 57"/>
                <a:gd name="T46" fmla="*/ 0 w 68"/>
                <a:gd name="T47" fmla="*/ 0 h 57"/>
                <a:gd name="T48" fmla="*/ 0 w 68"/>
                <a:gd name="T49" fmla="*/ 0 h 57"/>
                <a:gd name="T50" fmla="*/ 0 w 68"/>
                <a:gd name="T51" fmla="*/ 0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7"/>
                <a:gd name="T80" fmla="*/ 68 w 68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7">
                  <a:moveTo>
                    <a:pt x="42" y="0"/>
                  </a:moveTo>
                  <a:lnTo>
                    <a:pt x="44" y="3"/>
                  </a:lnTo>
                  <a:lnTo>
                    <a:pt x="51" y="7"/>
                  </a:lnTo>
                  <a:lnTo>
                    <a:pt x="55" y="10"/>
                  </a:lnTo>
                  <a:lnTo>
                    <a:pt x="61" y="16"/>
                  </a:lnTo>
                  <a:lnTo>
                    <a:pt x="65" y="19"/>
                  </a:lnTo>
                  <a:lnTo>
                    <a:pt x="67" y="24"/>
                  </a:lnTo>
                  <a:lnTo>
                    <a:pt x="68" y="30"/>
                  </a:lnTo>
                  <a:lnTo>
                    <a:pt x="67" y="37"/>
                  </a:lnTo>
                  <a:lnTo>
                    <a:pt x="59" y="38"/>
                  </a:lnTo>
                  <a:lnTo>
                    <a:pt x="50" y="40"/>
                  </a:lnTo>
                  <a:lnTo>
                    <a:pt x="41" y="40"/>
                  </a:lnTo>
                  <a:lnTo>
                    <a:pt x="31" y="41"/>
                  </a:lnTo>
                  <a:lnTo>
                    <a:pt x="20" y="42"/>
                  </a:lnTo>
                  <a:lnTo>
                    <a:pt x="14" y="46"/>
                  </a:lnTo>
                  <a:lnTo>
                    <a:pt x="8" y="50"/>
                  </a:lnTo>
                  <a:lnTo>
                    <a:pt x="4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4" y="33"/>
                  </a:lnTo>
                  <a:lnTo>
                    <a:pt x="12" y="22"/>
                  </a:lnTo>
                  <a:lnTo>
                    <a:pt x="21" y="14"/>
                  </a:lnTo>
                  <a:lnTo>
                    <a:pt x="31" y="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5" name="Freeform 396"/>
            <p:cNvSpPr>
              <a:spLocks/>
            </p:cNvSpPr>
            <p:nvPr/>
          </p:nvSpPr>
          <p:spPr bwMode="auto">
            <a:xfrm>
              <a:off x="6834" y="3658"/>
              <a:ext cx="23" cy="11"/>
            </a:xfrm>
            <a:custGeom>
              <a:avLst/>
              <a:gdLst>
                <a:gd name="T0" fmla="*/ 0 w 91"/>
                <a:gd name="T1" fmla="*/ 0 h 45"/>
                <a:gd name="T2" fmla="*/ 0 w 91"/>
                <a:gd name="T3" fmla="*/ 0 h 45"/>
                <a:gd name="T4" fmla="*/ 0 w 91"/>
                <a:gd name="T5" fmla="*/ 0 h 45"/>
                <a:gd name="T6" fmla="*/ 0 w 91"/>
                <a:gd name="T7" fmla="*/ 0 h 45"/>
                <a:gd name="T8" fmla="*/ 0 w 91"/>
                <a:gd name="T9" fmla="*/ 0 h 45"/>
                <a:gd name="T10" fmla="*/ 0 w 91"/>
                <a:gd name="T11" fmla="*/ 0 h 45"/>
                <a:gd name="T12" fmla="*/ 0 w 91"/>
                <a:gd name="T13" fmla="*/ 0 h 45"/>
                <a:gd name="T14" fmla="*/ 0 w 91"/>
                <a:gd name="T15" fmla="*/ 0 h 45"/>
                <a:gd name="T16" fmla="*/ 0 w 91"/>
                <a:gd name="T17" fmla="*/ 0 h 45"/>
                <a:gd name="T18" fmla="*/ 0 w 91"/>
                <a:gd name="T19" fmla="*/ 0 h 45"/>
                <a:gd name="T20" fmla="*/ 0 w 91"/>
                <a:gd name="T21" fmla="*/ 0 h 45"/>
                <a:gd name="T22" fmla="*/ 0 w 91"/>
                <a:gd name="T23" fmla="*/ 0 h 45"/>
                <a:gd name="T24" fmla="*/ 0 w 91"/>
                <a:gd name="T25" fmla="*/ 0 h 45"/>
                <a:gd name="T26" fmla="*/ 0 w 91"/>
                <a:gd name="T27" fmla="*/ 0 h 45"/>
                <a:gd name="T28" fmla="*/ 0 w 91"/>
                <a:gd name="T29" fmla="*/ 0 h 45"/>
                <a:gd name="T30" fmla="*/ 0 w 91"/>
                <a:gd name="T31" fmla="*/ 0 h 45"/>
                <a:gd name="T32" fmla="*/ 0 w 91"/>
                <a:gd name="T33" fmla="*/ 0 h 45"/>
                <a:gd name="T34" fmla="*/ 0 w 91"/>
                <a:gd name="T35" fmla="*/ 0 h 45"/>
                <a:gd name="T36" fmla="*/ 0 w 91"/>
                <a:gd name="T37" fmla="*/ 0 h 45"/>
                <a:gd name="T38" fmla="*/ 0 w 91"/>
                <a:gd name="T39" fmla="*/ 0 h 45"/>
                <a:gd name="T40" fmla="*/ 0 w 91"/>
                <a:gd name="T41" fmla="*/ 0 h 45"/>
                <a:gd name="T42" fmla="*/ 0 w 91"/>
                <a:gd name="T43" fmla="*/ 0 h 45"/>
                <a:gd name="T44" fmla="*/ 0 w 91"/>
                <a:gd name="T45" fmla="*/ 0 h 45"/>
                <a:gd name="T46" fmla="*/ 0 w 91"/>
                <a:gd name="T47" fmla="*/ 0 h 45"/>
                <a:gd name="T48" fmla="*/ 0 w 91"/>
                <a:gd name="T49" fmla="*/ 0 h 45"/>
                <a:gd name="T50" fmla="*/ 0 w 91"/>
                <a:gd name="T51" fmla="*/ 0 h 45"/>
                <a:gd name="T52" fmla="*/ 0 w 91"/>
                <a:gd name="T53" fmla="*/ 0 h 45"/>
                <a:gd name="T54" fmla="*/ 0 w 91"/>
                <a:gd name="T55" fmla="*/ 0 h 45"/>
                <a:gd name="T56" fmla="*/ 0 w 91"/>
                <a:gd name="T57" fmla="*/ 0 h 45"/>
                <a:gd name="T58" fmla="*/ 0 w 91"/>
                <a:gd name="T59" fmla="*/ 0 h 45"/>
                <a:gd name="T60" fmla="*/ 0 w 91"/>
                <a:gd name="T61" fmla="*/ 0 h 45"/>
                <a:gd name="T62" fmla="*/ 0 w 91"/>
                <a:gd name="T63" fmla="*/ 0 h 45"/>
                <a:gd name="T64" fmla="*/ 0 w 91"/>
                <a:gd name="T65" fmla="*/ 0 h 45"/>
                <a:gd name="T66" fmla="*/ 0 w 91"/>
                <a:gd name="T67" fmla="*/ 0 h 45"/>
                <a:gd name="T68" fmla="*/ 0 w 91"/>
                <a:gd name="T69" fmla="*/ 0 h 45"/>
                <a:gd name="T70" fmla="*/ 0 w 91"/>
                <a:gd name="T71" fmla="*/ 0 h 45"/>
                <a:gd name="T72" fmla="*/ 0 w 91"/>
                <a:gd name="T73" fmla="*/ 0 h 45"/>
                <a:gd name="T74" fmla="*/ 0 w 91"/>
                <a:gd name="T75" fmla="*/ 0 h 45"/>
                <a:gd name="T76" fmla="*/ 0 w 91"/>
                <a:gd name="T77" fmla="*/ 0 h 45"/>
                <a:gd name="T78" fmla="*/ 0 w 91"/>
                <a:gd name="T79" fmla="*/ 0 h 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"/>
                <a:gd name="T121" fmla="*/ 0 h 45"/>
                <a:gd name="T122" fmla="*/ 91 w 91"/>
                <a:gd name="T123" fmla="*/ 45 h 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" h="45">
                  <a:moveTo>
                    <a:pt x="67" y="0"/>
                  </a:moveTo>
                  <a:lnTo>
                    <a:pt x="73" y="1"/>
                  </a:lnTo>
                  <a:lnTo>
                    <a:pt x="79" y="5"/>
                  </a:lnTo>
                  <a:lnTo>
                    <a:pt x="83" y="8"/>
                  </a:lnTo>
                  <a:lnTo>
                    <a:pt x="86" y="10"/>
                  </a:lnTo>
                  <a:lnTo>
                    <a:pt x="90" y="18"/>
                  </a:lnTo>
                  <a:lnTo>
                    <a:pt x="91" y="25"/>
                  </a:lnTo>
                  <a:lnTo>
                    <a:pt x="86" y="33"/>
                  </a:lnTo>
                  <a:lnTo>
                    <a:pt x="82" y="38"/>
                  </a:lnTo>
                  <a:lnTo>
                    <a:pt x="73" y="40"/>
                  </a:lnTo>
                  <a:lnTo>
                    <a:pt x="65" y="37"/>
                  </a:lnTo>
                  <a:lnTo>
                    <a:pt x="62" y="33"/>
                  </a:lnTo>
                  <a:lnTo>
                    <a:pt x="59" y="29"/>
                  </a:lnTo>
                  <a:lnTo>
                    <a:pt x="55" y="23"/>
                  </a:lnTo>
                  <a:lnTo>
                    <a:pt x="54" y="18"/>
                  </a:lnTo>
                  <a:lnTo>
                    <a:pt x="49" y="21"/>
                  </a:lnTo>
                  <a:lnTo>
                    <a:pt x="42" y="27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9"/>
                  </a:lnTo>
                  <a:lnTo>
                    <a:pt x="14" y="42"/>
                  </a:lnTo>
                  <a:lnTo>
                    <a:pt x="8" y="43"/>
                  </a:lnTo>
                  <a:lnTo>
                    <a:pt x="5" y="45"/>
                  </a:lnTo>
                  <a:lnTo>
                    <a:pt x="1" y="43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" y="33"/>
                  </a:lnTo>
                  <a:lnTo>
                    <a:pt x="5" y="28"/>
                  </a:lnTo>
                  <a:lnTo>
                    <a:pt x="9" y="23"/>
                  </a:lnTo>
                  <a:lnTo>
                    <a:pt x="12" y="18"/>
                  </a:lnTo>
                  <a:lnTo>
                    <a:pt x="15" y="13"/>
                  </a:lnTo>
                  <a:lnTo>
                    <a:pt x="18" y="10"/>
                  </a:lnTo>
                  <a:lnTo>
                    <a:pt x="23" y="9"/>
                  </a:lnTo>
                  <a:lnTo>
                    <a:pt x="29" y="7"/>
                  </a:lnTo>
                  <a:lnTo>
                    <a:pt x="38" y="7"/>
                  </a:lnTo>
                  <a:lnTo>
                    <a:pt x="45" y="6"/>
                  </a:lnTo>
                  <a:lnTo>
                    <a:pt x="53" y="6"/>
                  </a:lnTo>
                  <a:lnTo>
                    <a:pt x="60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6" name="Freeform 397"/>
            <p:cNvSpPr>
              <a:spLocks/>
            </p:cNvSpPr>
            <p:nvPr/>
          </p:nvSpPr>
          <p:spPr bwMode="auto">
            <a:xfrm>
              <a:off x="6802" y="3660"/>
              <a:ext cx="23" cy="19"/>
            </a:xfrm>
            <a:custGeom>
              <a:avLst/>
              <a:gdLst>
                <a:gd name="T0" fmla="*/ 0 w 94"/>
                <a:gd name="T1" fmla="*/ 0 h 77"/>
                <a:gd name="T2" fmla="*/ 0 w 94"/>
                <a:gd name="T3" fmla="*/ 0 h 77"/>
                <a:gd name="T4" fmla="*/ 0 w 94"/>
                <a:gd name="T5" fmla="*/ 0 h 77"/>
                <a:gd name="T6" fmla="*/ 0 w 94"/>
                <a:gd name="T7" fmla="*/ 0 h 77"/>
                <a:gd name="T8" fmla="*/ 0 w 94"/>
                <a:gd name="T9" fmla="*/ 0 h 77"/>
                <a:gd name="T10" fmla="*/ 0 w 94"/>
                <a:gd name="T11" fmla="*/ 0 h 77"/>
                <a:gd name="T12" fmla="*/ 0 w 94"/>
                <a:gd name="T13" fmla="*/ 0 h 77"/>
                <a:gd name="T14" fmla="*/ 0 w 94"/>
                <a:gd name="T15" fmla="*/ 0 h 77"/>
                <a:gd name="T16" fmla="*/ 0 w 94"/>
                <a:gd name="T17" fmla="*/ 0 h 77"/>
                <a:gd name="T18" fmla="*/ 0 w 94"/>
                <a:gd name="T19" fmla="*/ 0 h 77"/>
                <a:gd name="T20" fmla="*/ 0 w 94"/>
                <a:gd name="T21" fmla="*/ 0 h 77"/>
                <a:gd name="T22" fmla="*/ 0 w 94"/>
                <a:gd name="T23" fmla="*/ 0 h 77"/>
                <a:gd name="T24" fmla="*/ 0 w 94"/>
                <a:gd name="T25" fmla="*/ 0 h 77"/>
                <a:gd name="T26" fmla="*/ 0 w 94"/>
                <a:gd name="T27" fmla="*/ 0 h 77"/>
                <a:gd name="T28" fmla="*/ 0 w 94"/>
                <a:gd name="T29" fmla="*/ 0 h 77"/>
                <a:gd name="T30" fmla="*/ 0 w 94"/>
                <a:gd name="T31" fmla="*/ 0 h 77"/>
                <a:gd name="T32" fmla="*/ 0 w 94"/>
                <a:gd name="T33" fmla="*/ 0 h 77"/>
                <a:gd name="T34" fmla="*/ 0 w 94"/>
                <a:gd name="T35" fmla="*/ 0 h 77"/>
                <a:gd name="T36" fmla="*/ 0 w 94"/>
                <a:gd name="T37" fmla="*/ 0 h 77"/>
                <a:gd name="T38" fmla="*/ 0 w 94"/>
                <a:gd name="T39" fmla="*/ 0 h 77"/>
                <a:gd name="T40" fmla="*/ 0 w 94"/>
                <a:gd name="T41" fmla="*/ 0 h 77"/>
                <a:gd name="T42" fmla="*/ 0 w 94"/>
                <a:gd name="T43" fmla="*/ 0 h 77"/>
                <a:gd name="T44" fmla="*/ 0 w 94"/>
                <a:gd name="T45" fmla="*/ 0 h 77"/>
                <a:gd name="T46" fmla="*/ 0 w 94"/>
                <a:gd name="T47" fmla="*/ 0 h 77"/>
                <a:gd name="T48" fmla="*/ 0 w 94"/>
                <a:gd name="T49" fmla="*/ 0 h 77"/>
                <a:gd name="T50" fmla="*/ 0 w 94"/>
                <a:gd name="T51" fmla="*/ 0 h 77"/>
                <a:gd name="T52" fmla="*/ 0 w 94"/>
                <a:gd name="T53" fmla="*/ 0 h 77"/>
                <a:gd name="T54" fmla="*/ 0 w 94"/>
                <a:gd name="T55" fmla="*/ 0 h 77"/>
                <a:gd name="T56" fmla="*/ 0 w 94"/>
                <a:gd name="T57" fmla="*/ 0 h 77"/>
                <a:gd name="T58" fmla="*/ 0 w 94"/>
                <a:gd name="T59" fmla="*/ 0 h 77"/>
                <a:gd name="T60" fmla="*/ 0 w 94"/>
                <a:gd name="T61" fmla="*/ 0 h 77"/>
                <a:gd name="T62" fmla="*/ 0 w 94"/>
                <a:gd name="T63" fmla="*/ 0 h 77"/>
                <a:gd name="T64" fmla="*/ 0 w 94"/>
                <a:gd name="T65" fmla="*/ 0 h 77"/>
                <a:gd name="T66" fmla="*/ 0 w 94"/>
                <a:gd name="T67" fmla="*/ 0 h 77"/>
                <a:gd name="T68" fmla="*/ 0 w 94"/>
                <a:gd name="T69" fmla="*/ 0 h 77"/>
                <a:gd name="T70" fmla="*/ 0 w 94"/>
                <a:gd name="T71" fmla="*/ 0 h 77"/>
                <a:gd name="T72" fmla="*/ 0 w 94"/>
                <a:gd name="T73" fmla="*/ 0 h 77"/>
                <a:gd name="T74" fmla="*/ 0 w 94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4"/>
                <a:gd name="T115" fmla="*/ 0 h 77"/>
                <a:gd name="T116" fmla="*/ 94 w 94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4" h="77">
                  <a:moveTo>
                    <a:pt x="59" y="1"/>
                  </a:moveTo>
                  <a:lnTo>
                    <a:pt x="64" y="0"/>
                  </a:lnTo>
                  <a:lnTo>
                    <a:pt x="70" y="1"/>
                  </a:lnTo>
                  <a:lnTo>
                    <a:pt x="75" y="2"/>
                  </a:lnTo>
                  <a:lnTo>
                    <a:pt x="78" y="5"/>
                  </a:lnTo>
                  <a:lnTo>
                    <a:pt x="82" y="9"/>
                  </a:lnTo>
                  <a:lnTo>
                    <a:pt x="86" y="13"/>
                  </a:lnTo>
                  <a:lnTo>
                    <a:pt x="88" y="18"/>
                  </a:lnTo>
                  <a:lnTo>
                    <a:pt x="94" y="25"/>
                  </a:lnTo>
                  <a:lnTo>
                    <a:pt x="86" y="28"/>
                  </a:lnTo>
                  <a:lnTo>
                    <a:pt x="78" y="31"/>
                  </a:lnTo>
                  <a:lnTo>
                    <a:pt x="70" y="32"/>
                  </a:lnTo>
                  <a:lnTo>
                    <a:pt x="63" y="36"/>
                  </a:lnTo>
                  <a:lnTo>
                    <a:pt x="54" y="38"/>
                  </a:lnTo>
                  <a:lnTo>
                    <a:pt x="47" y="40"/>
                  </a:lnTo>
                  <a:lnTo>
                    <a:pt x="40" y="43"/>
                  </a:lnTo>
                  <a:lnTo>
                    <a:pt x="33" y="46"/>
                  </a:lnTo>
                  <a:lnTo>
                    <a:pt x="24" y="52"/>
                  </a:lnTo>
                  <a:lnTo>
                    <a:pt x="17" y="58"/>
                  </a:lnTo>
                  <a:lnTo>
                    <a:pt x="12" y="62"/>
                  </a:lnTo>
                  <a:lnTo>
                    <a:pt x="8" y="66"/>
                  </a:lnTo>
                  <a:lnTo>
                    <a:pt x="6" y="71"/>
                  </a:lnTo>
                  <a:lnTo>
                    <a:pt x="2" y="77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2" y="56"/>
                  </a:lnTo>
                  <a:lnTo>
                    <a:pt x="6" y="48"/>
                  </a:lnTo>
                  <a:lnTo>
                    <a:pt x="13" y="39"/>
                  </a:lnTo>
                  <a:lnTo>
                    <a:pt x="17" y="32"/>
                  </a:lnTo>
                  <a:lnTo>
                    <a:pt x="22" y="27"/>
                  </a:lnTo>
                  <a:lnTo>
                    <a:pt x="27" y="22"/>
                  </a:lnTo>
                  <a:lnTo>
                    <a:pt x="33" y="17"/>
                  </a:lnTo>
                  <a:lnTo>
                    <a:pt x="40" y="12"/>
                  </a:lnTo>
                  <a:lnTo>
                    <a:pt x="46" y="9"/>
                  </a:lnTo>
                  <a:lnTo>
                    <a:pt x="52" y="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7" name="Freeform 398"/>
            <p:cNvSpPr>
              <a:spLocks/>
            </p:cNvSpPr>
            <p:nvPr/>
          </p:nvSpPr>
          <p:spPr bwMode="auto">
            <a:xfrm>
              <a:off x="7085" y="3663"/>
              <a:ext cx="15" cy="13"/>
            </a:xfrm>
            <a:custGeom>
              <a:avLst/>
              <a:gdLst>
                <a:gd name="T0" fmla="*/ 0 w 62"/>
                <a:gd name="T1" fmla="*/ 0 h 50"/>
                <a:gd name="T2" fmla="*/ 0 w 62"/>
                <a:gd name="T3" fmla="*/ 0 h 50"/>
                <a:gd name="T4" fmla="*/ 0 w 62"/>
                <a:gd name="T5" fmla="*/ 0 h 50"/>
                <a:gd name="T6" fmla="*/ 0 w 62"/>
                <a:gd name="T7" fmla="*/ 0 h 50"/>
                <a:gd name="T8" fmla="*/ 0 w 62"/>
                <a:gd name="T9" fmla="*/ 0 h 50"/>
                <a:gd name="T10" fmla="*/ 0 w 62"/>
                <a:gd name="T11" fmla="*/ 0 h 50"/>
                <a:gd name="T12" fmla="*/ 0 w 62"/>
                <a:gd name="T13" fmla="*/ 0 h 50"/>
                <a:gd name="T14" fmla="*/ 0 w 62"/>
                <a:gd name="T15" fmla="*/ 0 h 50"/>
                <a:gd name="T16" fmla="*/ 0 w 62"/>
                <a:gd name="T17" fmla="*/ 0 h 50"/>
                <a:gd name="T18" fmla="*/ 0 w 62"/>
                <a:gd name="T19" fmla="*/ 0 h 50"/>
                <a:gd name="T20" fmla="*/ 0 w 62"/>
                <a:gd name="T21" fmla="*/ 0 h 50"/>
                <a:gd name="T22" fmla="*/ 0 w 62"/>
                <a:gd name="T23" fmla="*/ 0 h 50"/>
                <a:gd name="T24" fmla="*/ 0 w 62"/>
                <a:gd name="T25" fmla="*/ 0 h 50"/>
                <a:gd name="T26" fmla="*/ 0 w 62"/>
                <a:gd name="T27" fmla="*/ 0 h 50"/>
                <a:gd name="T28" fmla="*/ 0 w 62"/>
                <a:gd name="T29" fmla="*/ 0 h 50"/>
                <a:gd name="T30" fmla="*/ 0 w 62"/>
                <a:gd name="T31" fmla="*/ 0 h 50"/>
                <a:gd name="T32" fmla="*/ 0 w 62"/>
                <a:gd name="T33" fmla="*/ 0 h 50"/>
                <a:gd name="T34" fmla="*/ 0 w 62"/>
                <a:gd name="T35" fmla="*/ 0 h 50"/>
                <a:gd name="T36" fmla="*/ 0 w 62"/>
                <a:gd name="T37" fmla="*/ 0 h 50"/>
                <a:gd name="T38" fmla="*/ 0 w 62"/>
                <a:gd name="T39" fmla="*/ 0 h 50"/>
                <a:gd name="T40" fmla="*/ 0 w 62"/>
                <a:gd name="T41" fmla="*/ 0 h 50"/>
                <a:gd name="T42" fmla="*/ 0 w 62"/>
                <a:gd name="T43" fmla="*/ 0 h 50"/>
                <a:gd name="T44" fmla="*/ 0 w 62"/>
                <a:gd name="T45" fmla="*/ 0 h 50"/>
                <a:gd name="T46" fmla="*/ 0 w 62"/>
                <a:gd name="T47" fmla="*/ 0 h 50"/>
                <a:gd name="T48" fmla="*/ 0 w 62"/>
                <a:gd name="T49" fmla="*/ 0 h 50"/>
                <a:gd name="T50" fmla="*/ 0 w 62"/>
                <a:gd name="T51" fmla="*/ 0 h 50"/>
                <a:gd name="T52" fmla="*/ 0 w 62"/>
                <a:gd name="T53" fmla="*/ 0 h 50"/>
                <a:gd name="T54" fmla="*/ 0 w 62"/>
                <a:gd name="T55" fmla="*/ 0 h 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2"/>
                <a:gd name="T85" fmla="*/ 0 h 50"/>
                <a:gd name="T86" fmla="*/ 62 w 62"/>
                <a:gd name="T87" fmla="*/ 50 h 5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2" h="50">
                  <a:moveTo>
                    <a:pt x="34" y="0"/>
                  </a:moveTo>
                  <a:lnTo>
                    <a:pt x="39" y="0"/>
                  </a:lnTo>
                  <a:lnTo>
                    <a:pt x="44" y="3"/>
                  </a:lnTo>
                  <a:lnTo>
                    <a:pt x="46" y="7"/>
                  </a:lnTo>
                  <a:lnTo>
                    <a:pt x="48" y="13"/>
                  </a:lnTo>
                  <a:lnTo>
                    <a:pt x="50" y="19"/>
                  </a:lnTo>
                  <a:lnTo>
                    <a:pt x="53" y="25"/>
                  </a:lnTo>
                  <a:lnTo>
                    <a:pt x="57" y="30"/>
                  </a:lnTo>
                  <a:lnTo>
                    <a:pt x="62" y="36"/>
                  </a:lnTo>
                  <a:lnTo>
                    <a:pt x="56" y="35"/>
                  </a:lnTo>
                  <a:lnTo>
                    <a:pt x="50" y="35"/>
                  </a:lnTo>
                  <a:lnTo>
                    <a:pt x="44" y="33"/>
                  </a:lnTo>
                  <a:lnTo>
                    <a:pt x="36" y="35"/>
                  </a:lnTo>
                  <a:lnTo>
                    <a:pt x="30" y="35"/>
                  </a:lnTo>
                  <a:lnTo>
                    <a:pt x="24" y="39"/>
                  </a:lnTo>
                  <a:lnTo>
                    <a:pt x="21" y="42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11" y="41"/>
                  </a:lnTo>
                  <a:lnTo>
                    <a:pt x="13" y="37"/>
                  </a:lnTo>
                  <a:lnTo>
                    <a:pt x="16" y="31"/>
                  </a:lnTo>
                  <a:lnTo>
                    <a:pt x="9" y="29"/>
                  </a:lnTo>
                  <a:lnTo>
                    <a:pt x="0" y="30"/>
                  </a:lnTo>
                  <a:lnTo>
                    <a:pt x="7" y="22"/>
                  </a:lnTo>
                  <a:lnTo>
                    <a:pt x="15" y="14"/>
                  </a:lnTo>
                  <a:lnTo>
                    <a:pt x="23" y="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8" name="Freeform 399"/>
            <p:cNvSpPr>
              <a:spLocks/>
            </p:cNvSpPr>
            <p:nvPr/>
          </p:nvSpPr>
          <p:spPr bwMode="auto">
            <a:xfrm>
              <a:off x="6917" y="3666"/>
              <a:ext cx="16" cy="15"/>
            </a:xfrm>
            <a:custGeom>
              <a:avLst/>
              <a:gdLst>
                <a:gd name="T0" fmla="*/ 0 w 62"/>
                <a:gd name="T1" fmla="*/ 0 h 58"/>
                <a:gd name="T2" fmla="*/ 0 w 62"/>
                <a:gd name="T3" fmla="*/ 0 h 58"/>
                <a:gd name="T4" fmla="*/ 0 w 62"/>
                <a:gd name="T5" fmla="*/ 0 h 58"/>
                <a:gd name="T6" fmla="*/ 0 w 62"/>
                <a:gd name="T7" fmla="*/ 0 h 58"/>
                <a:gd name="T8" fmla="*/ 0 w 62"/>
                <a:gd name="T9" fmla="*/ 0 h 58"/>
                <a:gd name="T10" fmla="*/ 0 w 62"/>
                <a:gd name="T11" fmla="*/ 0 h 58"/>
                <a:gd name="T12" fmla="*/ 0 w 62"/>
                <a:gd name="T13" fmla="*/ 0 h 58"/>
                <a:gd name="T14" fmla="*/ 0 w 62"/>
                <a:gd name="T15" fmla="*/ 0 h 58"/>
                <a:gd name="T16" fmla="*/ 0 w 62"/>
                <a:gd name="T17" fmla="*/ 0 h 58"/>
                <a:gd name="T18" fmla="*/ 0 w 62"/>
                <a:gd name="T19" fmla="*/ 0 h 58"/>
                <a:gd name="T20" fmla="*/ 0 w 62"/>
                <a:gd name="T21" fmla="*/ 0 h 58"/>
                <a:gd name="T22" fmla="*/ 0 w 62"/>
                <a:gd name="T23" fmla="*/ 0 h 58"/>
                <a:gd name="T24" fmla="*/ 0 w 62"/>
                <a:gd name="T25" fmla="*/ 0 h 58"/>
                <a:gd name="T26" fmla="*/ 0 w 62"/>
                <a:gd name="T27" fmla="*/ 0 h 58"/>
                <a:gd name="T28" fmla="*/ 0 w 62"/>
                <a:gd name="T29" fmla="*/ 0 h 58"/>
                <a:gd name="T30" fmla="*/ 0 w 62"/>
                <a:gd name="T31" fmla="*/ 0 h 58"/>
                <a:gd name="T32" fmla="*/ 0 w 62"/>
                <a:gd name="T33" fmla="*/ 0 h 58"/>
                <a:gd name="T34" fmla="*/ 0 w 62"/>
                <a:gd name="T35" fmla="*/ 0 h 58"/>
                <a:gd name="T36" fmla="*/ 0 w 62"/>
                <a:gd name="T37" fmla="*/ 0 h 58"/>
                <a:gd name="T38" fmla="*/ 0 w 62"/>
                <a:gd name="T39" fmla="*/ 0 h 58"/>
                <a:gd name="T40" fmla="*/ 0 w 62"/>
                <a:gd name="T41" fmla="*/ 0 h 58"/>
                <a:gd name="T42" fmla="*/ 0 w 62"/>
                <a:gd name="T43" fmla="*/ 0 h 58"/>
                <a:gd name="T44" fmla="*/ 0 w 62"/>
                <a:gd name="T45" fmla="*/ 0 h 58"/>
                <a:gd name="T46" fmla="*/ 0 w 62"/>
                <a:gd name="T47" fmla="*/ 0 h 58"/>
                <a:gd name="T48" fmla="*/ 0 w 62"/>
                <a:gd name="T49" fmla="*/ 0 h 58"/>
                <a:gd name="T50" fmla="*/ 0 w 62"/>
                <a:gd name="T51" fmla="*/ 0 h 58"/>
                <a:gd name="T52" fmla="*/ 0 w 62"/>
                <a:gd name="T53" fmla="*/ 0 h 58"/>
                <a:gd name="T54" fmla="*/ 0 w 62"/>
                <a:gd name="T55" fmla="*/ 0 h 58"/>
                <a:gd name="T56" fmla="*/ 0 w 62"/>
                <a:gd name="T57" fmla="*/ 0 h 58"/>
                <a:gd name="T58" fmla="*/ 0 w 62"/>
                <a:gd name="T59" fmla="*/ 0 h 58"/>
                <a:gd name="T60" fmla="*/ 0 w 62"/>
                <a:gd name="T61" fmla="*/ 0 h 58"/>
                <a:gd name="T62" fmla="*/ 0 w 62"/>
                <a:gd name="T63" fmla="*/ 0 h 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"/>
                <a:gd name="T97" fmla="*/ 0 h 58"/>
                <a:gd name="T98" fmla="*/ 62 w 62"/>
                <a:gd name="T99" fmla="*/ 58 h 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" h="58">
                  <a:moveTo>
                    <a:pt x="44" y="2"/>
                  </a:moveTo>
                  <a:lnTo>
                    <a:pt x="51" y="0"/>
                  </a:lnTo>
                  <a:lnTo>
                    <a:pt x="56" y="2"/>
                  </a:lnTo>
                  <a:lnTo>
                    <a:pt x="59" y="5"/>
                  </a:lnTo>
                  <a:lnTo>
                    <a:pt x="62" y="10"/>
                  </a:lnTo>
                  <a:lnTo>
                    <a:pt x="62" y="15"/>
                  </a:lnTo>
                  <a:lnTo>
                    <a:pt x="59" y="19"/>
                  </a:lnTo>
                  <a:lnTo>
                    <a:pt x="53" y="21"/>
                  </a:lnTo>
                  <a:lnTo>
                    <a:pt x="44" y="18"/>
                  </a:lnTo>
                  <a:lnTo>
                    <a:pt x="43" y="23"/>
                  </a:lnTo>
                  <a:lnTo>
                    <a:pt x="43" y="27"/>
                  </a:lnTo>
                  <a:lnTo>
                    <a:pt x="42" y="29"/>
                  </a:lnTo>
                  <a:lnTo>
                    <a:pt x="40" y="32"/>
                  </a:lnTo>
                  <a:lnTo>
                    <a:pt x="33" y="35"/>
                  </a:lnTo>
                  <a:lnTo>
                    <a:pt x="28" y="38"/>
                  </a:lnTo>
                  <a:lnTo>
                    <a:pt x="20" y="39"/>
                  </a:lnTo>
                  <a:lnTo>
                    <a:pt x="15" y="41"/>
                  </a:lnTo>
                  <a:lnTo>
                    <a:pt x="12" y="43"/>
                  </a:lnTo>
                  <a:lnTo>
                    <a:pt x="12" y="47"/>
                  </a:lnTo>
                  <a:lnTo>
                    <a:pt x="10" y="51"/>
                  </a:lnTo>
                  <a:lnTo>
                    <a:pt x="12" y="58"/>
                  </a:lnTo>
                  <a:lnTo>
                    <a:pt x="6" y="54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8" y="27"/>
                  </a:lnTo>
                  <a:lnTo>
                    <a:pt x="16" y="18"/>
                  </a:lnTo>
                  <a:lnTo>
                    <a:pt x="26" y="11"/>
                  </a:lnTo>
                  <a:lnTo>
                    <a:pt x="34" y="5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" name="Freeform 400"/>
            <p:cNvSpPr>
              <a:spLocks/>
            </p:cNvSpPr>
            <p:nvPr/>
          </p:nvSpPr>
          <p:spPr bwMode="auto">
            <a:xfrm>
              <a:off x="6766" y="3668"/>
              <a:ext cx="29" cy="19"/>
            </a:xfrm>
            <a:custGeom>
              <a:avLst/>
              <a:gdLst>
                <a:gd name="T0" fmla="*/ 0 w 115"/>
                <a:gd name="T1" fmla="*/ 0 h 77"/>
                <a:gd name="T2" fmla="*/ 0 w 115"/>
                <a:gd name="T3" fmla="*/ 0 h 77"/>
                <a:gd name="T4" fmla="*/ 0 w 115"/>
                <a:gd name="T5" fmla="*/ 0 h 77"/>
                <a:gd name="T6" fmla="*/ 0 w 115"/>
                <a:gd name="T7" fmla="*/ 0 h 77"/>
                <a:gd name="T8" fmla="*/ 0 w 115"/>
                <a:gd name="T9" fmla="*/ 0 h 77"/>
                <a:gd name="T10" fmla="*/ 0 w 115"/>
                <a:gd name="T11" fmla="*/ 0 h 77"/>
                <a:gd name="T12" fmla="*/ 0 w 115"/>
                <a:gd name="T13" fmla="*/ 0 h 77"/>
                <a:gd name="T14" fmla="*/ 0 w 115"/>
                <a:gd name="T15" fmla="*/ 0 h 77"/>
                <a:gd name="T16" fmla="*/ 0 w 115"/>
                <a:gd name="T17" fmla="*/ 0 h 77"/>
                <a:gd name="T18" fmla="*/ 0 w 115"/>
                <a:gd name="T19" fmla="*/ 0 h 77"/>
                <a:gd name="T20" fmla="*/ 0 w 115"/>
                <a:gd name="T21" fmla="*/ 0 h 77"/>
                <a:gd name="T22" fmla="*/ 0 w 115"/>
                <a:gd name="T23" fmla="*/ 0 h 77"/>
                <a:gd name="T24" fmla="*/ 0 w 115"/>
                <a:gd name="T25" fmla="*/ 0 h 77"/>
                <a:gd name="T26" fmla="*/ 0 w 115"/>
                <a:gd name="T27" fmla="*/ 0 h 77"/>
                <a:gd name="T28" fmla="*/ 0 w 115"/>
                <a:gd name="T29" fmla="*/ 0 h 77"/>
                <a:gd name="T30" fmla="*/ 0 w 115"/>
                <a:gd name="T31" fmla="*/ 0 h 77"/>
                <a:gd name="T32" fmla="*/ 0 w 115"/>
                <a:gd name="T33" fmla="*/ 0 h 77"/>
                <a:gd name="T34" fmla="*/ 0 w 115"/>
                <a:gd name="T35" fmla="*/ 0 h 77"/>
                <a:gd name="T36" fmla="*/ 0 w 115"/>
                <a:gd name="T37" fmla="*/ 0 h 77"/>
                <a:gd name="T38" fmla="*/ 0 w 115"/>
                <a:gd name="T39" fmla="*/ 0 h 77"/>
                <a:gd name="T40" fmla="*/ 0 w 115"/>
                <a:gd name="T41" fmla="*/ 0 h 77"/>
                <a:gd name="T42" fmla="*/ 0 w 115"/>
                <a:gd name="T43" fmla="*/ 0 h 77"/>
                <a:gd name="T44" fmla="*/ 0 w 115"/>
                <a:gd name="T45" fmla="*/ 0 h 77"/>
                <a:gd name="T46" fmla="*/ 0 w 115"/>
                <a:gd name="T47" fmla="*/ 0 h 77"/>
                <a:gd name="T48" fmla="*/ 0 w 115"/>
                <a:gd name="T49" fmla="*/ 0 h 77"/>
                <a:gd name="T50" fmla="*/ 0 w 115"/>
                <a:gd name="T51" fmla="*/ 0 h 77"/>
                <a:gd name="T52" fmla="*/ 0 w 115"/>
                <a:gd name="T53" fmla="*/ 0 h 77"/>
                <a:gd name="T54" fmla="*/ 0 w 115"/>
                <a:gd name="T55" fmla="*/ 0 h 77"/>
                <a:gd name="T56" fmla="*/ 0 w 115"/>
                <a:gd name="T57" fmla="*/ 0 h 77"/>
                <a:gd name="T58" fmla="*/ 0 w 115"/>
                <a:gd name="T59" fmla="*/ 0 h 77"/>
                <a:gd name="T60" fmla="*/ 0 w 115"/>
                <a:gd name="T61" fmla="*/ 0 h 77"/>
                <a:gd name="T62" fmla="*/ 0 w 115"/>
                <a:gd name="T63" fmla="*/ 0 h 77"/>
                <a:gd name="T64" fmla="*/ 0 w 115"/>
                <a:gd name="T65" fmla="*/ 0 h 77"/>
                <a:gd name="T66" fmla="*/ 0 w 115"/>
                <a:gd name="T67" fmla="*/ 0 h 77"/>
                <a:gd name="T68" fmla="*/ 0 w 115"/>
                <a:gd name="T69" fmla="*/ 0 h 77"/>
                <a:gd name="T70" fmla="*/ 0 w 115"/>
                <a:gd name="T71" fmla="*/ 0 h 77"/>
                <a:gd name="T72" fmla="*/ 0 w 115"/>
                <a:gd name="T73" fmla="*/ 0 h 77"/>
                <a:gd name="T74" fmla="*/ 0 w 115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5"/>
                <a:gd name="T115" fmla="*/ 0 h 77"/>
                <a:gd name="T116" fmla="*/ 115 w 115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5" h="77">
                  <a:moveTo>
                    <a:pt x="95" y="0"/>
                  </a:moveTo>
                  <a:lnTo>
                    <a:pt x="102" y="0"/>
                  </a:lnTo>
                  <a:lnTo>
                    <a:pt x="108" y="1"/>
                  </a:lnTo>
                  <a:lnTo>
                    <a:pt x="112" y="5"/>
                  </a:lnTo>
                  <a:lnTo>
                    <a:pt x="115" y="8"/>
                  </a:lnTo>
                  <a:lnTo>
                    <a:pt x="115" y="13"/>
                  </a:lnTo>
                  <a:lnTo>
                    <a:pt x="115" y="20"/>
                  </a:lnTo>
                  <a:lnTo>
                    <a:pt x="109" y="25"/>
                  </a:lnTo>
                  <a:lnTo>
                    <a:pt x="103" y="29"/>
                  </a:lnTo>
                  <a:lnTo>
                    <a:pt x="101" y="28"/>
                  </a:lnTo>
                  <a:lnTo>
                    <a:pt x="97" y="27"/>
                  </a:lnTo>
                  <a:lnTo>
                    <a:pt x="93" y="24"/>
                  </a:lnTo>
                  <a:lnTo>
                    <a:pt x="91" y="20"/>
                  </a:lnTo>
                  <a:lnTo>
                    <a:pt x="81" y="25"/>
                  </a:lnTo>
                  <a:lnTo>
                    <a:pt x="74" y="33"/>
                  </a:lnTo>
                  <a:lnTo>
                    <a:pt x="67" y="39"/>
                  </a:lnTo>
                  <a:lnTo>
                    <a:pt x="60" y="48"/>
                  </a:lnTo>
                  <a:lnTo>
                    <a:pt x="53" y="54"/>
                  </a:lnTo>
                  <a:lnTo>
                    <a:pt x="45" y="62"/>
                  </a:lnTo>
                  <a:lnTo>
                    <a:pt x="37" y="67"/>
                  </a:lnTo>
                  <a:lnTo>
                    <a:pt x="30" y="74"/>
                  </a:lnTo>
                  <a:lnTo>
                    <a:pt x="21" y="75"/>
                  </a:lnTo>
                  <a:lnTo>
                    <a:pt x="15" y="76"/>
                  </a:lnTo>
                  <a:lnTo>
                    <a:pt x="8" y="76"/>
                  </a:lnTo>
                  <a:lnTo>
                    <a:pt x="0" y="77"/>
                  </a:lnTo>
                  <a:lnTo>
                    <a:pt x="4" y="68"/>
                  </a:lnTo>
                  <a:lnTo>
                    <a:pt x="10" y="61"/>
                  </a:lnTo>
                  <a:lnTo>
                    <a:pt x="19" y="53"/>
                  </a:lnTo>
                  <a:lnTo>
                    <a:pt x="27" y="46"/>
                  </a:lnTo>
                  <a:lnTo>
                    <a:pt x="33" y="39"/>
                  </a:lnTo>
                  <a:lnTo>
                    <a:pt x="43" y="33"/>
                  </a:lnTo>
                  <a:lnTo>
                    <a:pt x="51" y="27"/>
                  </a:lnTo>
                  <a:lnTo>
                    <a:pt x="61" y="22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86" y="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0" name="Freeform 401"/>
            <p:cNvSpPr>
              <a:spLocks/>
            </p:cNvSpPr>
            <p:nvPr/>
          </p:nvSpPr>
          <p:spPr bwMode="auto">
            <a:xfrm>
              <a:off x="6967" y="3668"/>
              <a:ext cx="7" cy="10"/>
            </a:xfrm>
            <a:custGeom>
              <a:avLst/>
              <a:gdLst>
                <a:gd name="T0" fmla="*/ 0 w 28"/>
                <a:gd name="T1" fmla="*/ 0 h 39"/>
                <a:gd name="T2" fmla="*/ 0 w 28"/>
                <a:gd name="T3" fmla="*/ 0 h 39"/>
                <a:gd name="T4" fmla="*/ 0 w 28"/>
                <a:gd name="T5" fmla="*/ 0 h 39"/>
                <a:gd name="T6" fmla="*/ 0 w 28"/>
                <a:gd name="T7" fmla="*/ 0 h 39"/>
                <a:gd name="T8" fmla="*/ 0 w 28"/>
                <a:gd name="T9" fmla="*/ 0 h 39"/>
                <a:gd name="T10" fmla="*/ 0 w 28"/>
                <a:gd name="T11" fmla="*/ 0 h 39"/>
                <a:gd name="T12" fmla="*/ 0 w 28"/>
                <a:gd name="T13" fmla="*/ 0 h 39"/>
                <a:gd name="T14" fmla="*/ 0 w 28"/>
                <a:gd name="T15" fmla="*/ 0 h 39"/>
                <a:gd name="T16" fmla="*/ 0 w 28"/>
                <a:gd name="T17" fmla="*/ 0 h 39"/>
                <a:gd name="T18" fmla="*/ 0 w 28"/>
                <a:gd name="T19" fmla="*/ 0 h 39"/>
                <a:gd name="T20" fmla="*/ 0 w 28"/>
                <a:gd name="T21" fmla="*/ 0 h 39"/>
                <a:gd name="T22" fmla="*/ 0 w 28"/>
                <a:gd name="T23" fmla="*/ 0 h 39"/>
                <a:gd name="T24" fmla="*/ 0 w 28"/>
                <a:gd name="T25" fmla="*/ 0 h 39"/>
                <a:gd name="T26" fmla="*/ 0 w 28"/>
                <a:gd name="T27" fmla="*/ 0 h 39"/>
                <a:gd name="T28" fmla="*/ 0 w 28"/>
                <a:gd name="T29" fmla="*/ 0 h 39"/>
                <a:gd name="T30" fmla="*/ 0 w 28"/>
                <a:gd name="T31" fmla="*/ 0 h 39"/>
                <a:gd name="T32" fmla="*/ 0 w 28"/>
                <a:gd name="T33" fmla="*/ 0 h 39"/>
                <a:gd name="T34" fmla="*/ 0 w 28"/>
                <a:gd name="T35" fmla="*/ 0 h 39"/>
                <a:gd name="T36" fmla="*/ 0 w 28"/>
                <a:gd name="T37" fmla="*/ 0 h 39"/>
                <a:gd name="T38" fmla="*/ 0 w 2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"/>
                <a:gd name="T61" fmla="*/ 0 h 39"/>
                <a:gd name="T62" fmla="*/ 28 w 2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" h="39">
                  <a:moveTo>
                    <a:pt x="5" y="0"/>
                  </a:moveTo>
                  <a:lnTo>
                    <a:pt x="9" y="5"/>
                  </a:lnTo>
                  <a:lnTo>
                    <a:pt x="13" y="8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8" y="0"/>
                  </a:lnTo>
                  <a:lnTo>
                    <a:pt x="28" y="7"/>
                  </a:lnTo>
                  <a:lnTo>
                    <a:pt x="28" y="15"/>
                  </a:lnTo>
                  <a:lnTo>
                    <a:pt x="26" y="24"/>
                  </a:lnTo>
                  <a:lnTo>
                    <a:pt x="26" y="35"/>
                  </a:lnTo>
                  <a:lnTo>
                    <a:pt x="17" y="34"/>
                  </a:lnTo>
                  <a:lnTo>
                    <a:pt x="10" y="39"/>
                  </a:lnTo>
                  <a:lnTo>
                    <a:pt x="8" y="33"/>
                  </a:lnTo>
                  <a:lnTo>
                    <a:pt x="5" y="28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1" name="Freeform 402"/>
            <p:cNvSpPr>
              <a:spLocks/>
            </p:cNvSpPr>
            <p:nvPr/>
          </p:nvSpPr>
          <p:spPr bwMode="auto">
            <a:xfrm>
              <a:off x="7046" y="3668"/>
              <a:ext cx="28" cy="14"/>
            </a:xfrm>
            <a:custGeom>
              <a:avLst/>
              <a:gdLst>
                <a:gd name="T0" fmla="*/ 0 w 112"/>
                <a:gd name="T1" fmla="*/ 0 h 55"/>
                <a:gd name="T2" fmla="*/ 0 w 112"/>
                <a:gd name="T3" fmla="*/ 0 h 55"/>
                <a:gd name="T4" fmla="*/ 0 w 112"/>
                <a:gd name="T5" fmla="*/ 0 h 55"/>
                <a:gd name="T6" fmla="*/ 0 w 112"/>
                <a:gd name="T7" fmla="*/ 0 h 55"/>
                <a:gd name="T8" fmla="*/ 0 w 112"/>
                <a:gd name="T9" fmla="*/ 0 h 55"/>
                <a:gd name="T10" fmla="*/ 0 w 112"/>
                <a:gd name="T11" fmla="*/ 0 h 55"/>
                <a:gd name="T12" fmla="*/ 0 w 112"/>
                <a:gd name="T13" fmla="*/ 0 h 55"/>
                <a:gd name="T14" fmla="*/ 0 w 112"/>
                <a:gd name="T15" fmla="*/ 0 h 55"/>
                <a:gd name="T16" fmla="*/ 0 w 112"/>
                <a:gd name="T17" fmla="*/ 0 h 55"/>
                <a:gd name="T18" fmla="*/ 0 w 112"/>
                <a:gd name="T19" fmla="*/ 0 h 55"/>
                <a:gd name="T20" fmla="*/ 0 w 112"/>
                <a:gd name="T21" fmla="*/ 0 h 55"/>
                <a:gd name="T22" fmla="*/ 0 w 112"/>
                <a:gd name="T23" fmla="*/ 0 h 55"/>
                <a:gd name="T24" fmla="*/ 0 w 112"/>
                <a:gd name="T25" fmla="*/ 0 h 55"/>
                <a:gd name="T26" fmla="*/ 0 w 112"/>
                <a:gd name="T27" fmla="*/ 0 h 55"/>
                <a:gd name="T28" fmla="*/ 0 w 112"/>
                <a:gd name="T29" fmla="*/ 0 h 55"/>
                <a:gd name="T30" fmla="*/ 0 w 112"/>
                <a:gd name="T31" fmla="*/ 0 h 55"/>
                <a:gd name="T32" fmla="*/ 0 w 112"/>
                <a:gd name="T33" fmla="*/ 0 h 55"/>
                <a:gd name="T34" fmla="*/ 0 w 112"/>
                <a:gd name="T35" fmla="*/ 0 h 55"/>
                <a:gd name="T36" fmla="*/ 0 w 112"/>
                <a:gd name="T37" fmla="*/ 0 h 55"/>
                <a:gd name="T38" fmla="*/ 0 w 112"/>
                <a:gd name="T39" fmla="*/ 0 h 55"/>
                <a:gd name="T40" fmla="*/ 0 w 112"/>
                <a:gd name="T41" fmla="*/ 0 h 55"/>
                <a:gd name="T42" fmla="*/ 0 w 112"/>
                <a:gd name="T43" fmla="*/ 0 h 55"/>
                <a:gd name="T44" fmla="*/ 0 w 112"/>
                <a:gd name="T45" fmla="*/ 0 h 55"/>
                <a:gd name="T46" fmla="*/ 0 w 112"/>
                <a:gd name="T47" fmla="*/ 0 h 55"/>
                <a:gd name="T48" fmla="*/ 0 w 112"/>
                <a:gd name="T49" fmla="*/ 0 h 55"/>
                <a:gd name="T50" fmla="*/ 0 w 112"/>
                <a:gd name="T51" fmla="*/ 0 h 55"/>
                <a:gd name="T52" fmla="*/ 0 w 112"/>
                <a:gd name="T53" fmla="*/ 0 h 55"/>
                <a:gd name="T54" fmla="*/ 0 w 112"/>
                <a:gd name="T55" fmla="*/ 0 h 55"/>
                <a:gd name="T56" fmla="*/ 0 w 112"/>
                <a:gd name="T57" fmla="*/ 0 h 55"/>
                <a:gd name="T58" fmla="*/ 0 w 112"/>
                <a:gd name="T59" fmla="*/ 0 h 55"/>
                <a:gd name="T60" fmla="*/ 0 w 112"/>
                <a:gd name="T61" fmla="*/ 0 h 55"/>
                <a:gd name="T62" fmla="*/ 0 w 112"/>
                <a:gd name="T63" fmla="*/ 0 h 55"/>
                <a:gd name="T64" fmla="*/ 0 w 112"/>
                <a:gd name="T65" fmla="*/ 0 h 55"/>
                <a:gd name="T66" fmla="*/ 0 w 112"/>
                <a:gd name="T67" fmla="*/ 0 h 55"/>
                <a:gd name="T68" fmla="*/ 0 w 112"/>
                <a:gd name="T69" fmla="*/ 0 h 55"/>
                <a:gd name="T70" fmla="*/ 0 w 112"/>
                <a:gd name="T71" fmla="*/ 0 h 55"/>
                <a:gd name="T72" fmla="*/ 0 w 112"/>
                <a:gd name="T73" fmla="*/ 0 h 55"/>
                <a:gd name="T74" fmla="*/ 0 w 112"/>
                <a:gd name="T75" fmla="*/ 0 h 55"/>
                <a:gd name="T76" fmla="*/ 0 w 112"/>
                <a:gd name="T77" fmla="*/ 0 h 55"/>
                <a:gd name="T78" fmla="*/ 0 w 112"/>
                <a:gd name="T79" fmla="*/ 0 h 55"/>
                <a:gd name="T80" fmla="*/ 0 w 112"/>
                <a:gd name="T81" fmla="*/ 0 h 55"/>
                <a:gd name="T82" fmla="*/ 0 w 112"/>
                <a:gd name="T83" fmla="*/ 0 h 55"/>
                <a:gd name="T84" fmla="*/ 0 w 112"/>
                <a:gd name="T85" fmla="*/ 0 h 55"/>
                <a:gd name="T86" fmla="*/ 0 w 112"/>
                <a:gd name="T87" fmla="*/ 0 h 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55"/>
                <a:gd name="T134" fmla="*/ 112 w 112"/>
                <a:gd name="T135" fmla="*/ 55 h 5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55">
                  <a:moveTo>
                    <a:pt x="34" y="0"/>
                  </a:moveTo>
                  <a:lnTo>
                    <a:pt x="43" y="1"/>
                  </a:lnTo>
                  <a:lnTo>
                    <a:pt x="53" y="2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6"/>
                  </a:lnTo>
                  <a:lnTo>
                    <a:pt x="95" y="10"/>
                  </a:lnTo>
                  <a:lnTo>
                    <a:pt x="104" y="14"/>
                  </a:lnTo>
                  <a:lnTo>
                    <a:pt x="112" y="23"/>
                  </a:lnTo>
                  <a:lnTo>
                    <a:pt x="110" y="28"/>
                  </a:lnTo>
                  <a:lnTo>
                    <a:pt x="107" y="33"/>
                  </a:lnTo>
                  <a:lnTo>
                    <a:pt x="105" y="37"/>
                  </a:lnTo>
                  <a:lnTo>
                    <a:pt x="101" y="41"/>
                  </a:lnTo>
                  <a:lnTo>
                    <a:pt x="94" y="47"/>
                  </a:lnTo>
                  <a:lnTo>
                    <a:pt x="90" y="55"/>
                  </a:lnTo>
                  <a:lnTo>
                    <a:pt x="83" y="54"/>
                  </a:lnTo>
                  <a:lnTo>
                    <a:pt x="77" y="55"/>
                  </a:lnTo>
                  <a:lnTo>
                    <a:pt x="76" y="49"/>
                  </a:lnTo>
                  <a:lnTo>
                    <a:pt x="69" y="48"/>
                  </a:lnTo>
                  <a:lnTo>
                    <a:pt x="71" y="44"/>
                  </a:lnTo>
                  <a:lnTo>
                    <a:pt x="74" y="38"/>
                  </a:lnTo>
                  <a:lnTo>
                    <a:pt x="77" y="33"/>
                  </a:lnTo>
                  <a:lnTo>
                    <a:pt x="80" y="29"/>
                  </a:lnTo>
                  <a:lnTo>
                    <a:pt x="80" y="28"/>
                  </a:lnTo>
                  <a:lnTo>
                    <a:pt x="80" y="27"/>
                  </a:lnTo>
                  <a:lnTo>
                    <a:pt x="70" y="31"/>
                  </a:lnTo>
                  <a:lnTo>
                    <a:pt x="60" y="33"/>
                  </a:lnTo>
                  <a:lnTo>
                    <a:pt x="57" y="28"/>
                  </a:lnTo>
                  <a:lnTo>
                    <a:pt x="55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36" y="31"/>
                  </a:lnTo>
                  <a:lnTo>
                    <a:pt x="29" y="33"/>
                  </a:lnTo>
                  <a:lnTo>
                    <a:pt x="22" y="33"/>
                  </a:lnTo>
                  <a:lnTo>
                    <a:pt x="14" y="33"/>
                  </a:lnTo>
                  <a:lnTo>
                    <a:pt x="7" y="33"/>
                  </a:lnTo>
                  <a:lnTo>
                    <a:pt x="0" y="32"/>
                  </a:lnTo>
                  <a:lnTo>
                    <a:pt x="4" y="21"/>
                  </a:lnTo>
                  <a:lnTo>
                    <a:pt x="13" y="12"/>
                  </a:lnTo>
                  <a:lnTo>
                    <a:pt x="17" y="8"/>
                  </a:lnTo>
                  <a:lnTo>
                    <a:pt x="23" y="5"/>
                  </a:lnTo>
                  <a:lnTo>
                    <a:pt x="28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2" name="Freeform 403"/>
            <p:cNvSpPr>
              <a:spLocks/>
            </p:cNvSpPr>
            <p:nvPr/>
          </p:nvSpPr>
          <p:spPr bwMode="auto">
            <a:xfrm>
              <a:off x="6726" y="3671"/>
              <a:ext cx="12" cy="9"/>
            </a:xfrm>
            <a:custGeom>
              <a:avLst/>
              <a:gdLst>
                <a:gd name="T0" fmla="*/ 0 w 50"/>
                <a:gd name="T1" fmla="*/ 0 h 37"/>
                <a:gd name="T2" fmla="*/ 0 w 50"/>
                <a:gd name="T3" fmla="*/ 0 h 37"/>
                <a:gd name="T4" fmla="*/ 0 w 50"/>
                <a:gd name="T5" fmla="*/ 0 h 37"/>
                <a:gd name="T6" fmla="*/ 0 w 50"/>
                <a:gd name="T7" fmla="*/ 0 h 37"/>
                <a:gd name="T8" fmla="*/ 0 w 50"/>
                <a:gd name="T9" fmla="*/ 0 h 37"/>
                <a:gd name="T10" fmla="*/ 0 w 50"/>
                <a:gd name="T11" fmla="*/ 0 h 37"/>
                <a:gd name="T12" fmla="*/ 0 w 50"/>
                <a:gd name="T13" fmla="*/ 0 h 37"/>
                <a:gd name="T14" fmla="*/ 0 w 50"/>
                <a:gd name="T15" fmla="*/ 0 h 37"/>
                <a:gd name="T16" fmla="*/ 0 w 50"/>
                <a:gd name="T17" fmla="*/ 0 h 37"/>
                <a:gd name="T18" fmla="*/ 0 w 50"/>
                <a:gd name="T19" fmla="*/ 0 h 37"/>
                <a:gd name="T20" fmla="*/ 0 w 50"/>
                <a:gd name="T21" fmla="*/ 0 h 37"/>
                <a:gd name="T22" fmla="*/ 0 w 50"/>
                <a:gd name="T23" fmla="*/ 0 h 37"/>
                <a:gd name="T24" fmla="*/ 0 w 50"/>
                <a:gd name="T25" fmla="*/ 0 h 37"/>
                <a:gd name="T26" fmla="*/ 0 w 50"/>
                <a:gd name="T27" fmla="*/ 0 h 37"/>
                <a:gd name="T28" fmla="*/ 0 w 50"/>
                <a:gd name="T29" fmla="*/ 0 h 37"/>
                <a:gd name="T30" fmla="*/ 0 w 50"/>
                <a:gd name="T31" fmla="*/ 0 h 37"/>
                <a:gd name="T32" fmla="*/ 0 w 50"/>
                <a:gd name="T33" fmla="*/ 0 h 37"/>
                <a:gd name="T34" fmla="*/ 0 w 50"/>
                <a:gd name="T35" fmla="*/ 0 h 37"/>
                <a:gd name="T36" fmla="*/ 0 w 50"/>
                <a:gd name="T37" fmla="*/ 0 h 37"/>
                <a:gd name="T38" fmla="*/ 0 w 50"/>
                <a:gd name="T39" fmla="*/ 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37"/>
                <a:gd name="T62" fmla="*/ 50 w 50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37">
                  <a:moveTo>
                    <a:pt x="39" y="0"/>
                  </a:moveTo>
                  <a:lnTo>
                    <a:pt x="45" y="2"/>
                  </a:lnTo>
                  <a:lnTo>
                    <a:pt x="48" y="7"/>
                  </a:lnTo>
                  <a:lnTo>
                    <a:pt x="50" y="10"/>
                  </a:lnTo>
                  <a:lnTo>
                    <a:pt x="50" y="15"/>
                  </a:lnTo>
                  <a:lnTo>
                    <a:pt x="45" y="21"/>
                  </a:lnTo>
                  <a:lnTo>
                    <a:pt x="41" y="25"/>
                  </a:lnTo>
                  <a:lnTo>
                    <a:pt x="32" y="30"/>
                  </a:lnTo>
                  <a:lnTo>
                    <a:pt x="20" y="35"/>
                  </a:lnTo>
                  <a:lnTo>
                    <a:pt x="9" y="37"/>
                  </a:lnTo>
                  <a:lnTo>
                    <a:pt x="0" y="36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0" y="19"/>
                  </a:lnTo>
                  <a:lnTo>
                    <a:pt x="17" y="14"/>
                  </a:lnTo>
                  <a:lnTo>
                    <a:pt x="21" y="9"/>
                  </a:lnTo>
                  <a:lnTo>
                    <a:pt x="28" y="6"/>
                  </a:lnTo>
                  <a:lnTo>
                    <a:pt x="33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3" name="Freeform 404"/>
            <p:cNvSpPr>
              <a:spLocks/>
            </p:cNvSpPr>
            <p:nvPr/>
          </p:nvSpPr>
          <p:spPr bwMode="auto">
            <a:xfrm>
              <a:off x="7103" y="3674"/>
              <a:ext cx="8" cy="7"/>
            </a:xfrm>
            <a:custGeom>
              <a:avLst/>
              <a:gdLst>
                <a:gd name="T0" fmla="*/ 0 w 31"/>
                <a:gd name="T1" fmla="*/ 0 h 29"/>
                <a:gd name="T2" fmla="*/ 0 w 31"/>
                <a:gd name="T3" fmla="*/ 0 h 29"/>
                <a:gd name="T4" fmla="*/ 0 w 31"/>
                <a:gd name="T5" fmla="*/ 0 h 29"/>
                <a:gd name="T6" fmla="*/ 0 w 31"/>
                <a:gd name="T7" fmla="*/ 0 h 29"/>
                <a:gd name="T8" fmla="*/ 0 w 31"/>
                <a:gd name="T9" fmla="*/ 0 h 29"/>
                <a:gd name="T10" fmla="*/ 0 w 31"/>
                <a:gd name="T11" fmla="*/ 0 h 29"/>
                <a:gd name="T12" fmla="*/ 0 w 31"/>
                <a:gd name="T13" fmla="*/ 0 h 29"/>
                <a:gd name="T14" fmla="*/ 0 w 31"/>
                <a:gd name="T15" fmla="*/ 0 h 29"/>
                <a:gd name="T16" fmla="*/ 0 w 31"/>
                <a:gd name="T17" fmla="*/ 0 h 29"/>
                <a:gd name="T18" fmla="*/ 0 w 31"/>
                <a:gd name="T19" fmla="*/ 0 h 29"/>
                <a:gd name="T20" fmla="*/ 0 w 31"/>
                <a:gd name="T21" fmla="*/ 0 h 29"/>
                <a:gd name="T22" fmla="*/ 0 w 31"/>
                <a:gd name="T23" fmla="*/ 0 h 29"/>
                <a:gd name="T24" fmla="*/ 0 w 31"/>
                <a:gd name="T25" fmla="*/ 0 h 29"/>
                <a:gd name="T26" fmla="*/ 0 w 31"/>
                <a:gd name="T27" fmla="*/ 0 h 29"/>
                <a:gd name="T28" fmla="*/ 0 w 31"/>
                <a:gd name="T29" fmla="*/ 0 h 29"/>
                <a:gd name="T30" fmla="*/ 0 w 31"/>
                <a:gd name="T31" fmla="*/ 0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"/>
                <a:gd name="T49" fmla="*/ 0 h 29"/>
                <a:gd name="T50" fmla="*/ 31 w 31"/>
                <a:gd name="T51" fmla="*/ 29 h 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" h="29">
                  <a:moveTo>
                    <a:pt x="17" y="0"/>
                  </a:moveTo>
                  <a:lnTo>
                    <a:pt x="26" y="4"/>
                  </a:lnTo>
                  <a:lnTo>
                    <a:pt x="30" y="10"/>
                  </a:lnTo>
                  <a:lnTo>
                    <a:pt x="31" y="13"/>
                  </a:lnTo>
                  <a:lnTo>
                    <a:pt x="30" y="19"/>
                  </a:lnTo>
                  <a:lnTo>
                    <a:pt x="25" y="21"/>
                  </a:lnTo>
                  <a:lnTo>
                    <a:pt x="19" y="24"/>
                  </a:lnTo>
                  <a:lnTo>
                    <a:pt x="14" y="26"/>
                  </a:lnTo>
                  <a:lnTo>
                    <a:pt x="8" y="2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6" y="10"/>
                  </a:lnTo>
                  <a:lnTo>
                    <a:pt x="11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4" name="Freeform 405"/>
            <p:cNvSpPr>
              <a:spLocks/>
            </p:cNvSpPr>
            <p:nvPr/>
          </p:nvSpPr>
          <p:spPr bwMode="auto">
            <a:xfrm>
              <a:off x="6797" y="3682"/>
              <a:ext cx="20" cy="19"/>
            </a:xfrm>
            <a:custGeom>
              <a:avLst/>
              <a:gdLst>
                <a:gd name="T0" fmla="*/ 0 w 81"/>
                <a:gd name="T1" fmla="*/ 0 h 75"/>
                <a:gd name="T2" fmla="*/ 0 w 81"/>
                <a:gd name="T3" fmla="*/ 0 h 75"/>
                <a:gd name="T4" fmla="*/ 0 w 81"/>
                <a:gd name="T5" fmla="*/ 0 h 75"/>
                <a:gd name="T6" fmla="*/ 0 w 81"/>
                <a:gd name="T7" fmla="*/ 0 h 75"/>
                <a:gd name="T8" fmla="*/ 0 w 81"/>
                <a:gd name="T9" fmla="*/ 0 h 75"/>
                <a:gd name="T10" fmla="*/ 0 w 81"/>
                <a:gd name="T11" fmla="*/ 0 h 75"/>
                <a:gd name="T12" fmla="*/ 0 w 81"/>
                <a:gd name="T13" fmla="*/ 0 h 75"/>
                <a:gd name="T14" fmla="*/ 0 w 81"/>
                <a:gd name="T15" fmla="*/ 0 h 75"/>
                <a:gd name="T16" fmla="*/ 0 w 81"/>
                <a:gd name="T17" fmla="*/ 0 h 75"/>
                <a:gd name="T18" fmla="*/ 0 w 81"/>
                <a:gd name="T19" fmla="*/ 0 h 75"/>
                <a:gd name="T20" fmla="*/ 0 w 81"/>
                <a:gd name="T21" fmla="*/ 0 h 75"/>
                <a:gd name="T22" fmla="*/ 0 w 81"/>
                <a:gd name="T23" fmla="*/ 0 h 75"/>
                <a:gd name="T24" fmla="*/ 0 w 81"/>
                <a:gd name="T25" fmla="*/ 0 h 75"/>
                <a:gd name="T26" fmla="*/ 0 w 81"/>
                <a:gd name="T27" fmla="*/ 0 h 75"/>
                <a:gd name="T28" fmla="*/ 0 w 81"/>
                <a:gd name="T29" fmla="*/ 0 h 75"/>
                <a:gd name="T30" fmla="*/ 0 w 81"/>
                <a:gd name="T31" fmla="*/ 0 h 75"/>
                <a:gd name="T32" fmla="*/ 0 w 81"/>
                <a:gd name="T33" fmla="*/ 0 h 75"/>
                <a:gd name="T34" fmla="*/ 0 w 81"/>
                <a:gd name="T35" fmla="*/ 0 h 75"/>
                <a:gd name="T36" fmla="*/ 0 w 81"/>
                <a:gd name="T37" fmla="*/ 0 h 75"/>
                <a:gd name="T38" fmla="*/ 0 w 81"/>
                <a:gd name="T39" fmla="*/ 0 h 75"/>
                <a:gd name="T40" fmla="*/ 0 w 81"/>
                <a:gd name="T41" fmla="*/ 0 h 75"/>
                <a:gd name="T42" fmla="*/ 0 w 81"/>
                <a:gd name="T43" fmla="*/ 0 h 75"/>
                <a:gd name="T44" fmla="*/ 0 w 81"/>
                <a:gd name="T45" fmla="*/ 0 h 75"/>
                <a:gd name="T46" fmla="*/ 0 w 81"/>
                <a:gd name="T47" fmla="*/ 0 h 75"/>
                <a:gd name="T48" fmla="*/ 0 w 81"/>
                <a:gd name="T49" fmla="*/ 0 h 75"/>
                <a:gd name="T50" fmla="*/ 0 w 81"/>
                <a:gd name="T51" fmla="*/ 0 h 75"/>
                <a:gd name="T52" fmla="*/ 0 w 81"/>
                <a:gd name="T53" fmla="*/ 0 h 75"/>
                <a:gd name="T54" fmla="*/ 0 w 81"/>
                <a:gd name="T55" fmla="*/ 0 h 75"/>
                <a:gd name="T56" fmla="*/ 0 w 81"/>
                <a:gd name="T57" fmla="*/ 0 h 75"/>
                <a:gd name="T58" fmla="*/ 0 w 81"/>
                <a:gd name="T59" fmla="*/ 0 h 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1"/>
                <a:gd name="T91" fmla="*/ 0 h 75"/>
                <a:gd name="T92" fmla="*/ 81 w 81"/>
                <a:gd name="T93" fmla="*/ 75 h 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1" h="75">
                  <a:moveTo>
                    <a:pt x="48" y="0"/>
                  </a:moveTo>
                  <a:lnTo>
                    <a:pt x="59" y="8"/>
                  </a:lnTo>
                  <a:lnTo>
                    <a:pt x="68" y="17"/>
                  </a:lnTo>
                  <a:lnTo>
                    <a:pt x="72" y="21"/>
                  </a:lnTo>
                  <a:lnTo>
                    <a:pt x="75" y="27"/>
                  </a:lnTo>
                  <a:lnTo>
                    <a:pt x="78" y="32"/>
                  </a:lnTo>
                  <a:lnTo>
                    <a:pt x="81" y="38"/>
                  </a:lnTo>
                  <a:lnTo>
                    <a:pt x="72" y="35"/>
                  </a:lnTo>
                  <a:lnTo>
                    <a:pt x="63" y="36"/>
                  </a:lnTo>
                  <a:lnTo>
                    <a:pt x="55" y="39"/>
                  </a:lnTo>
                  <a:lnTo>
                    <a:pt x="48" y="46"/>
                  </a:lnTo>
                  <a:lnTo>
                    <a:pt x="39" y="52"/>
                  </a:lnTo>
                  <a:lnTo>
                    <a:pt x="33" y="61"/>
                  </a:lnTo>
                  <a:lnTo>
                    <a:pt x="27" y="67"/>
                  </a:lnTo>
                  <a:lnTo>
                    <a:pt x="25" y="75"/>
                  </a:lnTo>
                  <a:lnTo>
                    <a:pt x="16" y="73"/>
                  </a:lnTo>
                  <a:lnTo>
                    <a:pt x="10" y="73"/>
                  </a:lnTo>
                  <a:lnTo>
                    <a:pt x="4" y="71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1" y="56"/>
                  </a:lnTo>
                  <a:lnTo>
                    <a:pt x="2" y="47"/>
                  </a:lnTo>
                  <a:lnTo>
                    <a:pt x="8" y="40"/>
                  </a:lnTo>
                  <a:lnTo>
                    <a:pt x="12" y="34"/>
                  </a:lnTo>
                  <a:lnTo>
                    <a:pt x="16" y="29"/>
                  </a:lnTo>
                  <a:lnTo>
                    <a:pt x="21" y="22"/>
                  </a:lnTo>
                  <a:lnTo>
                    <a:pt x="27" y="18"/>
                  </a:lnTo>
                  <a:lnTo>
                    <a:pt x="38" y="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5" name="Freeform 406"/>
            <p:cNvSpPr>
              <a:spLocks/>
            </p:cNvSpPr>
            <p:nvPr/>
          </p:nvSpPr>
          <p:spPr bwMode="auto">
            <a:xfrm>
              <a:off x="6816" y="3682"/>
              <a:ext cx="34" cy="23"/>
            </a:xfrm>
            <a:custGeom>
              <a:avLst/>
              <a:gdLst>
                <a:gd name="T0" fmla="*/ 0 w 136"/>
                <a:gd name="T1" fmla="*/ 0 h 92"/>
                <a:gd name="T2" fmla="*/ 0 w 136"/>
                <a:gd name="T3" fmla="*/ 0 h 92"/>
                <a:gd name="T4" fmla="*/ 0 w 136"/>
                <a:gd name="T5" fmla="*/ 0 h 92"/>
                <a:gd name="T6" fmla="*/ 0 w 136"/>
                <a:gd name="T7" fmla="*/ 0 h 92"/>
                <a:gd name="T8" fmla="*/ 0 w 136"/>
                <a:gd name="T9" fmla="*/ 0 h 92"/>
                <a:gd name="T10" fmla="*/ 0 w 136"/>
                <a:gd name="T11" fmla="*/ 0 h 92"/>
                <a:gd name="T12" fmla="*/ 0 w 136"/>
                <a:gd name="T13" fmla="*/ 0 h 92"/>
                <a:gd name="T14" fmla="*/ 0 w 136"/>
                <a:gd name="T15" fmla="*/ 0 h 92"/>
                <a:gd name="T16" fmla="*/ 0 w 136"/>
                <a:gd name="T17" fmla="*/ 0 h 92"/>
                <a:gd name="T18" fmla="*/ 0 w 136"/>
                <a:gd name="T19" fmla="*/ 0 h 92"/>
                <a:gd name="T20" fmla="*/ 0 w 136"/>
                <a:gd name="T21" fmla="*/ 0 h 92"/>
                <a:gd name="T22" fmla="*/ 0 w 136"/>
                <a:gd name="T23" fmla="*/ 0 h 92"/>
                <a:gd name="T24" fmla="*/ 0 w 136"/>
                <a:gd name="T25" fmla="*/ 0 h 92"/>
                <a:gd name="T26" fmla="*/ 0 w 136"/>
                <a:gd name="T27" fmla="*/ 0 h 92"/>
                <a:gd name="T28" fmla="*/ 0 w 136"/>
                <a:gd name="T29" fmla="*/ 0 h 92"/>
                <a:gd name="T30" fmla="*/ 0 w 136"/>
                <a:gd name="T31" fmla="*/ 0 h 92"/>
                <a:gd name="T32" fmla="*/ 0 w 136"/>
                <a:gd name="T33" fmla="*/ 0 h 92"/>
                <a:gd name="T34" fmla="*/ 0 w 136"/>
                <a:gd name="T35" fmla="*/ 0 h 92"/>
                <a:gd name="T36" fmla="*/ 0 w 136"/>
                <a:gd name="T37" fmla="*/ 0 h 92"/>
                <a:gd name="T38" fmla="*/ 0 w 136"/>
                <a:gd name="T39" fmla="*/ 0 h 92"/>
                <a:gd name="T40" fmla="*/ 0 w 136"/>
                <a:gd name="T41" fmla="*/ 0 h 92"/>
                <a:gd name="T42" fmla="*/ 0 w 136"/>
                <a:gd name="T43" fmla="*/ 0 h 92"/>
                <a:gd name="T44" fmla="*/ 0 w 136"/>
                <a:gd name="T45" fmla="*/ 0 h 92"/>
                <a:gd name="T46" fmla="*/ 0 w 136"/>
                <a:gd name="T47" fmla="*/ 0 h 92"/>
                <a:gd name="T48" fmla="*/ 0 w 136"/>
                <a:gd name="T49" fmla="*/ 0 h 92"/>
                <a:gd name="T50" fmla="*/ 0 w 136"/>
                <a:gd name="T51" fmla="*/ 0 h 92"/>
                <a:gd name="T52" fmla="*/ 0 w 136"/>
                <a:gd name="T53" fmla="*/ 0 h 92"/>
                <a:gd name="T54" fmla="*/ 0 w 136"/>
                <a:gd name="T55" fmla="*/ 0 h 92"/>
                <a:gd name="T56" fmla="*/ 0 w 136"/>
                <a:gd name="T57" fmla="*/ 0 h 92"/>
                <a:gd name="T58" fmla="*/ 0 w 136"/>
                <a:gd name="T59" fmla="*/ 0 h 92"/>
                <a:gd name="T60" fmla="*/ 0 w 136"/>
                <a:gd name="T61" fmla="*/ 0 h 92"/>
                <a:gd name="T62" fmla="*/ 0 w 136"/>
                <a:gd name="T63" fmla="*/ 0 h 92"/>
                <a:gd name="T64" fmla="*/ 0 w 136"/>
                <a:gd name="T65" fmla="*/ 0 h 92"/>
                <a:gd name="T66" fmla="*/ 0 w 136"/>
                <a:gd name="T67" fmla="*/ 0 h 92"/>
                <a:gd name="T68" fmla="*/ 0 w 136"/>
                <a:gd name="T69" fmla="*/ 0 h 92"/>
                <a:gd name="T70" fmla="*/ 0 w 136"/>
                <a:gd name="T71" fmla="*/ 0 h 92"/>
                <a:gd name="T72" fmla="*/ 0 w 136"/>
                <a:gd name="T73" fmla="*/ 0 h 92"/>
                <a:gd name="T74" fmla="*/ 0 w 136"/>
                <a:gd name="T75" fmla="*/ 0 h 92"/>
                <a:gd name="T76" fmla="*/ 0 w 136"/>
                <a:gd name="T77" fmla="*/ 0 h 92"/>
                <a:gd name="T78" fmla="*/ 0 w 136"/>
                <a:gd name="T79" fmla="*/ 0 h 92"/>
                <a:gd name="T80" fmla="*/ 0 w 136"/>
                <a:gd name="T81" fmla="*/ 0 h 92"/>
                <a:gd name="T82" fmla="*/ 0 w 136"/>
                <a:gd name="T83" fmla="*/ 0 h 92"/>
                <a:gd name="T84" fmla="*/ 0 w 136"/>
                <a:gd name="T85" fmla="*/ 0 h 92"/>
                <a:gd name="T86" fmla="*/ 0 w 136"/>
                <a:gd name="T87" fmla="*/ 0 h 92"/>
                <a:gd name="T88" fmla="*/ 0 w 136"/>
                <a:gd name="T89" fmla="*/ 0 h 92"/>
                <a:gd name="T90" fmla="*/ 0 w 136"/>
                <a:gd name="T91" fmla="*/ 0 h 92"/>
                <a:gd name="T92" fmla="*/ 0 w 136"/>
                <a:gd name="T93" fmla="*/ 0 h 92"/>
                <a:gd name="T94" fmla="*/ 0 w 136"/>
                <a:gd name="T95" fmla="*/ 0 h 92"/>
                <a:gd name="T96" fmla="*/ 0 w 136"/>
                <a:gd name="T97" fmla="*/ 0 h 92"/>
                <a:gd name="T98" fmla="*/ 0 w 136"/>
                <a:gd name="T99" fmla="*/ 0 h 92"/>
                <a:gd name="T100" fmla="*/ 0 w 136"/>
                <a:gd name="T101" fmla="*/ 0 h 92"/>
                <a:gd name="T102" fmla="*/ 0 w 136"/>
                <a:gd name="T103" fmla="*/ 0 h 92"/>
                <a:gd name="T104" fmla="*/ 0 w 136"/>
                <a:gd name="T105" fmla="*/ 0 h 92"/>
                <a:gd name="T106" fmla="*/ 0 w 136"/>
                <a:gd name="T107" fmla="*/ 0 h 92"/>
                <a:gd name="T108" fmla="*/ 0 w 136"/>
                <a:gd name="T109" fmla="*/ 0 h 92"/>
                <a:gd name="T110" fmla="*/ 0 w 136"/>
                <a:gd name="T111" fmla="*/ 0 h 92"/>
                <a:gd name="T112" fmla="*/ 0 w 136"/>
                <a:gd name="T113" fmla="*/ 0 h 92"/>
                <a:gd name="T114" fmla="*/ 0 w 136"/>
                <a:gd name="T115" fmla="*/ 0 h 92"/>
                <a:gd name="T116" fmla="*/ 0 w 136"/>
                <a:gd name="T117" fmla="*/ 0 h 92"/>
                <a:gd name="T118" fmla="*/ 0 w 136"/>
                <a:gd name="T119" fmla="*/ 0 h 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6"/>
                <a:gd name="T181" fmla="*/ 0 h 92"/>
                <a:gd name="T182" fmla="*/ 136 w 136"/>
                <a:gd name="T183" fmla="*/ 92 h 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6" h="92">
                  <a:moveTo>
                    <a:pt x="100" y="1"/>
                  </a:moveTo>
                  <a:lnTo>
                    <a:pt x="104" y="0"/>
                  </a:lnTo>
                  <a:lnTo>
                    <a:pt x="110" y="1"/>
                  </a:lnTo>
                  <a:lnTo>
                    <a:pt x="116" y="3"/>
                  </a:lnTo>
                  <a:lnTo>
                    <a:pt x="122" y="6"/>
                  </a:lnTo>
                  <a:lnTo>
                    <a:pt x="131" y="11"/>
                  </a:lnTo>
                  <a:lnTo>
                    <a:pt x="136" y="20"/>
                  </a:lnTo>
                  <a:lnTo>
                    <a:pt x="135" y="23"/>
                  </a:lnTo>
                  <a:lnTo>
                    <a:pt x="132" y="28"/>
                  </a:lnTo>
                  <a:lnTo>
                    <a:pt x="127" y="30"/>
                  </a:lnTo>
                  <a:lnTo>
                    <a:pt x="124" y="31"/>
                  </a:lnTo>
                  <a:lnTo>
                    <a:pt x="118" y="32"/>
                  </a:lnTo>
                  <a:lnTo>
                    <a:pt x="112" y="33"/>
                  </a:lnTo>
                  <a:lnTo>
                    <a:pt x="106" y="31"/>
                  </a:lnTo>
                  <a:lnTo>
                    <a:pt x="100" y="31"/>
                  </a:lnTo>
                  <a:lnTo>
                    <a:pt x="94" y="31"/>
                  </a:lnTo>
                  <a:lnTo>
                    <a:pt x="90" y="33"/>
                  </a:lnTo>
                  <a:lnTo>
                    <a:pt x="80" y="38"/>
                  </a:lnTo>
                  <a:lnTo>
                    <a:pt x="76" y="45"/>
                  </a:lnTo>
                  <a:lnTo>
                    <a:pt x="71" y="53"/>
                  </a:lnTo>
                  <a:lnTo>
                    <a:pt x="68" y="63"/>
                  </a:lnTo>
                  <a:lnTo>
                    <a:pt x="67" y="68"/>
                  </a:lnTo>
                  <a:lnTo>
                    <a:pt x="68" y="74"/>
                  </a:lnTo>
                  <a:lnTo>
                    <a:pt x="68" y="80"/>
                  </a:lnTo>
                  <a:lnTo>
                    <a:pt x="72" y="86"/>
                  </a:lnTo>
                  <a:lnTo>
                    <a:pt x="72" y="88"/>
                  </a:lnTo>
                  <a:lnTo>
                    <a:pt x="72" y="92"/>
                  </a:lnTo>
                  <a:lnTo>
                    <a:pt x="65" y="87"/>
                  </a:lnTo>
                  <a:lnTo>
                    <a:pt x="59" y="86"/>
                  </a:lnTo>
                  <a:lnTo>
                    <a:pt x="53" y="85"/>
                  </a:lnTo>
                  <a:lnTo>
                    <a:pt x="48" y="86"/>
                  </a:lnTo>
                  <a:lnTo>
                    <a:pt x="42" y="86"/>
                  </a:lnTo>
                  <a:lnTo>
                    <a:pt x="38" y="86"/>
                  </a:lnTo>
                  <a:lnTo>
                    <a:pt x="33" y="85"/>
                  </a:lnTo>
                  <a:lnTo>
                    <a:pt x="30" y="80"/>
                  </a:lnTo>
                  <a:lnTo>
                    <a:pt x="25" y="85"/>
                  </a:lnTo>
                  <a:lnTo>
                    <a:pt x="17" y="88"/>
                  </a:lnTo>
                  <a:lnTo>
                    <a:pt x="7" y="89"/>
                  </a:lnTo>
                  <a:lnTo>
                    <a:pt x="0" y="92"/>
                  </a:lnTo>
                  <a:lnTo>
                    <a:pt x="1" y="85"/>
                  </a:lnTo>
                  <a:lnTo>
                    <a:pt x="6" y="77"/>
                  </a:lnTo>
                  <a:lnTo>
                    <a:pt x="9" y="68"/>
                  </a:lnTo>
                  <a:lnTo>
                    <a:pt x="17" y="61"/>
                  </a:lnTo>
                  <a:lnTo>
                    <a:pt x="21" y="54"/>
                  </a:lnTo>
                  <a:lnTo>
                    <a:pt x="27" y="53"/>
                  </a:lnTo>
                  <a:lnTo>
                    <a:pt x="29" y="52"/>
                  </a:lnTo>
                  <a:lnTo>
                    <a:pt x="30" y="53"/>
                  </a:lnTo>
                  <a:lnTo>
                    <a:pt x="31" y="57"/>
                  </a:lnTo>
                  <a:lnTo>
                    <a:pt x="32" y="63"/>
                  </a:lnTo>
                  <a:lnTo>
                    <a:pt x="42" y="54"/>
                  </a:lnTo>
                  <a:lnTo>
                    <a:pt x="53" y="49"/>
                  </a:lnTo>
                  <a:lnTo>
                    <a:pt x="61" y="43"/>
                  </a:lnTo>
                  <a:lnTo>
                    <a:pt x="70" y="35"/>
                  </a:lnTo>
                  <a:lnTo>
                    <a:pt x="76" y="28"/>
                  </a:lnTo>
                  <a:lnTo>
                    <a:pt x="83" y="21"/>
                  </a:lnTo>
                  <a:lnTo>
                    <a:pt x="86" y="17"/>
                  </a:lnTo>
                  <a:lnTo>
                    <a:pt x="90" y="11"/>
                  </a:lnTo>
                  <a:lnTo>
                    <a:pt x="95" y="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6" name="Freeform 407"/>
            <p:cNvSpPr>
              <a:spLocks/>
            </p:cNvSpPr>
            <p:nvPr/>
          </p:nvSpPr>
          <p:spPr bwMode="auto">
            <a:xfrm>
              <a:off x="7041" y="3683"/>
              <a:ext cx="14" cy="15"/>
            </a:xfrm>
            <a:custGeom>
              <a:avLst/>
              <a:gdLst>
                <a:gd name="T0" fmla="*/ 0 w 55"/>
                <a:gd name="T1" fmla="*/ 0 h 60"/>
                <a:gd name="T2" fmla="*/ 0 w 55"/>
                <a:gd name="T3" fmla="*/ 0 h 60"/>
                <a:gd name="T4" fmla="*/ 0 w 55"/>
                <a:gd name="T5" fmla="*/ 0 h 60"/>
                <a:gd name="T6" fmla="*/ 0 w 55"/>
                <a:gd name="T7" fmla="*/ 0 h 60"/>
                <a:gd name="T8" fmla="*/ 0 w 55"/>
                <a:gd name="T9" fmla="*/ 0 h 60"/>
                <a:gd name="T10" fmla="*/ 0 w 55"/>
                <a:gd name="T11" fmla="*/ 0 h 60"/>
                <a:gd name="T12" fmla="*/ 0 w 55"/>
                <a:gd name="T13" fmla="*/ 0 h 60"/>
                <a:gd name="T14" fmla="*/ 0 w 55"/>
                <a:gd name="T15" fmla="*/ 0 h 60"/>
                <a:gd name="T16" fmla="*/ 0 w 55"/>
                <a:gd name="T17" fmla="*/ 0 h 60"/>
                <a:gd name="T18" fmla="*/ 0 w 55"/>
                <a:gd name="T19" fmla="*/ 0 h 60"/>
                <a:gd name="T20" fmla="*/ 0 w 55"/>
                <a:gd name="T21" fmla="*/ 0 h 60"/>
                <a:gd name="T22" fmla="*/ 0 w 55"/>
                <a:gd name="T23" fmla="*/ 0 h 60"/>
                <a:gd name="T24" fmla="*/ 0 w 55"/>
                <a:gd name="T25" fmla="*/ 0 h 60"/>
                <a:gd name="T26" fmla="*/ 0 w 55"/>
                <a:gd name="T27" fmla="*/ 0 h 60"/>
                <a:gd name="T28" fmla="*/ 0 w 55"/>
                <a:gd name="T29" fmla="*/ 0 h 60"/>
                <a:gd name="T30" fmla="*/ 0 w 55"/>
                <a:gd name="T31" fmla="*/ 0 h 60"/>
                <a:gd name="T32" fmla="*/ 0 w 55"/>
                <a:gd name="T33" fmla="*/ 0 h 60"/>
                <a:gd name="T34" fmla="*/ 0 w 55"/>
                <a:gd name="T35" fmla="*/ 0 h 60"/>
                <a:gd name="T36" fmla="*/ 0 w 55"/>
                <a:gd name="T37" fmla="*/ 0 h 60"/>
                <a:gd name="T38" fmla="*/ 0 w 55"/>
                <a:gd name="T39" fmla="*/ 0 h 60"/>
                <a:gd name="T40" fmla="*/ 0 w 55"/>
                <a:gd name="T41" fmla="*/ 0 h 60"/>
                <a:gd name="T42" fmla="*/ 0 w 55"/>
                <a:gd name="T43" fmla="*/ 0 h 60"/>
                <a:gd name="T44" fmla="*/ 0 w 55"/>
                <a:gd name="T45" fmla="*/ 0 h 60"/>
                <a:gd name="T46" fmla="*/ 0 w 55"/>
                <a:gd name="T47" fmla="*/ 0 h 60"/>
                <a:gd name="T48" fmla="*/ 0 w 55"/>
                <a:gd name="T49" fmla="*/ 0 h 60"/>
                <a:gd name="T50" fmla="*/ 0 w 55"/>
                <a:gd name="T51" fmla="*/ 0 h 60"/>
                <a:gd name="T52" fmla="*/ 0 w 55"/>
                <a:gd name="T53" fmla="*/ 0 h 60"/>
                <a:gd name="T54" fmla="*/ 0 w 55"/>
                <a:gd name="T55" fmla="*/ 0 h 60"/>
                <a:gd name="T56" fmla="*/ 0 w 55"/>
                <a:gd name="T57" fmla="*/ 0 h 60"/>
                <a:gd name="T58" fmla="*/ 0 w 55"/>
                <a:gd name="T59" fmla="*/ 0 h 60"/>
                <a:gd name="T60" fmla="*/ 0 w 55"/>
                <a:gd name="T61" fmla="*/ 0 h 60"/>
                <a:gd name="T62" fmla="*/ 0 w 55"/>
                <a:gd name="T63" fmla="*/ 0 h 60"/>
                <a:gd name="T64" fmla="*/ 0 w 55"/>
                <a:gd name="T65" fmla="*/ 0 h 60"/>
                <a:gd name="T66" fmla="*/ 0 w 55"/>
                <a:gd name="T67" fmla="*/ 0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"/>
                <a:gd name="T103" fmla="*/ 0 h 60"/>
                <a:gd name="T104" fmla="*/ 55 w 55"/>
                <a:gd name="T105" fmla="*/ 60 h 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" h="60">
                  <a:moveTo>
                    <a:pt x="6" y="0"/>
                  </a:moveTo>
                  <a:lnTo>
                    <a:pt x="15" y="4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6" y="1"/>
                  </a:lnTo>
                  <a:lnTo>
                    <a:pt x="43" y="2"/>
                  </a:lnTo>
                  <a:lnTo>
                    <a:pt x="50" y="5"/>
                  </a:lnTo>
                  <a:lnTo>
                    <a:pt x="48" y="7"/>
                  </a:lnTo>
                  <a:lnTo>
                    <a:pt x="46" y="9"/>
                  </a:lnTo>
                  <a:lnTo>
                    <a:pt x="53" y="13"/>
                  </a:lnTo>
                  <a:lnTo>
                    <a:pt x="55" y="18"/>
                  </a:lnTo>
                  <a:lnTo>
                    <a:pt x="55" y="25"/>
                  </a:lnTo>
                  <a:lnTo>
                    <a:pt x="53" y="30"/>
                  </a:lnTo>
                  <a:lnTo>
                    <a:pt x="48" y="37"/>
                  </a:lnTo>
                  <a:lnTo>
                    <a:pt x="46" y="43"/>
                  </a:lnTo>
                  <a:lnTo>
                    <a:pt x="46" y="48"/>
                  </a:lnTo>
                  <a:lnTo>
                    <a:pt x="50" y="55"/>
                  </a:lnTo>
                  <a:lnTo>
                    <a:pt x="43" y="56"/>
                  </a:lnTo>
                  <a:lnTo>
                    <a:pt x="36" y="57"/>
                  </a:lnTo>
                  <a:lnTo>
                    <a:pt x="30" y="58"/>
                  </a:lnTo>
                  <a:lnTo>
                    <a:pt x="23" y="60"/>
                  </a:lnTo>
                  <a:lnTo>
                    <a:pt x="26" y="51"/>
                  </a:lnTo>
                  <a:lnTo>
                    <a:pt x="29" y="43"/>
                  </a:lnTo>
                  <a:lnTo>
                    <a:pt x="29" y="34"/>
                  </a:lnTo>
                  <a:lnTo>
                    <a:pt x="27" y="28"/>
                  </a:lnTo>
                  <a:lnTo>
                    <a:pt x="23" y="24"/>
                  </a:lnTo>
                  <a:lnTo>
                    <a:pt x="19" y="21"/>
                  </a:lnTo>
                  <a:lnTo>
                    <a:pt x="11" y="21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7" name="Freeform 408"/>
            <p:cNvSpPr>
              <a:spLocks/>
            </p:cNvSpPr>
            <p:nvPr/>
          </p:nvSpPr>
          <p:spPr bwMode="auto">
            <a:xfrm>
              <a:off x="6736" y="3684"/>
              <a:ext cx="9" cy="18"/>
            </a:xfrm>
            <a:custGeom>
              <a:avLst/>
              <a:gdLst>
                <a:gd name="T0" fmla="*/ 0 w 39"/>
                <a:gd name="T1" fmla="*/ 0 h 72"/>
                <a:gd name="T2" fmla="*/ 0 w 39"/>
                <a:gd name="T3" fmla="*/ 0 h 72"/>
                <a:gd name="T4" fmla="*/ 0 w 39"/>
                <a:gd name="T5" fmla="*/ 0 h 72"/>
                <a:gd name="T6" fmla="*/ 0 w 39"/>
                <a:gd name="T7" fmla="*/ 0 h 72"/>
                <a:gd name="T8" fmla="*/ 0 w 39"/>
                <a:gd name="T9" fmla="*/ 0 h 72"/>
                <a:gd name="T10" fmla="*/ 0 w 39"/>
                <a:gd name="T11" fmla="*/ 0 h 72"/>
                <a:gd name="T12" fmla="*/ 0 w 39"/>
                <a:gd name="T13" fmla="*/ 0 h 72"/>
                <a:gd name="T14" fmla="*/ 0 w 39"/>
                <a:gd name="T15" fmla="*/ 0 h 72"/>
                <a:gd name="T16" fmla="*/ 0 w 39"/>
                <a:gd name="T17" fmla="*/ 0 h 72"/>
                <a:gd name="T18" fmla="*/ 0 w 39"/>
                <a:gd name="T19" fmla="*/ 0 h 72"/>
                <a:gd name="T20" fmla="*/ 0 w 39"/>
                <a:gd name="T21" fmla="*/ 0 h 72"/>
                <a:gd name="T22" fmla="*/ 0 w 39"/>
                <a:gd name="T23" fmla="*/ 0 h 72"/>
                <a:gd name="T24" fmla="*/ 0 w 39"/>
                <a:gd name="T25" fmla="*/ 0 h 72"/>
                <a:gd name="T26" fmla="*/ 0 w 39"/>
                <a:gd name="T27" fmla="*/ 0 h 72"/>
                <a:gd name="T28" fmla="*/ 0 w 39"/>
                <a:gd name="T29" fmla="*/ 0 h 72"/>
                <a:gd name="T30" fmla="*/ 0 w 39"/>
                <a:gd name="T31" fmla="*/ 0 h 72"/>
                <a:gd name="T32" fmla="*/ 0 w 39"/>
                <a:gd name="T33" fmla="*/ 0 h 72"/>
                <a:gd name="T34" fmla="*/ 0 w 39"/>
                <a:gd name="T35" fmla="*/ 0 h 72"/>
                <a:gd name="T36" fmla="*/ 0 w 39"/>
                <a:gd name="T37" fmla="*/ 0 h 72"/>
                <a:gd name="T38" fmla="*/ 0 w 39"/>
                <a:gd name="T39" fmla="*/ 0 h 72"/>
                <a:gd name="T40" fmla="*/ 0 w 39"/>
                <a:gd name="T41" fmla="*/ 0 h 72"/>
                <a:gd name="T42" fmla="*/ 0 w 39"/>
                <a:gd name="T43" fmla="*/ 0 h 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"/>
                <a:gd name="T67" fmla="*/ 0 h 72"/>
                <a:gd name="T68" fmla="*/ 39 w 39"/>
                <a:gd name="T69" fmla="*/ 72 h 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" h="72">
                  <a:moveTo>
                    <a:pt x="30" y="0"/>
                  </a:moveTo>
                  <a:lnTo>
                    <a:pt x="36" y="2"/>
                  </a:lnTo>
                  <a:lnTo>
                    <a:pt x="39" y="7"/>
                  </a:lnTo>
                  <a:lnTo>
                    <a:pt x="39" y="11"/>
                  </a:lnTo>
                  <a:lnTo>
                    <a:pt x="39" y="19"/>
                  </a:lnTo>
                  <a:lnTo>
                    <a:pt x="30" y="27"/>
                  </a:lnTo>
                  <a:lnTo>
                    <a:pt x="22" y="38"/>
                  </a:lnTo>
                  <a:lnTo>
                    <a:pt x="14" y="48"/>
                  </a:lnTo>
                  <a:lnTo>
                    <a:pt x="11" y="55"/>
                  </a:lnTo>
                  <a:lnTo>
                    <a:pt x="17" y="67"/>
                  </a:lnTo>
                  <a:lnTo>
                    <a:pt x="9" y="72"/>
                  </a:lnTo>
                  <a:lnTo>
                    <a:pt x="1" y="64"/>
                  </a:lnTo>
                  <a:lnTo>
                    <a:pt x="0" y="56"/>
                  </a:lnTo>
                  <a:lnTo>
                    <a:pt x="1" y="48"/>
                  </a:lnTo>
                  <a:lnTo>
                    <a:pt x="4" y="40"/>
                  </a:lnTo>
                  <a:lnTo>
                    <a:pt x="6" y="34"/>
                  </a:lnTo>
                  <a:lnTo>
                    <a:pt x="10" y="28"/>
                  </a:lnTo>
                  <a:lnTo>
                    <a:pt x="14" y="22"/>
                  </a:lnTo>
                  <a:lnTo>
                    <a:pt x="17" y="17"/>
                  </a:lnTo>
                  <a:lnTo>
                    <a:pt x="24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8" name="Freeform 409"/>
            <p:cNvSpPr>
              <a:spLocks/>
            </p:cNvSpPr>
            <p:nvPr/>
          </p:nvSpPr>
          <p:spPr bwMode="auto">
            <a:xfrm>
              <a:off x="7061" y="3687"/>
              <a:ext cx="11" cy="7"/>
            </a:xfrm>
            <a:custGeom>
              <a:avLst/>
              <a:gdLst>
                <a:gd name="T0" fmla="*/ 0 w 43"/>
                <a:gd name="T1" fmla="*/ 0 h 28"/>
                <a:gd name="T2" fmla="*/ 0 w 43"/>
                <a:gd name="T3" fmla="*/ 0 h 28"/>
                <a:gd name="T4" fmla="*/ 0 w 43"/>
                <a:gd name="T5" fmla="*/ 0 h 28"/>
                <a:gd name="T6" fmla="*/ 0 w 43"/>
                <a:gd name="T7" fmla="*/ 0 h 28"/>
                <a:gd name="T8" fmla="*/ 0 w 43"/>
                <a:gd name="T9" fmla="*/ 0 h 28"/>
                <a:gd name="T10" fmla="*/ 0 w 43"/>
                <a:gd name="T11" fmla="*/ 0 h 28"/>
                <a:gd name="T12" fmla="*/ 0 w 43"/>
                <a:gd name="T13" fmla="*/ 0 h 28"/>
                <a:gd name="T14" fmla="*/ 0 w 43"/>
                <a:gd name="T15" fmla="*/ 0 h 28"/>
                <a:gd name="T16" fmla="*/ 0 w 43"/>
                <a:gd name="T17" fmla="*/ 0 h 28"/>
                <a:gd name="T18" fmla="*/ 0 w 43"/>
                <a:gd name="T19" fmla="*/ 0 h 28"/>
                <a:gd name="T20" fmla="*/ 0 w 43"/>
                <a:gd name="T21" fmla="*/ 0 h 28"/>
                <a:gd name="T22" fmla="*/ 0 w 43"/>
                <a:gd name="T23" fmla="*/ 0 h 28"/>
                <a:gd name="T24" fmla="*/ 0 w 43"/>
                <a:gd name="T25" fmla="*/ 0 h 28"/>
                <a:gd name="T26" fmla="*/ 0 w 43"/>
                <a:gd name="T27" fmla="*/ 0 h 28"/>
                <a:gd name="T28" fmla="*/ 0 w 43"/>
                <a:gd name="T29" fmla="*/ 0 h 28"/>
                <a:gd name="T30" fmla="*/ 0 w 43"/>
                <a:gd name="T31" fmla="*/ 0 h 28"/>
                <a:gd name="T32" fmla="*/ 0 w 43"/>
                <a:gd name="T33" fmla="*/ 0 h 28"/>
                <a:gd name="T34" fmla="*/ 0 w 43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28"/>
                <a:gd name="T56" fmla="*/ 43 w 43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28">
                  <a:moveTo>
                    <a:pt x="22" y="0"/>
                  </a:moveTo>
                  <a:lnTo>
                    <a:pt x="26" y="1"/>
                  </a:lnTo>
                  <a:lnTo>
                    <a:pt x="32" y="7"/>
                  </a:lnTo>
                  <a:lnTo>
                    <a:pt x="37" y="11"/>
                  </a:lnTo>
                  <a:lnTo>
                    <a:pt x="43" y="16"/>
                  </a:lnTo>
                  <a:lnTo>
                    <a:pt x="43" y="17"/>
                  </a:lnTo>
                  <a:lnTo>
                    <a:pt x="43" y="18"/>
                  </a:lnTo>
                  <a:lnTo>
                    <a:pt x="37" y="15"/>
                  </a:lnTo>
                  <a:lnTo>
                    <a:pt x="30" y="15"/>
                  </a:lnTo>
                  <a:lnTo>
                    <a:pt x="25" y="15"/>
                  </a:lnTo>
                  <a:lnTo>
                    <a:pt x="19" y="18"/>
                  </a:lnTo>
                  <a:lnTo>
                    <a:pt x="9" y="24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9" y="13"/>
                  </a:lnTo>
                  <a:lnTo>
                    <a:pt x="17" y="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39" name="Freeform 410"/>
            <p:cNvSpPr>
              <a:spLocks/>
            </p:cNvSpPr>
            <p:nvPr/>
          </p:nvSpPr>
          <p:spPr bwMode="auto">
            <a:xfrm>
              <a:off x="6857" y="3688"/>
              <a:ext cx="17" cy="13"/>
            </a:xfrm>
            <a:custGeom>
              <a:avLst/>
              <a:gdLst>
                <a:gd name="T0" fmla="*/ 0 w 68"/>
                <a:gd name="T1" fmla="*/ 0 h 49"/>
                <a:gd name="T2" fmla="*/ 0 w 68"/>
                <a:gd name="T3" fmla="*/ 0 h 49"/>
                <a:gd name="T4" fmla="*/ 0 w 68"/>
                <a:gd name="T5" fmla="*/ 0 h 49"/>
                <a:gd name="T6" fmla="*/ 0 w 68"/>
                <a:gd name="T7" fmla="*/ 0 h 49"/>
                <a:gd name="T8" fmla="*/ 0 w 68"/>
                <a:gd name="T9" fmla="*/ 0 h 49"/>
                <a:gd name="T10" fmla="*/ 0 w 68"/>
                <a:gd name="T11" fmla="*/ 0 h 49"/>
                <a:gd name="T12" fmla="*/ 0 w 68"/>
                <a:gd name="T13" fmla="*/ 0 h 49"/>
                <a:gd name="T14" fmla="*/ 0 w 68"/>
                <a:gd name="T15" fmla="*/ 0 h 49"/>
                <a:gd name="T16" fmla="*/ 0 w 68"/>
                <a:gd name="T17" fmla="*/ 0 h 49"/>
                <a:gd name="T18" fmla="*/ 0 w 68"/>
                <a:gd name="T19" fmla="*/ 0 h 49"/>
                <a:gd name="T20" fmla="*/ 0 w 68"/>
                <a:gd name="T21" fmla="*/ 0 h 49"/>
                <a:gd name="T22" fmla="*/ 0 w 68"/>
                <a:gd name="T23" fmla="*/ 0 h 49"/>
                <a:gd name="T24" fmla="*/ 0 w 68"/>
                <a:gd name="T25" fmla="*/ 0 h 49"/>
                <a:gd name="T26" fmla="*/ 0 w 68"/>
                <a:gd name="T27" fmla="*/ 0 h 49"/>
                <a:gd name="T28" fmla="*/ 0 w 68"/>
                <a:gd name="T29" fmla="*/ 0 h 49"/>
                <a:gd name="T30" fmla="*/ 0 w 68"/>
                <a:gd name="T31" fmla="*/ 0 h 49"/>
                <a:gd name="T32" fmla="*/ 0 w 68"/>
                <a:gd name="T33" fmla="*/ 0 h 49"/>
                <a:gd name="T34" fmla="*/ 0 w 68"/>
                <a:gd name="T35" fmla="*/ 0 h 49"/>
                <a:gd name="T36" fmla="*/ 0 w 68"/>
                <a:gd name="T37" fmla="*/ 0 h 49"/>
                <a:gd name="T38" fmla="*/ 0 w 68"/>
                <a:gd name="T39" fmla="*/ 0 h 49"/>
                <a:gd name="T40" fmla="*/ 0 w 68"/>
                <a:gd name="T41" fmla="*/ 0 h 49"/>
                <a:gd name="T42" fmla="*/ 0 w 68"/>
                <a:gd name="T43" fmla="*/ 0 h 49"/>
                <a:gd name="T44" fmla="*/ 0 w 68"/>
                <a:gd name="T45" fmla="*/ 0 h 49"/>
                <a:gd name="T46" fmla="*/ 0 w 68"/>
                <a:gd name="T47" fmla="*/ 0 h 49"/>
                <a:gd name="T48" fmla="*/ 0 w 68"/>
                <a:gd name="T49" fmla="*/ 0 h 49"/>
                <a:gd name="T50" fmla="*/ 0 w 68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49"/>
                <a:gd name="T80" fmla="*/ 68 w 68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49">
                  <a:moveTo>
                    <a:pt x="54" y="0"/>
                  </a:moveTo>
                  <a:lnTo>
                    <a:pt x="59" y="4"/>
                  </a:lnTo>
                  <a:lnTo>
                    <a:pt x="63" y="9"/>
                  </a:lnTo>
                  <a:lnTo>
                    <a:pt x="67" y="16"/>
                  </a:lnTo>
                  <a:lnTo>
                    <a:pt x="68" y="24"/>
                  </a:lnTo>
                  <a:lnTo>
                    <a:pt x="60" y="22"/>
                  </a:lnTo>
                  <a:lnTo>
                    <a:pt x="53" y="23"/>
                  </a:lnTo>
                  <a:lnTo>
                    <a:pt x="48" y="25"/>
                  </a:lnTo>
                  <a:lnTo>
                    <a:pt x="42" y="30"/>
                  </a:lnTo>
                  <a:lnTo>
                    <a:pt x="36" y="35"/>
                  </a:lnTo>
                  <a:lnTo>
                    <a:pt x="30" y="39"/>
                  </a:lnTo>
                  <a:lnTo>
                    <a:pt x="25" y="44"/>
                  </a:lnTo>
                  <a:lnTo>
                    <a:pt x="19" y="47"/>
                  </a:lnTo>
                  <a:lnTo>
                    <a:pt x="15" y="48"/>
                  </a:lnTo>
                  <a:lnTo>
                    <a:pt x="10" y="49"/>
                  </a:lnTo>
                  <a:lnTo>
                    <a:pt x="4" y="48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12" y="33"/>
                  </a:lnTo>
                  <a:lnTo>
                    <a:pt x="17" y="26"/>
                  </a:lnTo>
                  <a:lnTo>
                    <a:pt x="24" y="21"/>
                  </a:lnTo>
                  <a:lnTo>
                    <a:pt x="29" y="16"/>
                  </a:lnTo>
                  <a:lnTo>
                    <a:pt x="37" y="10"/>
                  </a:lnTo>
                  <a:lnTo>
                    <a:pt x="44" y="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0" name="Freeform 411"/>
            <p:cNvSpPr>
              <a:spLocks/>
            </p:cNvSpPr>
            <p:nvPr/>
          </p:nvSpPr>
          <p:spPr bwMode="auto">
            <a:xfrm>
              <a:off x="6713" y="3690"/>
              <a:ext cx="7" cy="8"/>
            </a:xfrm>
            <a:custGeom>
              <a:avLst/>
              <a:gdLst>
                <a:gd name="T0" fmla="*/ 0 w 30"/>
                <a:gd name="T1" fmla="*/ 0 h 31"/>
                <a:gd name="T2" fmla="*/ 0 w 30"/>
                <a:gd name="T3" fmla="*/ 0 h 31"/>
                <a:gd name="T4" fmla="*/ 0 w 30"/>
                <a:gd name="T5" fmla="*/ 0 h 31"/>
                <a:gd name="T6" fmla="*/ 0 w 30"/>
                <a:gd name="T7" fmla="*/ 0 h 31"/>
                <a:gd name="T8" fmla="*/ 0 w 30"/>
                <a:gd name="T9" fmla="*/ 0 h 31"/>
                <a:gd name="T10" fmla="*/ 0 w 30"/>
                <a:gd name="T11" fmla="*/ 0 h 31"/>
                <a:gd name="T12" fmla="*/ 0 w 30"/>
                <a:gd name="T13" fmla="*/ 0 h 31"/>
                <a:gd name="T14" fmla="*/ 0 w 30"/>
                <a:gd name="T15" fmla="*/ 0 h 31"/>
                <a:gd name="T16" fmla="*/ 0 w 30"/>
                <a:gd name="T17" fmla="*/ 0 h 31"/>
                <a:gd name="T18" fmla="*/ 0 w 30"/>
                <a:gd name="T19" fmla="*/ 0 h 31"/>
                <a:gd name="T20" fmla="*/ 0 w 30"/>
                <a:gd name="T21" fmla="*/ 0 h 31"/>
                <a:gd name="T22" fmla="*/ 0 w 30"/>
                <a:gd name="T23" fmla="*/ 0 h 31"/>
                <a:gd name="T24" fmla="*/ 0 w 30"/>
                <a:gd name="T25" fmla="*/ 0 h 31"/>
                <a:gd name="T26" fmla="*/ 0 w 30"/>
                <a:gd name="T27" fmla="*/ 0 h 31"/>
                <a:gd name="T28" fmla="*/ 0 w 30"/>
                <a:gd name="T29" fmla="*/ 0 h 31"/>
                <a:gd name="T30" fmla="*/ 0 w 30"/>
                <a:gd name="T31" fmla="*/ 0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"/>
                <a:gd name="T49" fmla="*/ 0 h 31"/>
                <a:gd name="T50" fmla="*/ 30 w 30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" h="31">
                  <a:moveTo>
                    <a:pt x="21" y="0"/>
                  </a:moveTo>
                  <a:lnTo>
                    <a:pt x="27" y="4"/>
                  </a:lnTo>
                  <a:lnTo>
                    <a:pt x="30" y="8"/>
                  </a:lnTo>
                  <a:lnTo>
                    <a:pt x="27" y="12"/>
                  </a:lnTo>
                  <a:lnTo>
                    <a:pt x="21" y="17"/>
                  </a:lnTo>
                  <a:lnTo>
                    <a:pt x="13" y="23"/>
                  </a:lnTo>
                  <a:lnTo>
                    <a:pt x="8" y="31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3" y="14"/>
                  </a:lnTo>
                  <a:lnTo>
                    <a:pt x="8" y="9"/>
                  </a:lnTo>
                  <a:lnTo>
                    <a:pt x="14" y="6"/>
                  </a:lnTo>
                  <a:lnTo>
                    <a:pt x="18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1" name="Freeform 412"/>
            <p:cNvSpPr>
              <a:spLocks/>
            </p:cNvSpPr>
            <p:nvPr/>
          </p:nvSpPr>
          <p:spPr bwMode="auto">
            <a:xfrm>
              <a:off x="6769" y="3693"/>
              <a:ext cx="17" cy="13"/>
            </a:xfrm>
            <a:custGeom>
              <a:avLst/>
              <a:gdLst>
                <a:gd name="T0" fmla="*/ 0 w 68"/>
                <a:gd name="T1" fmla="*/ 0 h 53"/>
                <a:gd name="T2" fmla="*/ 0 w 68"/>
                <a:gd name="T3" fmla="*/ 0 h 53"/>
                <a:gd name="T4" fmla="*/ 0 w 68"/>
                <a:gd name="T5" fmla="*/ 0 h 53"/>
                <a:gd name="T6" fmla="*/ 0 w 68"/>
                <a:gd name="T7" fmla="*/ 0 h 53"/>
                <a:gd name="T8" fmla="*/ 0 w 68"/>
                <a:gd name="T9" fmla="*/ 0 h 53"/>
                <a:gd name="T10" fmla="*/ 0 w 68"/>
                <a:gd name="T11" fmla="*/ 0 h 53"/>
                <a:gd name="T12" fmla="*/ 0 w 68"/>
                <a:gd name="T13" fmla="*/ 0 h 53"/>
                <a:gd name="T14" fmla="*/ 0 w 68"/>
                <a:gd name="T15" fmla="*/ 0 h 53"/>
                <a:gd name="T16" fmla="*/ 0 w 68"/>
                <a:gd name="T17" fmla="*/ 0 h 53"/>
                <a:gd name="T18" fmla="*/ 0 w 68"/>
                <a:gd name="T19" fmla="*/ 0 h 53"/>
                <a:gd name="T20" fmla="*/ 0 w 68"/>
                <a:gd name="T21" fmla="*/ 0 h 53"/>
                <a:gd name="T22" fmla="*/ 0 w 68"/>
                <a:gd name="T23" fmla="*/ 0 h 53"/>
                <a:gd name="T24" fmla="*/ 0 w 68"/>
                <a:gd name="T25" fmla="*/ 0 h 53"/>
                <a:gd name="T26" fmla="*/ 0 w 68"/>
                <a:gd name="T27" fmla="*/ 0 h 53"/>
                <a:gd name="T28" fmla="*/ 0 w 68"/>
                <a:gd name="T29" fmla="*/ 0 h 53"/>
                <a:gd name="T30" fmla="*/ 0 w 68"/>
                <a:gd name="T31" fmla="*/ 0 h 53"/>
                <a:gd name="T32" fmla="*/ 0 w 68"/>
                <a:gd name="T33" fmla="*/ 0 h 53"/>
                <a:gd name="T34" fmla="*/ 0 w 68"/>
                <a:gd name="T35" fmla="*/ 0 h 53"/>
                <a:gd name="T36" fmla="*/ 0 w 68"/>
                <a:gd name="T37" fmla="*/ 0 h 53"/>
                <a:gd name="T38" fmla="*/ 0 w 68"/>
                <a:gd name="T39" fmla="*/ 0 h 53"/>
                <a:gd name="T40" fmla="*/ 0 w 68"/>
                <a:gd name="T41" fmla="*/ 0 h 53"/>
                <a:gd name="T42" fmla="*/ 0 w 68"/>
                <a:gd name="T43" fmla="*/ 0 h 53"/>
                <a:gd name="T44" fmla="*/ 0 w 68"/>
                <a:gd name="T45" fmla="*/ 0 h 53"/>
                <a:gd name="T46" fmla="*/ 0 w 68"/>
                <a:gd name="T47" fmla="*/ 0 h 53"/>
                <a:gd name="T48" fmla="*/ 0 w 68"/>
                <a:gd name="T49" fmla="*/ 0 h 53"/>
                <a:gd name="T50" fmla="*/ 0 w 68"/>
                <a:gd name="T51" fmla="*/ 0 h 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3"/>
                <a:gd name="T80" fmla="*/ 68 w 68"/>
                <a:gd name="T81" fmla="*/ 53 h 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3">
                  <a:moveTo>
                    <a:pt x="42" y="0"/>
                  </a:moveTo>
                  <a:lnTo>
                    <a:pt x="47" y="4"/>
                  </a:lnTo>
                  <a:lnTo>
                    <a:pt x="56" y="8"/>
                  </a:lnTo>
                  <a:lnTo>
                    <a:pt x="63" y="15"/>
                  </a:lnTo>
                  <a:lnTo>
                    <a:pt x="68" y="24"/>
                  </a:lnTo>
                  <a:lnTo>
                    <a:pt x="61" y="19"/>
                  </a:lnTo>
                  <a:lnTo>
                    <a:pt x="56" y="19"/>
                  </a:lnTo>
                  <a:lnTo>
                    <a:pt x="51" y="18"/>
                  </a:lnTo>
                  <a:lnTo>
                    <a:pt x="48" y="21"/>
                  </a:lnTo>
                  <a:lnTo>
                    <a:pt x="41" y="27"/>
                  </a:lnTo>
                  <a:lnTo>
                    <a:pt x="34" y="36"/>
                  </a:lnTo>
                  <a:lnTo>
                    <a:pt x="27" y="42"/>
                  </a:lnTo>
                  <a:lnTo>
                    <a:pt x="21" y="47"/>
                  </a:lnTo>
                  <a:lnTo>
                    <a:pt x="15" y="50"/>
                  </a:lnTo>
                  <a:lnTo>
                    <a:pt x="10" y="52"/>
                  </a:lnTo>
                  <a:lnTo>
                    <a:pt x="6" y="52"/>
                  </a:lnTo>
                  <a:lnTo>
                    <a:pt x="0" y="53"/>
                  </a:lnTo>
                  <a:lnTo>
                    <a:pt x="4" y="46"/>
                  </a:lnTo>
                  <a:lnTo>
                    <a:pt x="9" y="39"/>
                  </a:lnTo>
                  <a:lnTo>
                    <a:pt x="14" y="32"/>
                  </a:lnTo>
                  <a:lnTo>
                    <a:pt x="21" y="27"/>
                  </a:lnTo>
                  <a:lnTo>
                    <a:pt x="25" y="19"/>
                  </a:lnTo>
                  <a:lnTo>
                    <a:pt x="31" y="13"/>
                  </a:lnTo>
                  <a:lnTo>
                    <a:pt x="36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2" name="Freeform 413"/>
            <p:cNvSpPr>
              <a:spLocks/>
            </p:cNvSpPr>
            <p:nvPr/>
          </p:nvSpPr>
          <p:spPr bwMode="auto">
            <a:xfrm>
              <a:off x="6926" y="3693"/>
              <a:ext cx="17" cy="10"/>
            </a:xfrm>
            <a:custGeom>
              <a:avLst/>
              <a:gdLst>
                <a:gd name="T0" fmla="*/ 0 w 69"/>
                <a:gd name="T1" fmla="*/ 0 h 38"/>
                <a:gd name="T2" fmla="*/ 0 w 69"/>
                <a:gd name="T3" fmla="*/ 0 h 38"/>
                <a:gd name="T4" fmla="*/ 0 w 69"/>
                <a:gd name="T5" fmla="*/ 0 h 38"/>
                <a:gd name="T6" fmla="*/ 0 w 69"/>
                <a:gd name="T7" fmla="*/ 0 h 38"/>
                <a:gd name="T8" fmla="*/ 0 w 69"/>
                <a:gd name="T9" fmla="*/ 0 h 38"/>
                <a:gd name="T10" fmla="*/ 0 w 69"/>
                <a:gd name="T11" fmla="*/ 0 h 38"/>
                <a:gd name="T12" fmla="*/ 0 w 69"/>
                <a:gd name="T13" fmla="*/ 0 h 38"/>
                <a:gd name="T14" fmla="*/ 0 w 69"/>
                <a:gd name="T15" fmla="*/ 0 h 38"/>
                <a:gd name="T16" fmla="*/ 0 w 69"/>
                <a:gd name="T17" fmla="*/ 0 h 38"/>
                <a:gd name="T18" fmla="*/ 0 w 69"/>
                <a:gd name="T19" fmla="*/ 0 h 38"/>
                <a:gd name="T20" fmla="*/ 0 w 69"/>
                <a:gd name="T21" fmla="*/ 0 h 38"/>
                <a:gd name="T22" fmla="*/ 0 w 69"/>
                <a:gd name="T23" fmla="*/ 0 h 38"/>
                <a:gd name="T24" fmla="*/ 0 w 69"/>
                <a:gd name="T25" fmla="*/ 0 h 38"/>
                <a:gd name="T26" fmla="*/ 0 w 69"/>
                <a:gd name="T27" fmla="*/ 0 h 38"/>
                <a:gd name="T28" fmla="*/ 0 w 69"/>
                <a:gd name="T29" fmla="*/ 0 h 38"/>
                <a:gd name="T30" fmla="*/ 0 w 69"/>
                <a:gd name="T31" fmla="*/ 0 h 38"/>
                <a:gd name="T32" fmla="*/ 0 w 69"/>
                <a:gd name="T33" fmla="*/ 0 h 38"/>
                <a:gd name="T34" fmla="*/ 0 w 69"/>
                <a:gd name="T35" fmla="*/ 0 h 38"/>
                <a:gd name="T36" fmla="*/ 0 w 69"/>
                <a:gd name="T37" fmla="*/ 0 h 38"/>
                <a:gd name="T38" fmla="*/ 0 w 69"/>
                <a:gd name="T39" fmla="*/ 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38"/>
                <a:gd name="T62" fmla="*/ 69 w 69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38">
                  <a:moveTo>
                    <a:pt x="32" y="0"/>
                  </a:moveTo>
                  <a:lnTo>
                    <a:pt x="41" y="2"/>
                  </a:lnTo>
                  <a:lnTo>
                    <a:pt x="51" y="7"/>
                  </a:lnTo>
                  <a:lnTo>
                    <a:pt x="59" y="15"/>
                  </a:lnTo>
                  <a:lnTo>
                    <a:pt x="69" y="21"/>
                  </a:lnTo>
                  <a:lnTo>
                    <a:pt x="59" y="17"/>
                  </a:lnTo>
                  <a:lnTo>
                    <a:pt x="52" y="16"/>
                  </a:lnTo>
                  <a:lnTo>
                    <a:pt x="42" y="17"/>
                  </a:lnTo>
                  <a:lnTo>
                    <a:pt x="34" y="20"/>
                  </a:lnTo>
                  <a:lnTo>
                    <a:pt x="26" y="24"/>
                  </a:lnTo>
                  <a:lnTo>
                    <a:pt x="17" y="28"/>
                  </a:lnTo>
                  <a:lnTo>
                    <a:pt x="9" y="33"/>
                  </a:lnTo>
                  <a:lnTo>
                    <a:pt x="0" y="38"/>
                  </a:lnTo>
                  <a:lnTo>
                    <a:pt x="5" y="31"/>
                  </a:lnTo>
                  <a:lnTo>
                    <a:pt x="10" y="26"/>
                  </a:lnTo>
                  <a:lnTo>
                    <a:pt x="15" y="19"/>
                  </a:lnTo>
                  <a:lnTo>
                    <a:pt x="20" y="14"/>
                  </a:lnTo>
                  <a:lnTo>
                    <a:pt x="26" y="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3" name="Freeform 414"/>
            <p:cNvSpPr>
              <a:spLocks/>
            </p:cNvSpPr>
            <p:nvPr/>
          </p:nvSpPr>
          <p:spPr bwMode="auto">
            <a:xfrm>
              <a:off x="7105" y="3694"/>
              <a:ext cx="17" cy="16"/>
            </a:xfrm>
            <a:custGeom>
              <a:avLst/>
              <a:gdLst>
                <a:gd name="T0" fmla="*/ 0 w 67"/>
                <a:gd name="T1" fmla="*/ 0 h 63"/>
                <a:gd name="T2" fmla="*/ 0 w 67"/>
                <a:gd name="T3" fmla="*/ 0 h 63"/>
                <a:gd name="T4" fmla="*/ 0 w 67"/>
                <a:gd name="T5" fmla="*/ 0 h 63"/>
                <a:gd name="T6" fmla="*/ 0 w 67"/>
                <a:gd name="T7" fmla="*/ 0 h 63"/>
                <a:gd name="T8" fmla="*/ 0 w 67"/>
                <a:gd name="T9" fmla="*/ 0 h 63"/>
                <a:gd name="T10" fmla="*/ 0 w 67"/>
                <a:gd name="T11" fmla="*/ 0 h 63"/>
                <a:gd name="T12" fmla="*/ 0 w 67"/>
                <a:gd name="T13" fmla="*/ 0 h 63"/>
                <a:gd name="T14" fmla="*/ 0 w 67"/>
                <a:gd name="T15" fmla="*/ 0 h 63"/>
                <a:gd name="T16" fmla="*/ 0 w 67"/>
                <a:gd name="T17" fmla="*/ 0 h 63"/>
                <a:gd name="T18" fmla="*/ 0 w 67"/>
                <a:gd name="T19" fmla="*/ 0 h 63"/>
                <a:gd name="T20" fmla="*/ 0 w 67"/>
                <a:gd name="T21" fmla="*/ 0 h 63"/>
                <a:gd name="T22" fmla="*/ 0 w 67"/>
                <a:gd name="T23" fmla="*/ 0 h 63"/>
                <a:gd name="T24" fmla="*/ 0 w 67"/>
                <a:gd name="T25" fmla="*/ 0 h 63"/>
                <a:gd name="T26" fmla="*/ 0 w 67"/>
                <a:gd name="T27" fmla="*/ 0 h 63"/>
                <a:gd name="T28" fmla="*/ 0 w 67"/>
                <a:gd name="T29" fmla="*/ 0 h 63"/>
                <a:gd name="T30" fmla="*/ 0 w 67"/>
                <a:gd name="T31" fmla="*/ 0 h 63"/>
                <a:gd name="T32" fmla="*/ 0 w 67"/>
                <a:gd name="T33" fmla="*/ 0 h 63"/>
                <a:gd name="T34" fmla="*/ 0 w 67"/>
                <a:gd name="T35" fmla="*/ 0 h 63"/>
                <a:gd name="T36" fmla="*/ 0 w 67"/>
                <a:gd name="T37" fmla="*/ 0 h 63"/>
                <a:gd name="T38" fmla="*/ 0 w 67"/>
                <a:gd name="T39" fmla="*/ 0 h 63"/>
                <a:gd name="T40" fmla="*/ 0 w 67"/>
                <a:gd name="T41" fmla="*/ 0 h 63"/>
                <a:gd name="T42" fmla="*/ 0 w 67"/>
                <a:gd name="T43" fmla="*/ 0 h 63"/>
                <a:gd name="T44" fmla="*/ 0 w 67"/>
                <a:gd name="T45" fmla="*/ 0 h 63"/>
                <a:gd name="T46" fmla="*/ 0 w 67"/>
                <a:gd name="T47" fmla="*/ 0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7"/>
                <a:gd name="T73" fmla="*/ 0 h 63"/>
                <a:gd name="T74" fmla="*/ 67 w 67"/>
                <a:gd name="T75" fmla="*/ 63 h 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7" h="63">
                  <a:moveTo>
                    <a:pt x="42" y="0"/>
                  </a:moveTo>
                  <a:lnTo>
                    <a:pt x="48" y="2"/>
                  </a:lnTo>
                  <a:lnTo>
                    <a:pt x="55" y="9"/>
                  </a:lnTo>
                  <a:lnTo>
                    <a:pt x="60" y="15"/>
                  </a:lnTo>
                  <a:lnTo>
                    <a:pt x="67" y="22"/>
                  </a:lnTo>
                  <a:lnTo>
                    <a:pt x="60" y="27"/>
                  </a:lnTo>
                  <a:lnTo>
                    <a:pt x="55" y="36"/>
                  </a:lnTo>
                  <a:lnTo>
                    <a:pt x="47" y="43"/>
                  </a:lnTo>
                  <a:lnTo>
                    <a:pt x="40" y="51"/>
                  </a:lnTo>
                  <a:lnTo>
                    <a:pt x="31" y="56"/>
                  </a:lnTo>
                  <a:lnTo>
                    <a:pt x="22" y="62"/>
                  </a:lnTo>
                  <a:lnTo>
                    <a:pt x="17" y="62"/>
                  </a:lnTo>
                  <a:lnTo>
                    <a:pt x="11" y="63"/>
                  </a:lnTo>
                  <a:lnTo>
                    <a:pt x="6" y="62"/>
                  </a:lnTo>
                  <a:lnTo>
                    <a:pt x="0" y="61"/>
                  </a:lnTo>
                  <a:lnTo>
                    <a:pt x="8" y="52"/>
                  </a:lnTo>
                  <a:lnTo>
                    <a:pt x="14" y="43"/>
                  </a:lnTo>
                  <a:lnTo>
                    <a:pt x="19" y="34"/>
                  </a:lnTo>
                  <a:lnTo>
                    <a:pt x="24" y="25"/>
                  </a:lnTo>
                  <a:lnTo>
                    <a:pt x="28" y="17"/>
                  </a:lnTo>
                  <a:lnTo>
                    <a:pt x="31" y="12"/>
                  </a:lnTo>
                  <a:lnTo>
                    <a:pt x="35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4" name="Freeform 415"/>
            <p:cNvSpPr>
              <a:spLocks/>
            </p:cNvSpPr>
            <p:nvPr/>
          </p:nvSpPr>
          <p:spPr bwMode="auto">
            <a:xfrm>
              <a:off x="6943" y="3696"/>
              <a:ext cx="12" cy="10"/>
            </a:xfrm>
            <a:custGeom>
              <a:avLst/>
              <a:gdLst>
                <a:gd name="T0" fmla="*/ 0 w 48"/>
                <a:gd name="T1" fmla="*/ 0 h 41"/>
                <a:gd name="T2" fmla="*/ 0 w 48"/>
                <a:gd name="T3" fmla="*/ 0 h 41"/>
                <a:gd name="T4" fmla="*/ 0 w 48"/>
                <a:gd name="T5" fmla="*/ 0 h 41"/>
                <a:gd name="T6" fmla="*/ 0 w 48"/>
                <a:gd name="T7" fmla="*/ 0 h 41"/>
                <a:gd name="T8" fmla="*/ 0 w 48"/>
                <a:gd name="T9" fmla="*/ 0 h 41"/>
                <a:gd name="T10" fmla="*/ 0 w 48"/>
                <a:gd name="T11" fmla="*/ 0 h 41"/>
                <a:gd name="T12" fmla="*/ 0 w 48"/>
                <a:gd name="T13" fmla="*/ 0 h 41"/>
                <a:gd name="T14" fmla="*/ 0 w 48"/>
                <a:gd name="T15" fmla="*/ 0 h 41"/>
                <a:gd name="T16" fmla="*/ 0 w 48"/>
                <a:gd name="T17" fmla="*/ 0 h 41"/>
                <a:gd name="T18" fmla="*/ 0 w 48"/>
                <a:gd name="T19" fmla="*/ 0 h 41"/>
                <a:gd name="T20" fmla="*/ 0 w 48"/>
                <a:gd name="T21" fmla="*/ 0 h 41"/>
                <a:gd name="T22" fmla="*/ 0 w 48"/>
                <a:gd name="T23" fmla="*/ 0 h 41"/>
                <a:gd name="T24" fmla="*/ 0 w 48"/>
                <a:gd name="T25" fmla="*/ 0 h 41"/>
                <a:gd name="T26" fmla="*/ 0 w 48"/>
                <a:gd name="T27" fmla="*/ 0 h 41"/>
                <a:gd name="T28" fmla="*/ 0 w 48"/>
                <a:gd name="T29" fmla="*/ 0 h 41"/>
                <a:gd name="T30" fmla="*/ 0 w 48"/>
                <a:gd name="T31" fmla="*/ 0 h 41"/>
                <a:gd name="T32" fmla="*/ 0 w 48"/>
                <a:gd name="T33" fmla="*/ 0 h 41"/>
                <a:gd name="T34" fmla="*/ 0 w 48"/>
                <a:gd name="T35" fmla="*/ 0 h 41"/>
                <a:gd name="T36" fmla="*/ 0 w 48"/>
                <a:gd name="T37" fmla="*/ 0 h 41"/>
                <a:gd name="T38" fmla="*/ 0 w 48"/>
                <a:gd name="T39" fmla="*/ 0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41"/>
                <a:gd name="T62" fmla="*/ 48 w 48"/>
                <a:gd name="T63" fmla="*/ 41 h 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41">
                  <a:moveTo>
                    <a:pt x="35" y="0"/>
                  </a:moveTo>
                  <a:lnTo>
                    <a:pt x="41" y="1"/>
                  </a:lnTo>
                  <a:lnTo>
                    <a:pt x="44" y="4"/>
                  </a:lnTo>
                  <a:lnTo>
                    <a:pt x="47" y="5"/>
                  </a:lnTo>
                  <a:lnTo>
                    <a:pt x="48" y="7"/>
                  </a:lnTo>
                  <a:lnTo>
                    <a:pt x="47" y="12"/>
                  </a:lnTo>
                  <a:lnTo>
                    <a:pt x="44" y="17"/>
                  </a:lnTo>
                  <a:lnTo>
                    <a:pt x="41" y="22"/>
                  </a:lnTo>
                  <a:lnTo>
                    <a:pt x="35" y="27"/>
                  </a:lnTo>
                  <a:lnTo>
                    <a:pt x="26" y="32"/>
                  </a:lnTo>
                  <a:lnTo>
                    <a:pt x="19" y="37"/>
                  </a:lnTo>
                  <a:lnTo>
                    <a:pt x="10" y="39"/>
                  </a:lnTo>
                  <a:lnTo>
                    <a:pt x="5" y="41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7" y="15"/>
                  </a:lnTo>
                  <a:lnTo>
                    <a:pt x="16" y="7"/>
                  </a:lnTo>
                  <a:lnTo>
                    <a:pt x="24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5" name="Freeform 416"/>
            <p:cNvSpPr>
              <a:spLocks/>
            </p:cNvSpPr>
            <p:nvPr/>
          </p:nvSpPr>
          <p:spPr bwMode="auto">
            <a:xfrm>
              <a:off x="6978" y="3696"/>
              <a:ext cx="22" cy="14"/>
            </a:xfrm>
            <a:custGeom>
              <a:avLst/>
              <a:gdLst>
                <a:gd name="T0" fmla="*/ 0 w 86"/>
                <a:gd name="T1" fmla="*/ 0 h 56"/>
                <a:gd name="T2" fmla="*/ 0 w 86"/>
                <a:gd name="T3" fmla="*/ 0 h 56"/>
                <a:gd name="T4" fmla="*/ 0 w 86"/>
                <a:gd name="T5" fmla="*/ 0 h 56"/>
                <a:gd name="T6" fmla="*/ 0 w 86"/>
                <a:gd name="T7" fmla="*/ 0 h 56"/>
                <a:gd name="T8" fmla="*/ 0 w 86"/>
                <a:gd name="T9" fmla="*/ 0 h 56"/>
                <a:gd name="T10" fmla="*/ 0 w 86"/>
                <a:gd name="T11" fmla="*/ 0 h 56"/>
                <a:gd name="T12" fmla="*/ 0 w 86"/>
                <a:gd name="T13" fmla="*/ 0 h 56"/>
                <a:gd name="T14" fmla="*/ 0 w 86"/>
                <a:gd name="T15" fmla="*/ 0 h 56"/>
                <a:gd name="T16" fmla="*/ 0 w 86"/>
                <a:gd name="T17" fmla="*/ 0 h 56"/>
                <a:gd name="T18" fmla="*/ 0 w 86"/>
                <a:gd name="T19" fmla="*/ 0 h 56"/>
                <a:gd name="T20" fmla="*/ 0 w 86"/>
                <a:gd name="T21" fmla="*/ 0 h 56"/>
                <a:gd name="T22" fmla="*/ 0 w 86"/>
                <a:gd name="T23" fmla="*/ 0 h 56"/>
                <a:gd name="T24" fmla="*/ 0 w 86"/>
                <a:gd name="T25" fmla="*/ 0 h 56"/>
                <a:gd name="T26" fmla="*/ 0 w 86"/>
                <a:gd name="T27" fmla="*/ 0 h 56"/>
                <a:gd name="T28" fmla="*/ 0 w 86"/>
                <a:gd name="T29" fmla="*/ 0 h 56"/>
                <a:gd name="T30" fmla="*/ 0 w 86"/>
                <a:gd name="T31" fmla="*/ 0 h 56"/>
                <a:gd name="T32" fmla="*/ 0 w 86"/>
                <a:gd name="T33" fmla="*/ 0 h 56"/>
                <a:gd name="T34" fmla="*/ 0 w 86"/>
                <a:gd name="T35" fmla="*/ 0 h 56"/>
                <a:gd name="T36" fmla="*/ 0 w 86"/>
                <a:gd name="T37" fmla="*/ 0 h 56"/>
                <a:gd name="T38" fmla="*/ 0 w 86"/>
                <a:gd name="T39" fmla="*/ 0 h 56"/>
                <a:gd name="T40" fmla="*/ 0 w 86"/>
                <a:gd name="T41" fmla="*/ 0 h 56"/>
                <a:gd name="T42" fmla="*/ 0 w 86"/>
                <a:gd name="T43" fmla="*/ 0 h 56"/>
                <a:gd name="T44" fmla="*/ 0 w 86"/>
                <a:gd name="T45" fmla="*/ 0 h 56"/>
                <a:gd name="T46" fmla="*/ 0 w 86"/>
                <a:gd name="T47" fmla="*/ 0 h 56"/>
                <a:gd name="T48" fmla="*/ 0 w 86"/>
                <a:gd name="T49" fmla="*/ 0 h 56"/>
                <a:gd name="T50" fmla="*/ 0 w 86"/>
                <a:gd name="T51" fmla="*/ 0 h 56"/>
                <a:gd name="T52" fmla="*/ 0 w 86"/>
                <a:gd name="T53" fmla="*/ 0 h 56"/>
                <a:gd name="T54" fmla="*/ 0 w 86"/>
                <a:gd name="T55" fmla="*/ 0 h 56"/>
                <a:gd name="T56" fmla="*/ 0 w 86"/>
                <a:gd name="T57" fmla="*/ 0 h 56"/>
                <a:gd name="T58" fmla="*/ 0 w 86"/>
                <a:gd name="T59" fmla="*/ 0 h 56"/>
                <a:gd name="T60" fmla="*/ 0 w 86"/>
                <a:gd name="T61" fmla="*/ 0 h 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6"/>
                <a:gd name="T94" fmla="*/ 0 h 56"/>
                <a:gd name="T95" fmla="*/ 86 w 86"/>
                <a:gd name="T96" fmla="*/ 56 h 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6" h="56">
                  <a:moveTo>
                    <a:pt x="57" y="0"/>
                  </a:moveTo>
                  <a:lnTo>
                    <a:pt x="66" y="2"/>
                  </a:lnTo>
                  <a:lnTo>
                    <a:pt x="77" y="6"/>
                  </a:lnTo>
                  <a:lnTo>
                    <a:pt x="83" y="15"/>
                  </a:lnTo>
                  <a:lnTo>
                    <a:pt x="86" y="26"/>
                  </a:lnTo>
                  <a:lnTo>
                    <a:pt x="79" y="22"/>
                  </a:lnTo>
                  <a:lnTo>
                    <a:pt x="74" y="21"/>
                  </a:lnTo>
                  <a:lnTo>
                    <a:pt x="67" y="21"/>
                  </a:lnTo>
                  <a:lnTo>
                    <a:pt x="62" y="21"/>
                  </a:lnTo>
                  <a:lnTo>
                    <a:pt x="55" y="21"/>
                  </a:lnTo>
                  <a:lnTo>
                    <a:pt x="49" y="24"/>
                  </a:lnTo>
                  <a:lnTo>
                    <a:pt x="43" y="25"/>
                  </a:lnTo>
                  <a:lnTo>
                    <a:pt x="38" y="27"/>
                  </a:lnTo>
                  <a:lnTo>
                    <a:pt x="29" y="32"/>
                  </a:lnTo>
                  <a:lnTo>
                    <a:pt x="21" y="38"/>
                  </a:lnTo>
                  <a:lnTo>
                    <a:pt x="18" y="45"/>
                  </a:lnTo>
                  <a:lnTo>
                    <a:pt x="16" y="53"/>
                  </a:lnTo>
                  <a:lnTo>
                    <a:pt x="14" y="56"/>
                  </a:lnTo>
                  <a:lnTo>
                    <a:pt x="6" y="48"/>
                  </a:lnTo>
                  <a:lnTo>
                    <a:pt x="1" y="44"/>
                  </a:lnTo>
                  <a:lnTo>
                    <a:pt x="0" y="39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3" y="25"/>
                  </a:lnTo>
                  <a:lnTo>
                    <a:pt x="20" y="19"/>
                  </a:lnTo>
                  <a:lnTo>
                    <a:pt x="30" y="15"/>
                  </a:lnTo>
                  <a:lnTo>
                    <a:pt x="37" y="11"/>
                  </a:lnTo>
                  <a:lnTo>
                    <a:pt x="44" y="6"/>
                  </a:lnTo>
                  <a:lnTo>
                    <a:pt x="51" y="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6" name="Freeform 417"/>
            <p:cNvSpPr>
              <a:spLocks/>
            </p:cNvSpPr>
            <p:nvPr/>
          </p:nvSpPr>
          <p:spPr bwMode="auto">
            <a:xfrm>
              <a:off x="7079" y="3699"/>
              <a:ext cx="18" cy="14"/>
            </a:xfrm>
            <a:custGeom>
              <a:avLst/>
              <a:gdLst>
                <a:gd name="T0" fmla="*/ 0 w 75"/>
                <a:gd name="T1" fmla="*/ 0 h 57"/>
                <a:gd name="T2" fmla="*/ 0 w 75"/>
                <a:gd name="T3" fmla="*/ 0 h 57"/>
                <a:gd name="T4" fmla="*/ 0 w 75"/>
                <a:gd name="T5" fmla="*/ 0 h 57"/>
                <a:gd name="T6" fmla="*/ 0 w 75"/>
                <a:gd name="T7" fmla="*/ 0 h 57"/>
                <a:gd name="T8" fmla="*/ 0 w 75"/>
                <a:gd name="T9" fmla="*/ 0 h 57"/>
                <a:gd name="T10" fmla="*/ 0 w 75"/>
                <a:gd name="T11" fmla="*/ 0 h 57"/>
                <a:gd name="T12" fmla="*/ 0 w 75"/>
                <a:gd name="T13" fmla="*/ 0 h 57"/>
                <a:gd name="T14" fmla="*/ 0 w 75"/>
                <a:gd name="T15" fmla="*/ 0 h 57"/>
                <a:gd name="T16" fmla="*/ 0 w 75"/>
                <a:gd name="T17" fmla="*/ 0 h 57"/>
                <a:gd name="T18" fmla="*/ 0 w 75"/>
                <a:gd name="T19" fmla="*/ 0 h 57"/>
                <a:gd name="T20" fmla="*/ 0 w 75"/>
                <a:gd name="T21" fmla="*/ 0 h 57"/>
                <a:gd name="T22" fmla="*/ 0 w 75"/>
                <a:gd name="T23" fmla="*/ 0 h 57"/>
                <a:gd name="T24" fmla="*/ 0 w 75"/>
                <a:gd name="T25" fmla="*/ 0 h 57"/>
                <a:gd name="T26" fmla="*/ 0 w 75"/>
                <a:gd name="T27" fmla="*/ 0 h 57"/>
                <a:gd name="T28" fmla="*/ 0 w 75"/>
                <a:gd name="T29" fmla="*/ 0 h 57"/>
                <a:gd name="T30" fmla="*/ 0 w 75"/>
                <a:gd name="T31" fmla="*/ 0 h 57"/>
                <a:gd name="T32" fmla="*/ 0 w 75"/>
                <a:gd name="T33" fmla="*/ 0 h 57"/>
                <a:gd name="T34" fmla="*/ 0 w 75"/>
                <a:gd name="T35" fmla="*/ 0 h 57"/>
                <a:gd name="T36" fmla="*/ 0 w 75"/>
                <a:gd name="T37" fmla="*/ 0 h 57"/>
                <a:gd name="T38" fmla="*/ 0 w 75"/>
                <a:gd name="T39" fmla="*/ 0 h 57"/>
                <a:gd name="T40" fmla="*/ 0 w 75"/>
                <a:gd name="T41" fmla="*/ 0 h 57"/>
                <a:gd name="T42" fmla="*/ 0 w 75"/>
                <a:gd name="T43" fmla="*/ 0 h 57"/>
                <a:gd name="T44" fmla="*/ 0 w 75"/>
                <a:gd name="T45" fmla="*/ 0 h 57"/>
                <a:gd name="T46" fmla="*/ 0 w 75"/>
                <a:gd name="T47" fmla="*/ 0 h 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5"/>
                <a:gd name="T73" fmla="*/ 0 h 57"/>
                <a:gd name="T74" fmla="*/ 75 w 75"/>
                <a:gd name="T75" fmla="*/ 57 h 5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5" h="57">
                  <a:moveTo>
                    <a:pt x="53" y="0"/>
                  </a:moveTo>
                  <a:lnTo>
                    <a:pt x="59" y="2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5" y="19"/>
                  </a:lnTo>
                  <a:lnTo>
                    <a:pt x="66" y="18"/>
                  </a:lnTo>
                  <a:lnTo>
                    <a:pt x="58" y="21"/>
                  </a:lnTo>
                  <a:lnTo>
                    <a:pt x="52" y="23"/>
                  </a:lnTo>
                  <a:lnTo>
                    <a:pt x="46" y="30"/>
                  </a:lnTo>
                  <a:lnTo>
                    <a:pt x="39" y="34"/>
                  </a:lnTo>
                  <a:lnTo>
                    <a:pt x="33" y="41"/>
                  </a:lnTo>
                  <a:lnTo>
                    <a:pt x="25" y="45"/>
                  </a:lnTo>
                  <a:lnTo>
                    <a:pt x="21" y="52"/>
                  </a:lnTo>
                  <a:lnTo>
                    <a:pt x="10" y="56"/>
                  </a:lnTo>
                  <a:lnTo>
                    <a:pt x="0" y="57"/>
                  </a:lnTo>
                  <a:lnTo>
                    <a:pt x="1" y="47"/>
                  </a:lnTo>
                  <a:lnTo>
                    <a:pt x="6" y="40"/>
                  </a:lnTo>
                  <a:lnTo>
                    <a:pt x="11" y="32"/>
                  </a:lnTo>
                  <a:lnTo>
                    <a:pt x="21" y="26"/>
                  </a:lnTo>
                  <a:lnTo>
                    <a:pt x="27" y="19"/>
                  </a:lnTo>
                  <a:lnTo>
                    <a:pt x="36" y="13"/>
                  </a:lnTo>
                  <a:lnTo>
                    <a:pt x="45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7" name="Freeform 418"/>
            <p:cNvSpPr>
              <a:spLocks/>
            </p:cNvSpPr>
            <p:nvPr/>
          </p:nvSpPr>
          <p:spPr bwMode="auto">
            <a:xfrm>
              <a:off x="7021" y="3703"/>
              <a:ext cx="11" cy="10"/>
            </a:xfrm>
            <a:custGeom>
              <a:avLst/>
              <a:gdLst>
                <a:gd name="T0" fmla="*/ 0 w 41"/>
                <a:gd name="T1" fmla="*/ 0 h 43"/>
                <a:gd name="T2" fmla="*/ 0 w 41"/>
                <a:gd name="T3" fmla="*/ 0 h 43"/>
                <a:gd name="T4" fmla="*/ 0 w 41"/>
                <a:gd name="T5" fmla="*/ 0 h 43"/>
                <a:gd name="T6" fmla="*/ 0 w 41"/>
                <a:gd name="T7" fmla="*/ 0 h 43"/>
                <a:gd name="T8" fmla="*/ 0 w 41"/>
                <a:gd name="T9" fmla="*/ 0 h 43"/>
                <a:gd name="T10" fmla="*/ 0 w 41"/>
                <a:gd name="T11" fmla="*/ 0 h 43"/>
                <a:gd name="T12" fmla="*/ 0 w 41"/>
                <a:gd name="T13" fmla="*/ 0 h 43"/>
                <a:gd name="T14" fmla="*/ 0 w 41"/>
                <a:gd name="T15" fmla="*/ 0 h 43"/>
                <a:gd name="T16" fmla="*/ 0 w 41"/>
                <a:gd name="T17" fmla="*/ 0 h 43"/>
                <a:gd name="T18" fmla="*/ 0 w 41"/>
                <a:gd name="T19" fmla="*/ 0 h 43"/>
                <a:gd name="T20" fmla="*/ 0 w 41"/>
                <a:gd name="T21" fmla="*/ 0 h 43"/>
                <a:gd name="T22" fmla="*/ 0 w 41"/>
                <a:gd name="T23" fmla="*/ 0 h 43"/>
                <a:gd name="T24" fmla="*/ 0 w 41"/>
                <a:gd name="T25" fmla="*/ 0 h 43"/>
                <a:gd name="T26" fmla="*/ 0 w 41"/>
                <a:gd name="T27" fmla="*/ 0 h 43"/>
                <a:gd name="T28" fmla="*/ 0 w 41"/>
                <a:gd name="T29" fmla="*/ 0 h 43"/>
                <a:gd name="T30" fmla="*/ 0 w 41"/>
                <a:gd name="T31" fmla="*/ 0 h 43"/>
                <a:gd name="T32" fmla="*/ 0 w 41"/>
                <a:gd name="T33" fmla="*/ 0 h 43"/>
                <a:gd name="T34" fmla="*/ 0 w 41"/>
                <a:gd name="T35" fmla="*/ 0 h 43"/>
                <a:gd name="T36" fmla="*/ 0 w 41"/>
                <a:gd name="T37" fmla="*/ 0 h 43"/>
                <a:gd name="T38" fmla="*/ 0 w 41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"/>
                <a:gd name="T61" fmla="*/ 0 h 43"/>
                <a:gd name="T62" fmla="*/ 41 w 41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" h="43">
                  <a:moveTo>
                    <a:pt x="22" y="0"/>
                  </a:moveTo>
                  <a:lnTo>
                    <a:pt x="27" y="3"/>
                  </a:lnTo>
                  <a:lnTo>
                    <a:pt x="31" y="8"/>
                  </a:lnTo>
                  <a:lnTo>
                    <a:pt x="34" y="13"/>
                  </a:lnTo>
                  <a:lnTo>
                    <a:pt x="41" y="15"/>
                  </a:lnTo>
                  <a:lnTo>
                    <a:pt x="31" y="18"/>
                  </a:lnTo>
                  <a:lnTo>
                    <a:pt x="22" y="25"/>
                  </a:lnTo>
                  <a:lnTo>
                    <a:pt x="17" y="32"/>
                  </a:lnTo>
                  <a:lnTo>
                    <a:pt x="17" y="43"/>
                  </a:lnTo>
                  <a:lnTo>
                    <a:pt x="10" y="43"/>
                  </a:lnTo>
                  <a:lnTo>
                    <a:pt x="6" y="43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5"/>
                  </a:lnTo>
                  <a:lnTo>
                    <a:pt x="4" y="30"/>
                  </a:lnTo>
                  <a:lnTo>
                    <a:pt x="7" y="20"/>
                  </a:lnTo>
                  <a:lnTo>
                    <a:pt x="12" y="12"/>
                  </a:lnTo>
                  <a:lnTo>
                    <a:pt x="18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8" name="Freeform 419"/>
            <p:cNvSpPr>
              <a:spLocks/>
            </p:cNvSpPr>
            <p:nvPr/>
          </p:nvSpPr>
          <p:spPr bwMode="auto">
            <a:xfrm>
              <a:off x="6829" y="3708"/>
              <a:ext cx="13" cy="8"/>
            </a:xfrm>
            <a:custGeom>
              <a:avLst/>
              <a:gdLst>
                <a:gd name="T0" fmla="*/ 0 w 52"/>
                <a:gd name="T1" fmla="*/ 0 h 32"/>
                <a:gd name="T2" fmla="*/ 0 w 52"/>
                <a:gd name="T3" fmla="*/ 0 h 32"/>
                <a:gd name="T4" fmla="*/ 0 w 52"/>
                <a:gd name="T5" fmla="*/ 0 h 32"/>
                <a:gd name="T6" fmla="*/ 0 w 52"/>
                <a:gd name="T7" fmla="*/ 0 h 32"/>
                <a:gd name="T8" fmla="*/ 0 w 52"/>
                <a:gd name="T9" fmla="*/ 0 h 32"/>
                <a:gd name="T10" fmla="*/ 0 w 52"/>
                <a:gd name="T11" fmla="*/ 0 h 32"/>
                <a:gd name="T12" fmla="*/ 0 w 52"/>
                <a:gd name="T13" fmla="*/ 0 h 32"/>
                <a:gd name="T14" fmla="*/ 0 w 52"/>
                <a:gd name="T15" fmla="*/ 0 h 32"/>
                <a:gd name="T16" fmla="*/ 0 w 52"/>
                <a:gd name="T17" fmla="*/ 0 h 32"/>
                <a:gd name="T18" fmla="*/ 0 w 52"/>
                <a:gd name="T19" fmla="*/ 0 h 32"/>
                <a:gd name="T20" fmla="*/ 0 w 52"/>
                <a:gd name="T21" fmla="*/ 0 h 32"/>
                <a:gd name="T22" fmla="*/ 0 w 52"/>
                <a:gd name="T23" fmla="*/ 0 h 32"/>
                <a:gd name="T24" fmla="*/ 0 w 52"/>
                <a:gd name="T25" fmla="*/ 0 h 32"/>
                <a:gd name="T26" fmla="*/ 0 w 52"/>
                <a:gd name="T27" fmla="*/ 0 h 32"/>
                <a:gd name="T28" fmla="*/ 0 w 52"/>
                <a:gd name="T29" fmla="*/ 0 h 32"/>
                <a:gd name="T30" fmla="*/ 0 w 52"/>
                <a:gd name="T31" fmla="*/ 0 h 32"/>
                <a:gd name="T32" fmla="*/ 0 w 52"/>
                <a:gd name="T33" fmla="*/ 0 h 32"/>
                <a:gd name="T34" fmla="*/ 0 w 52"/>
                <a:gd name="T35" fmla="*/ 0 h 32"/>
                <a:gd name="T36" fmla="*/ 0 w 52"/>
                <a:gd name="T37" fmla="*/ 0 h 32"/>
                <a:gd name="T38" fmla="*/ 0 w 52"/>
                <a:gd name="T39" fmla="*/ 0 h 32"/>
                <a:gd name="T40" fmla="*/ 0 w 52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32"/>
                <a:gd name="T65" fmla="*/ 52 w 52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32">
                  <a:moveTo>
                    <a:pt x="26" y="2"/>
                  </a:moveTo>
                  <a:lnTo>
                    <a:pt x="34" y="0"/>
                  </a:lnTo>
                  <a:lnTo>
                    <a:pt x="40" y="1"/>
                  </a:lnTo>
                  <a:lnTo>
                    <a:pt x="43" y="3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7" y="16"/>
                  </a:lnTo>
                  <a:lnTo>
                    <a:pt x="48" y="22"/>
                  </a:lnTo>
                  <a:lnTo>
                    <a:pt x="52" y="27"/>
                  </a:lnTo>
                  <a:lnTo>
                    <a:pt x="46" y="27"/>
                  </a:lnTo>
                  <a:lnTo>
                    <a:pt x="38" y="27"/>
                  </a:lnTo>
                  <a:lnTo>
                    <a:pt x="32" y="27"/>
                  </a:lnTo>
                  <a:lnTo>
                    <a:pt x="26" y="27"/>
                  </a:lnTo>
                  <a:lnTo>
                    <a:pt x="16" y="28"/>
                  </a:lnTo>
                  <a:lnTo>
                    <a:pt x="5" y="32"/>
                  </a:lnTo>
                  <a:lnTo>
                    <a:pt x="0" y="22"/>
                  </a:lnTo>
                  <a:lnTo>
                    <a:pt x="7" y="15"/>
                  </a:lnTo>
                  <a:lnTo>
                    <a:pt x="13" y="11"/>
                  </a:lnTo>
                  <a:lnTo>
                    <a:pt x="20" y="6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49" name="Freeform 420"/>
            <p:cNvSpPr>
              <a:spLocks/>
            </p:cNvSpPr>
            <p:nvPr/>
          </p:nvSpPr>
          <p:spPr bwMode="auto">
            <a:xfrm>
              <a:off x="6878" y="3716"/>
              <a:ext cx="15" cy="13"/>
            </a:xfrm>
            <a:custGeom>
              <a:avLst/>
              <a:gdLst>
                <a:gd name="T0" fmla="*/ 0 w 61"/>
                <a:gd name="T1" fmla="*/ 0 h 54"/>
                <a:gd name="T2" fmla="*/ 0 w 61"/>
                <a:gd name="T3" fmla="*/ 0 h 54"/>
                <a:gd name="T4" fmla="*/ 0 w 61"/>
                <a:gd name="T5" fmla="*/ 0 h 54"/>
                <a:gd name="T6" fmla="*/ 0 w 61"/>
                <a:gd name="T7" fmla="*/ 0 h 54"/>
                <a:gd name="T8" fmla="*/ 0 w 61"/>
                <a:gd name="T9" fmla="*/ 0 h 54"/>
                <a:gd name="T10" fmla="*/ 0 w 61"/>
                <a:gd name="T11" fmla="*/ 0 h 54"/>
                <a:gd name="T12" fmla="*/ 0 w 61"/>
                <a:gd name="T13" fmla="*/ 0 h 54"/>
                <a:gd name="T14" fmla="*/ 0 w 61"/>
                <a:gd name="T15" fmla="*/ 0 h 54"/>
                <a:gd name="T16" fmla="*/ 0 w 61"/>
                <a:gd name="T17" fmla="*/ 0 h 54"/>
                <a:gd name="T18" fmla="*/ 0 w 61"/>
                <a:gd name="T19" fmla="*/ 0 h 54"/>
                <a:gd name="T20" fmla="*/ 0 w 61"/>
                <a:gd name="T21" fmla="*/ 0 h 54"/>
                <a:gd name="T22" fmla="*/ 0 w 61"/>
                <a:gd name="T23" fmla="*/ 0 h 54"/>
                <a:gd name="T24" fmla="*/ 0 w 61"/>
                <a:gd name="T25" fmla="*/ 0 h 54"/>
                <a:gd name="T26" fmla="*/ 0 w 61"/>
                <a:gd name="T27" fmla="*/ 0 h 54"/>
                <a:gd name="T28" fmla="*/ 0 w 61"/>
                <a:gd name="T29" fmla="*/ 0 h 54"/>
                <a:gd name="T30" fmla="*/ 0 w 61"/>
                <a:gd name="T31" fmla="*/ 0 h 54"/>
                <a:gd name="T32" fmla="*/ 0 w 61"/>
                <a:gd name="T33" fmla="*/ 0 h 54"/>
                <a:gd name="T34" fmla="*/ 0 w 61"/>
                <a:gd name="T35" fmla="*/ 0 h 54"/>
                <a:gd name="T36" fmla="*/ 0 w 61"/>
                <a:gd name="T37" fmla="*/ 0 h 54"/>
                <a:gd name="T38" fmla="*/ 0 w 61"/>
                <a:gd name="T39" fmla="*/ 0 h 54"/>
                <a:gd name="T40" fmla="*/ 0 w 61"/>
                <a:gd name="T41" fmla="*/ 0 h 54"/>
                <a:gd name="T42" fmla="*/ 0 w 61"/>
                <a:gd name="T43" fmla="*/ 0 h 54"/>
                <a:gd name="T44" fmla="*/ 0 w 61"/>
                <a:gd name="T45" fmla="*/ 0 h 54"/>
                <a:gd name="T46" fmla="*/ 0 w 61"/>
                <a:gd name="T47" fmla="*/ 0 h 54"/>
                <a:gd name="T48" fmla="*/ 0 w 61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54"/>
                <a:gd name="T77" fmla="*/ 61 w 61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54">
                  <a:moveTo>
                    <a:pt x="32" y="0"/>
                  </a:moveTo>
                  <a:lnTo>
                    <a:pt x="37" y="2"/>
                  </a:lnTo>
                  <a:lnTo>
                    <a:pt x="44" y="6"/>
                  </a:lnTo>
                  <a:lnTo>
                    <a:pt x="49" y="10"/>
                  </a:lnTo>
                  <a:lnTo>
                    <a:pt x="53" y="16"/>
                  </a:lnTo>
                  <a:lnTo>
                    <a:pt x="55" y="21"/>
                  </a:lnTo>
                  <a:lnTo>
                    <a:pt x="59" y="27"/>
                  </a:lnTo>
                  <a:lnTo>
                    <a:pt x="60" y="32"/>
                  </a:lnTo>
                  <a:lnTo>
                    <a:pt x="61" y="39"/>
                  </a:lnTo>
                  <a:lnTo>
                    <a:pt x="57" y="44"/>
                  </a:lnTo>
                  <a:lnTo>
                    <a:pt x="50" y="49"/>
                  </a:lnTo>
                  <a:lnTo>
                    <a:pt x="45" y="50"/>
                  </a:lnTo>
                  <a:lnTo>
                    <a:pt x="39" y="53"/>
                  </a:lnTo>
                  <a:lnTo>
                    <a:pt x="33" y="53"/>
                  </a:lnTo>
                  <a:lnTo>
                    <a:pt x="26" y="54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6" y="35"/>
                  </a:lnTo>
                  <a:lnTo>
                    <a:pt x="10" y="30"/>
                  </a:lnTo>
                  <a:lnTo>
                    <a:pt x="15" y="23"/>
                  </a:lnTo>
                  <a:lnTo>
                    <a:pt x="19" y="17"/>
                  </a:lnTo>
                  <a:lnTo>
                    <a:pt x="24" y="10"/>
                  </a:lnTo>
                  <a:lnTo>
                    <a:pt x="27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50" name="Freeform 421"/>
            <p:cNvSpPr>
              <a:spLocks/>
            </p:cNvSpPr>
            <p:nvPr/>
          </p:nvSpPr>
          <p:spPr bwMode="auto">
            <a:xfrm>
              <a:off x="6683" y="3716"/>
              <a:ext cx="30" cy="32"/>
            </a:xfrm>
            <a:custGeom>
              <a:avLst/>
              <a:gdLst>
                <a:gd name="T0" fmla="*/ 0 w 121"/>
                <a:gd name="T1" fmla="*/ 0 h 126"/>
                <a:gd name="T2" fmla="*/ 0 w 121"/>
                <a:gd name="T3" fmla="*/ 0 h 126"/>
                <a:gd name="T4" fmla="*/ 0 w 121"/>
                <a:gd name="T5" fmla="*/ 0 h 126"/>
                <a:gd name="T6" fmla="*/ 0 w 121"/>
                <a:gd name="T7" fmla="*/ 0 h 126"/>
                <a:gd name="T8" fmla="*/ 0 w 121"/>
                <a:gd name="T9" fmla="*/ 0 h 126"/>
                <a:gd name="T10" fmla="*/ 0 w 121"/>
                <a:gd name="T11" fmla="*/ 0 h 126"/>
                <a:gd name="T12" fmla="*/ 0 w 121"/>
                <a:gd name="T13" fmla="*/ 0 h 126"/>
                <a:gd name="T14" fmla="*/ 0 w 121"/>
                <a:gd name="T15" fmla="*/ 0 h 126"/>
                <a:gd name="T16" fmla="*/ 0 w 121"/>
                <a:gd name="T17" fmla="*/ 0 h 126"/>
                <a:gd name="T18" fmla="*/ 0 w 121"/>
                <a:gd name="T19" fmla="*/ 0 h 126"/>
                <a:gd name="T20" fmla="*/ 0 w 121"/>
                <a:gd name="T21" fmla="*/ 0 h 126"/>
                <a:gd name="T22" fmla="*/ 0 w 121"/>
                <a:gd name="T23" fmla="*/ 0 h 126"/>
                <a:gd name="T24" fmla="*/ 0 w 121"/>
                <a:gd name="T25" fmla="*/ 0 h 126"/>
                <a:gd name="T26" fmla="*/ 0 w 121"/>
                <a:gd name="T27" fmla="*/ 0 h 126"/>
                <a:gd name="T28" fmla="*/ 0 w 121"/>
                <a:gd name="T29" fmla="*/ 0 h 126"/>
                <a:gd name="T30" fmla="*/ 0 w 121"/>
                <a:gd name="T31" fmla="*/ 0 h 126"/>
                <a:gd name="T32" fmla="*/ 0 w 121"/>
                <a:gd name="T33" fmla="*/ 0 h 126"/>
                <a:gd name="T34" fmla="*/ 0 w 121"/>
                <a:gd name="T35" fmla="*/ 0 h 126"/>
                <a:gd name="T36" fmla="*/ 0 w 121"/>
                <a:gd name="T37" fmla="*/ 0 h 126"/>
                <a:gd name="T38" fmla="*/ 0 w 121"/>
                <a:gd name="T39" fmla="*/ 0 h 126"/>
                <a:gd name="T40" fmla="*/ 0 w 121"/>
                <a:gd name="T41" fmla="*/ 0 h 126"/>
                <a:gd name="T42" fmla="*/ 0 w 121"/>
                <a:gd name="T43" fmla="*/ 0 h 126"/>
                <a:gd name="T44" fmla="*/ 0 w 121"/>
                <a:gd name="T45" fmla="*/ 0 h 126"/>
                <a:gd name="T46" fmla="*/ 0 w 121"/>
                <a:gd name="T47" fmla="*/ 0 h 126"/>
                <a:gd name="T48" fmla="*/ 0 w 121"/>
                <a:gd name="T49" fmla="*/ 0 h 126"/>
                <a:gd name="T50" fmla="*/ 0 w 121"/>
                <a:gd name="T51" fmla="*/ 0 h 126"/>
                <a:gd name="T52" fmla="*/ 0 w 121"/>
                <a:gd name="T53" fmla="*/ 0 h 126"/>
                <a:gd name="T54" fmla="*/ 0 w 121"/>
                <a:gd name="T55" fmla="*/ 0 h 126"/>
                <a:gd name="T56" fmla="*/ 0 w 121"/>
                <a:gd name="T57" fmla="*/ 0 h 126"/>
                <a:gd name="T58" fmla="*/ 0 w 121"/>
                <a:gd name="T59" fmla="*/ 0 h 126"/>
                <a:gd name="T60" fmla="*/ 0 w 121"/>
                <a:gd name="T61" fmla="*/ 0 h 126"/>
                <a:gd name="T62" fmla="*/ 0 w 121"/>
                <a:gd name="T63" fmla="*/ 0 h 126"/>
                <a:gd name="T64" fmla="*/ 0 w 121"/>
                <a:gd name="T65" fmla="*/ 0 h 126"/>
                <a:gd name="T66" fmla="*/ 0 w 121"/>
                <a:gd name="T67" fmla="*/ 0 h 1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1"/>
                <a:gd name="T103" fmla="*/ 0 h 126"/>
                <a:gd name="T104" fmla="*/ 121 w 121"/>
                <a:gd name="T105" fmla="*/ 126 h 1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1" h="126">
                  <a:moveTo>
                    <a:pt x="51" y="0"/>
                  </a:moveTo>
                  <a:lnTo>
                    <a:pt x="63" y="0"/>
                  </a:lnTo>
                  <a:lnTo>
                    <a:pt x="75" y="3"/>
                  </a:lnTo>
                  <a:lnTo>
                    <a:pt x="85" y="6"/>
                  </a:lnTo>
                  <a:lnTo>
                    <a:pt x="94" y="12"/>
                  </a:lnTo>
                  <a:lnTo>
                    <a:pt x="100" y="18"/>
                  </a:lnTo>
                  <a:lnTo>
                    <a:pt x="107" y="25"/>
                  </a:lnTo>
                  <a:lnTo>
                    <a:pt x="112" y="32"/>
                  </a:lnTo>
                  <a:lnTo>
                    <a:pt x="117" y="41"/>
                  </a:lnTo>
                  <a:lnTo>
                    <a:pt x="120" y="50"/>
                  </a:lnTo>
                  <a:lnTo>
                    <a:pt x="121" y="59"/>
                  </a:lnTo>
                  <a:lnTo>
                    <a:pt x="120" y="69"/>
                  </a:lnTo>
                  <a:lnTo>
                    <a:pt x="118" y="79"/>
                  </a:lnTo>
                  <a:lnTo>
                    <a:pt x="114" y="87"/>
                  </a:lnTo>
                  <a:lnTo>
                    <a:pt x="110" y="96"/>
                  </a:lnTo>
                  <a:lnTo>
                    <a:pt x="104" y="104"/>
                  </a:lnTo>
                  <a:lnTo>
                    <a:pt x="98" y="113"/>
                  </a:lnTo>
                  <a:lnTo>
                    <a:pt x="87" y="119"/>
                  </a:lnTo>
                  <a:lnTo>
                    <a:pt x="77" y="126"/>
                  </a:lnTo>
                  <a:lnTo>
                    <a:pt x="77" y="121"/>
                  </a:lnTo>
                  <a:lnTo>
                    <a:pt x="80" y="114"/>
                  </a:lnTo>
                  <a:lnTo>
                    <a:pt x="81" y="107"/>
                  </a:lnTo>
                  <a:lnTo>
                    <a:pt x="83" y="100"/>
                  </a:lnTo>
                  <a:lnTo>
                    <a:pt x="85" y="92"/>
                  </a:lnTo>
                  <a:lnTo>
                    <a:pt x="86" y="83"/>
                  </a:lnTo>
                  <a:lnTo>
                    <a:pt x="87" y="76"/>
                  </a:lnTo>
                  <a:lnTo>
                    <a:pt x="87" y="68"/>
                  </a:lnTo>
                  <a:lnTo>
                    <a:pt x="87" y="59"/>
                  </a:lnTo>
                  <a:lnTo>
                    <a:pt x="86" y="52"/>
                  </a:lnTo>
                  <a:lnTo>
                    <a:pt x="83" y="45"/>
                  </a:lnTo>
                  <a:lnTo>
                    <a:pt x="81" y="40"/>
                  </a:lnTo>
                  <a:lnTo>
                    <a:pt x="76" y="34"/>
                  </a:lnTo>
                  <a:lnTo>
                    <a:pt x="71" y="31"/>
                  </a:lnTo>
                  <a:lnTo>
                    <a:pt x="64" y="29"/>
                  </a:lnTo>
                  <a:lnTo>
                    <a:pt x="56" y="29"/>
                  </a:lnTo>
                  <a:lnTo>
                    <a:pt x="54" y="33"/>
                  </a:lnTo>
                  <a:lnTo>
                    <a:pt x="53" y="39"/>
                  </a:lnTo>
                  <a:lnTo>
                    <a:pt x="53" y="45"/>
                  </a:lnTo>
                  <a:lnTo>
                    <a:pt x="53" y="52"/>
                  </a:lnTo>
                  <a:lnTo>
                    <a:pt x="52" y="58"/>
                  </a:lnTo>
                  <a:lnTo>
                    <a:pt x="52" y="65"/>
                  </a:lnTo>
                  <a:lnTo>
                    <a:pt x="51" y="70"/>
                  </a:lnTo>
                  <a:lnTo>
                    <a:pt x="51" y="78"/>
                  </a:lnTo>
                  <a:lnTo>
                    <a:pt x="47" y="82"/>
                  </a:lnTo>
                  <a:lnTo>
                    <a:pt x="45" y="87"/>
                  </a:lnTo>
                  <a:lnTo>
                    <a:pt x="41" y="91"/>
                  </a:lnTo>
                  <a:lnTo>
                    <a:pt x="39" y="94"/>
                  </a:lnTo>
                  <a:lnTo>
                    <a:pt x="33" y="94"/>
                  </a:lnTo>
                  <a:lnTo>
                    <a:pt x="28" y="95"/>
                  </a:lnTo>
                  <a:lnTo>
                    <a:pt x="20" y="93"/>
                  </a:lnTo>
                  <a:lnTo>
                    <a:pt x="14" y="91"/>
                  </a:lnTo>
                  <a:lnTo>
                    <a:pt x="6" y="83"/>
                  </a:lnTo>
                  <a:lnTo>
                    <a:pt x="4" y="78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4" y="45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5" y="26"/>
                  </a:lnTo>
                  <a:lnTo>
                    <a:pt x="18" y="19"/>
                  </a:lnTo>
                  <a:lnTo>
                    <a:pt x="26" y="15"/>
                  </a:lnTo>
                  <a:lnTo>
                    <a:pt x="30" y="10"/>
                  </a:lnTo>
                  <a:lnTo>
                    <a:pt x="38" y="6"/>
                  </a:lnTo>
                  <a:lnTo>
                    <a:pt x="44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51" name="Freeform 422"/>
            <p:cNvSpPr>
              <a:spLocks/>
            </p:cNvSpPr>
            <p:nvPr/>
          </p:nvSpPr>
          <p:spPr bwMode="auto">
            <a:xfrm>
              <a:off x="7107" y="3716"/>
              <a:ext cx="23" cy="13"/>
            </a:xfrm>
            <a:custGeom>
              <a:avLst/>
              <a:gdLst>
                <a:gd name="T0" fmla="*/ 0 w 90"/>
                <a:gd name="T1" fmla="*/ 0 h 51"/>
                <a:gd name="T2" fmla="*/ 0 w 90"/>
                <a:gd name="T3" fmla="*/ 0 h 51"/>
                <a:gd name="T4" fmla="*/ 0 w 90"/>
                <a:gd name="T5" fmla="*/ 0 h 51"/>
                <a:gd name="T6" fmla="*/ 0 w 90"/>
                <a:gd name="T7" fmla="*/ 0 h 51"/>
                <a:gd name="T8" fmla="*/ 0 w 90"/>
                <a:gd name="T9" fmla="*/ 0 h 51"/>
                <a:gd name="T10" fmla="*/ 0 w 90"/>
                <a:gd name="T11" fmla="*/ 0 h 51"/>
                <a:gd name="T12" fmla="*/ 0 w 90"/>
                <a:gd name="T13" fmla="*/ 0 h 51"/>
                <a:gd name="T14" fmla="*/ 0 w 90"/>
                <a:gd name="T15" fmla="*/ 0 h 51"/>
                <a:gd name="T16" fmla="*/ 0 w 90"/>
                <a:gd name="T17" fmla="*/ 0 h 51"/>
                <a:gd name="T18" fmla="*/ 0 w 90"/>
                <a:gd name="T19" fmla="*/ 0 h 51"/>
                <a:gd name="T20" fmla="*/ 0 w 90"/>
                <a:gd name="T21" fmla="*/ 0 h 51"/>
                <a:gd name="T22" fmla="*/ 0 w 90"/>
                <a:gd name="T23" fmla="*/ 0 h 51"/>
                <a:gd name="T24" fmla="*/ 0 w 90"/>
                <a:gd name="T25" fmla="*/ 0 h 51"/>
                <a:gd name="T26" fmla="*/ 0 w 90"/>
                <a:gd name="T27" fmla="*/ 0 h 51"/>
                <a:gd name="T28" fmla="*/ 0 w 90"/>
                <a:gd name="T29" fmla="*/ 0 h 51"/>
                <a:gd name="T30" fmla="*/ 0 w 90"/>
                <a:gd name="T31" fmla="*/ 0 h 51"/>
                <a:gd name="T32" fmla="*/ 0 w 90"/>
                <a:gd name="T33" fmla="*/ 0 h 51"/>
                <a:gd name="T34" fmla="*/ 0 w 90"/>
                <a:gd name="T35" fmla="*/ 0 h 51"/>
                <a:gd name="T36" fmla="*/ 0 w 90"/>
                <a:gd name="T37" fmla="*/ 0 h 51"/>
                <a:gd name="T38" fmla="*/ 0 w 90"/>
                <a:gd name="T39" fmla="*/ 0 h 51"/>
                <a:gd name="T40" fmla="*/ 0 w 90"/>
                <a:gd name="T41" fmla="*/ 0 h 51"/>
                <a:gd name="T42" fmla="*/ 0 w 90"/>
                <a:gd name="T43" fmla="*/ 0 h 51"/>
                <a:gd name="T44" fmla="*/ 0 w 90"/>
                <a:gd name="T45" fmla="*/ 0 h 51"/>
                <a:gd name="T46" fmla="*/ 0 w 90"/>
                <a:gd name="T47" fmla="*/ 0 h 51"/>
                <a:gd name="T48" fmla="*/ 0 w 90"/>
                <a:gd name="T49" fmla="*/ 0 h 51"/>
                <a:gd name="T50" fmla="*/ 0 w 90"/>
                <a:gd name="T51" fmla="*/ 0 h 51"/>
                <a:gd name="T52" fmla="*/ 0 w 90"/>
                <a:gd name="T53" fmla="*/ 0 h 51"/>
                <a:gd name="T54" fmla="*/ 0 w 90"/>
                <a:gd name="T55" fmla="*/ 0 h 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0"/>
                <a:gd name="T85" fmla="*/ 0 h 51"/>
                <a:gd name="T86" fmla="*/ 90 w 90"/>
                <a:gd name="T87" fmla="*/ 51 h 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0" h="51">
                  <a:moveTo>
                    <a:pt x="74" y="0"/>
                  </a:moveTo>
                  <a:lnTo>
                    <a:pt x="79" y="6"/>
                  </a:lnTo>
                  <a:lnTo>
                    <a:pt x="84" y="11"/>
                  </a:lnTo>
                  <a:lnTo>
                    <a:pt x="89" y="16"/>
                  </a:lnTo>
                  <a:lnTo>
                    <a:pt x="90" y="24"/>
                  </a:lnTo>
                  <a:lnTo>
                    <a:pt x="81" y="26"/>
                  </a:lnTo>
                  <a:lnTo>
                    <a:pt x="73" y="30"/>
                  </a:lnTo>
                  <a:lnTo>
                    <a:pt x="65" y="36"/>
                  </a:lnTo>
                  <a:lnTo>
                    <a:pt x="57" y="41"/>
                  </a:lnTo>
                  <a:lnTo>
                    <a:pt x="48" y="46"/>
                  </a:lnTo>
                  <a:lnTo>
                    <a:pt x="39" y="50"/>
                  </a:lnTo>
                  <a:lnTo>
                    <a:pt x="30" y="51"/>
                  </a:lnTo>
                  <a:lnTo>
                    <a:pt x="21" y="51"/>
                  </a:lnTo>
                  <a:lnTo>
                    <a:pt x="20" y="48"/>
                  </a:lnTo>
                  <a:lnTo>
                    <a:pt x="24" y="45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4" y="44"/>
                  </a:lnTo>
                  <a:lnTo>
                    <a:pt x="0" y="45"/>
                  </a:lnTo>
                  <a:lnTo>
                    <a:pt x="7" y="38"/>
                  </a:lnTo>
                  <a:lnTo>
                    <a:pt x="16" y="31"/>
                  </a:lnTo>
                  <a:lnTo>
                    <a:pt x="26" y="26"/>
                  </a:lnTo>
                  <a:lnTo>
                    <a:pt x="37" y="21"/>
                  </a:lnTo>
                  <a:lnTo>
                    <a:pt x="47" y="17"/>
                  </a:lnTo>
                  <a:lnTo>
                    <a:pt x="57" y="12"/>
                  </a:lnTo>
                  <a:lnTo>
                    <a:pt x="66" y="6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52" name="Freeform 423"/>
            <p:cNvSpPr>
              <a:spLocks/>
            </p:cNvSpPr>
            <p:nvPr/>
          </p:nvSpPr>
          <p:spPr bwMode="auto">
            <a:xfrm>
              <a:off x="6746" y="3721"/>
              <a:ext cx="36" cy="32"/>
            </a:xfrm>
            <a:custGeom>
              <a:avLst/>
              <a:gdLst>
                <a:gd name="T0" fmla="*/ 0 w 145"/>
                <a:gd name="T1" fmla="*/ 0 h 129"/>
                <a:gd name="T2" fmla="*/ 0 w 145"/>
                <a:gd name="T3" fmla="*/ 0 h 129"/>
                <a:gd name="T4" fmla="*/ 0 w 145"/>
                <a:gd name="T5" fmla="*/ 0 h 129"/>
                <a:gd name="T6" fmla="*/ 0 w 145"/>
                <a:gd name="T7" fmla="*/ 0 h 129"/>
                <a:gd name="T8" fmla="*/ 0 w 145"/>
                <a:gd name="T9" fmla="*/ 0 h 129"/>
                <a:gd name="T10" fmla="*/ 0 w 145"/>
                <a:gd name="T11" fmla="*/ 0 h 129"/>
                <a:gd name="T12" fmla="*/ 0 w 145"/>
                <a:gd name="T13" fmla="*/ 0 h 129"/>
                <a:gd name="T14" fmla="*/ 0 w 145"/>
                <a:gd name="T15" fmla="*/ 0 h 129"/>
                <a:gd name="T16" fmla="*/ 0 w 145"/>
                <a:gd name="T17" fmla="*/ 0 h 129"/>
                <a:gd name="T18" fmla="*/ 0 w 145"/>
                <a:gd name="T19" fmla="*/ 0 h 129"/>
                <a:gd name="T20" fmla="*/ 0 w 145"/>
                <a:gd name="T21" fmla="*/ 0 h 129"/>
                <a:gd name="T22" fmla="*/ 0 w 145"/>
                <a:gd name="T23" fmla="*/ 0 h 129"/>
                <a:gd name="T24" fmla="*/ 0 w 145"/>
                <a:gd name="T25" fmla="*/ 0 h 129"/>
                <a:gd name="T26" fmla="*/ 0 w 145"/>
                <a:gd name="T27" fmla="*/ 0 h 129"/>
                <a:gd name="T28" fmla="*/ 0 w 145"/>
                <a:gd name="T29" fmla="*/ 0 h 129"/>
                <a:gd name="T30" fmla="*/ 0 w 145"/>
                <a:gd name="T31" fmla="*/ 0 h 129"/>
                <a:gd name="T32" fmla="*/ 0 w 145"/>
                <a:gd name="T33" fmla="*/ 0 h 129"/>
                <a:gd name="T34" fmla="*/ 0 w 145"/>
                <a:gd name="T35" fmla="*/ 0 h 129"/>
                <a:gd name="T36" fmla="*/ 0 w 145"/>
                <a:gd name="T37" fmla="*/ 0 h 129"/>
                <a:gd name="T38" fmla="*/ 0 w 145"/>
                <a:gd name="T39" fmla="*/ 0 h 129"/>
                <a:gd name="T40" fmla="*/ 0 w 145"/>
                <a:gd name="T41" fmla="*/ 0 h 129"/>
                <a:gd name="T42" fmla="*/ 0 w 145"/>
                <a:gd name="T43" fmla="*/ 0 h 129"/>
                <a:gd name="T44" fmla="*/ 0 w 145"/>
                <a:gd name="T45" fmla="*/ 0 h 129"/>
                <a:gd name="T46" fmla="*/ 0 w 145"/>
                <a:gd name="T47" fmla="*/ 0 h 129"/>
                <a:gd name="T48" fmla="*/ 0 w 145"/>
                <a:gd name="T49" fmla="*/ 0 h 129"/>
                <a:gd name="T50" fmla="*/ 0 w 145"/>
                <a:gd name="T51" fmla="*/ 0 h 129"/>
                <a:gd name="T52" fmla="*/ 0 w 145"/>
                <a:gd name="T53" fmla="*/ 0 h 129"/>
                <a:gd name="T54" fmla="*/ 0 w 145"/>
                <a:gd name="T55" fmla="*/ 0 h 129"/>
                <a:gd name="T56" fmla="*/ 0 w 145"/>
                <a:gd name="T57" fmla="*/ 0 h 129"/>
                <a:gd name="T58" fmla="*/ 0 w 145"/>
                <a:gd name="T59" fmla="*/ 0 h 129"/>
                <a:gd name="T60" fmla="*/ 0 w 145"/>
                <a:gd name="T61" fmla="*/ 0 h 129"/>
                <a:gd name="T62" fmla="*/ 0 w 145"/>
                <a:gd name="T63" fmla="*/ 0 h 129"/>
                <a:gd name="T64" fmla="*/ 0 w 145"/>
                <a:gd name="T65" fmla="*/ 0 h 129"/>
                <a:gd name="T66" fmla="*/ 0 w 145"/>
                <a:gd name="T67" fmla="*/ 0 h 129"/>
                <a:gd name="T68" fmla="*/ 0 w 145"/>
                <a:gd name="T69" fmla="*/ 0 h 1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5"/>
                <a:gd name="T106" fmla="*/ 0 h 129"/>
                <a:gd name="T107" fmla="*/ 145 w 145"/>
                <a:gd name="T108" fmla="*/ 129 h 1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5" h="129">
                  <a:moveTo>
                    <a:pt x="50" y="3"/>
                  </a:moveTo>
                  <a:lnTo>
                    <a:pt x="59" y="0"/>
                  </a:lnTo>
                  <a:lnTo>
                    <a:pt x="70" y="1"/>
                  </a:lnTo>
                  <a:lnTo>
                    <a:pt x="80" y="3"/>
                  </a:lnTo>
                  <a:lnTo>
                    <a:pt x="92" y="9"/>
                  </a:lnTo>
                  <a:lnTo>
                    <a:pt x="100" y="13"/>
                  </a:lnTo>
                  <a:lnTo>
                    <a:pt x="111" y="20"/>
                  </a:lnTo>
                  <a:lnTo>
                    <a:pt x="120" y="27"/>
                  </a:lnTo>
                  <a:lnTo>
                    <a:pt x="128" y="36"/>
                  </a:lnTo>
                  <a:lnTo>
                    <a:pt x="134" y="45"/>
                  </a:lnTo>
                  <a:lnTo>
                    <a:pt x="139" y="53"/>
                  </a:lnTo>
                  <a:lnTo>
                    <a:pt x="143" y="64"/>
                  </a:lnTo>
                  <a:lnTo>
                    <a:pt x="145" y="75"/>
                  </a:lnTo>
                  <a:lnTo>
                    <a:pt x="144" y="83"/>
                  </a:lnTo>
                  <a:lnTo>
                    <a:pt x="141" y="93"/>
                  </a:lnTo>
                  <a:lnTo>
                    <a:pt x="135" y="102"/>
                  </a:lnTo>
                  <a:lnTo>
                    <a:pt x="129" y="111"/>
                  </a:lnTo>
                  <a:lnTo>
                    <a:pt x="123" y="113"/>
                  </a:lnTo>
                  <a:lnTo>
                    <a:pt x="117" y="116"/>
                  </a:lnTo>
                  <a:lnTo>
                    <a:pt x="110" y="117"/>
                  </a:lnTo>
                  <a:lnTo>
                    <a:pt x="103" y="120"/>
                  </a:lnTo>
                  <a:lnTo>
                    <a:pt x="94" y="122"/>
                  </a:lnTo>
                  <a:lnTo>
                    <a:pt x="87" y="126"/>
                  </a:lnTo>
                  <a:lnTo>
                    <a:pt x="78" y="127"/>
                  </a:lnTo>
                  <a:lnTo>
                    <a:pt x="71" y="128"/>
                  </a:lnTo>
                  <a:lnTo>
                    <a:pt x="64" y="129"/>
                  </a:lnTo>
                  <a:lnTo>
                    <a:pt x="58" y="128"/>
                  </a:lnTo>
                  <a:lnTo>
                    <a:pt x="67" y="122"/>
                  </a:lnTo>
                  <a:lnTo>
                    <a:pt x="76" y="116"/>
                  </a:lnTo>
                  <a:lnTo>
                    <a:pt x="81" y="106"/>
                  </a:lnTo>
                  <a:lnTo>
                    <a:pt x="87" y="96"/>
                  </a:lnTo>
                  <a:lnTo>
                    <a:pt x="88" y="85"/>
                  </a:lnTo>
                  <a:lnTo>
                    <a:pt x="91" y="75"/>
                  </a:lnTo>
                  <a:lnTo>
                    <a:pt x="90" y="63"/>
                  </a:lnTo>
                  <a:lnTo>
                    <a:pt x="88" y="53"/>
                  </a:lnTo>
                  <a:lnTo>
                    <a:pt x="85" y="42"/>
                  </a:lnTo>
                  <a:lnTo>
                    <a:pt x="79" y="35"/>
                  </a:lnTo>
                  <a:lnTo>
                    <a:pt x="73" y="28"/>
                  </a:lnTo>
                  <a:lnTo>
                    <a:pt x="65" y="25"/>
                  </a:lnTo>
                  <a:lnTo>
                    <a:pt x="56" y="23"/>
                  </a:lnTo>
                  <a:lnTo>
                    <a:pt x="47" y="25"/>
                  </a:lnTo>
                  <a:lnTo>
                    <a:pt x="37" y="32"/>
                  </a:lnTo>
                  <a:lnTo>
                    <a:pt x="26" y="41"/>
                  </a:lnTo>
                  <a:lnTo>
                    <a:pt x="26" y="56"/>
                  </a:lnTo>
                  <a:lnTo>
                    <a:pt x="33" y="56"/>
                  </a:lnTo>
                  <a:lnTo>
                    <a:pt x="40" y="59"/>
                  </a:lnTo>
                  <a:lnTo>
                    <a:pt x="44" y="60"/>
                  </a:lnTo>
                  <a:lnTo>
                    <a:pt x="49" y="63"/>
                  </a:lnTo>
                  <a:lnTo>
                    <a:pt x="52" y="67"/>
                  </a:lnTo>
                  <a:lnTo>
                    <a:pt x="53" y="75"/>
                  </a:lnTo>
                  <a:lnTo>
                    <a:pt x="49" y="82"/>
                  </a:lnTo>
                  <a:lnTo>
                    <a:pt x="44" y="91"/>
                  </a:lnTo>
                  <a:lnTo>
                    <a:pt x="39" y="100"/>
                  </a:lnTo>
                  <a:lnTo>
                    <a:pt x="34" y="108"/>
                  </a:lnTo>
                  <a:lnTo>
                    <a:pt x="23" y="103"/>
                  </a:lnTo>
                  <a:lnTo>
                    <a:pt x="17" y="98"/>
                  </a:lnTo>
                  <a:lnTo>
                    <a:pt x="9" y="91"/>
                  </a:lnTo>
                  <a:lnTo>
                    <a:pt x="6" y="85"/>
                  </a:lnTo>
                  <a:lnTo>
                    <a:pt x="3" y="77"/>
                  </a:lnTo>
                  <a:lnTo>
                    <a:pt x="2" y="69"/>
                  </a:lnTo>
                  <a:lnTo>
                    <a:pt x="0" y="62"/>
                  </a:lnTo>
                  <a:lnTo>
                    <a:pt x="3" y="53"/>
                  </a:lnTo>
                  <a:lnTo>
                    <a:pt x="4" y="45"/>
                  </a:lnTo>
                  <a:lnTo>
                    <a:pt x="8" y="37"/>
                  </a:lnTo>
                  <a:lnTo>
                    <a:pt x="11" y="29"/>
                  </a:lnTo>
                  <a:lnTo>
                    <a:pt x="18" y="23"/>
                  </a:lnTo>
                  <a:lnTo>
                    <a:pt x="23" y="16"/>
                  </a:lnTo>
                  <a:lnTo>
                    <a:pt x="31" y="11"/>
                  </a:lnTo>
                  <a:lnTo>
                    <a:pt x="40" y="7"/>
                  </a:lnTo>
                  <a:lnTo>
                    <a:pt x="5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53" name="Freeform 424"/>
            <p:cNvSpPr>
              <a:spLocks/>
            </p:cNvSpPr>
            <p:nvPr/>
          </p:nvSpPr>
          <p:spPr bwMode="auto">
            <a:xfrm>
              <a:off x="6988" y="3722"/>
              <a:ext cx="11" cy="18"/>
            </a:xfrm>
            <a:custGeom>
              <a:avLst/>
              <a:gdLst>
                <a:gd name="T0" fmla="*/ 0 w 42"/>
                <a:gd name="T1" fmla="*/ 0 h 70"/>
                <a:gd name="T2" fmla="*/ 0 w 42"/>
                <a:gd name="T3" fmla="*/ 0 h 70"/>
                <a:gd name="T4" fmla="*/ 0 w 42"/>
                <a:gd name="T5" fmla="*/ 0 h 70"/>
                <a:gd name="T6" fmla="*/ 0 w 42"/>
                <a:gd name="T7" fmla="*/ 0 h 70"/>
                <a:gd name="T8" fmla="*/ 0 w 42"/>
                <a:gd name="T9" fmla="*/ 0 h 70"/>
                <a:gd name="T10" fmla="*/ 0 w 42"/>
                <a:gd name="T11" fmla="*/ 0 h 70"/>
                <a:gd name="T12" fmla="*/ 0 w 42"/>
                <a:gd name="T13" fmla="*/ 0 h 70"/>
                <a:gd name="T14" fmla="*/ 0 w 42"/>
                <a:gd name="T15" fmla="*/ 0 h 70"/>
                <a:gd name="T16" fmla="*/ 0 w 42"/>
                <a:gd name="T17" fmla="*/ 0 h 70"/>
                <a:gd name="T18" fmla="*/ 0 w 42"/>
                <a:gd name="T19" fmla="*/ 0 h 70"/>
                <a:gd name="T20" fmla="*/ 0 w 42"/>
                <a:gd name="T21" fmla="*/ 0 h 70"/>
                <a:gd name="T22" fmla="*/ 0 w 42"/>
                <a:gd name="T23" fmla="*/ 0 h 70"/>
                <a:gd name="T24" fmla="*/ 0 w 42"/>
                <a:gd name="T25" fmla="*/ 0 h 70"/>
                <a:gd name="T26" fmla="*/ 0 w 42"/>
                <a:gd name="T27" fmla="*/ 0 h 70"/>
                <a:gd name="T28" fmla="*/ 0 w 42"/>
                <a:gd name="T29" fmla="*/ 0 h 70"/>
                <a:gd name="T30" fmla="*/ 0 w 42"/>
                <a:gd name="T31" fmla="*/ 0 h 70"/>
                <a:gd name="T32" fmla="*/ 0 w 42"/>
                <a:gd name="T33" fmla="*/ 0 h 70"/>
                <a:gd name="T34" fmla="*/ 0 w 42"/>
                <a:gd name="T35" fmla="*/ 0 h 70"/>
                <a:gd name="T36" fmla="*/ 0 w 42"/>
                <a:gd name="T37" fmla="*/ 0 h 70"/>
                <a:gd name="T38" fmla="*/ 0 w 42"/>
                <a:gd name="T39" fmla="*/ 0 h 70"/>
                <a:gd name="T40" fmla="*/ 0 w 42"/>
                <a:gd name="T41" fmla="*/ 0 h 70"/>
                <a:gd name="T42" fmla="*/ 0 w 42"/>
                <a:gd name="T43" fmla="*/ 0 h 70"/>
                <a:gd name="T44" fmla="*/ 0 w 42"/>
                <a:gd name="T45" fmla="*/ 0 h 70"/>
                <a:gd name="T46" fmla="*/ 0 w 42"/>
                <a:gd name="T47" fmla="*/ 0 h 70"/>
                <a:gd name="T48" fmla="*/ 0 w 42"/>
                <a:gd name="T49" fmla="*/ 0 h 70"/>
                <a:gd name="T50" fmla="*/ 0 w 42"/>
                <a:gd name="T51" fmla="*/ 0 h 70"/>
                <a:gd name="T52" fmla="*/ 0 w 42"/>
                <a:gd name="T53" fmla="*/ 0 h 70"/>
                <a:gd name="T54" fmla="*/ 0 w 42"/>
                <a:gd name="T55" fmla="*/ 0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"/>
                <a:gd name="T85" fmla="*/ 0 h 70"/>
                <a:gd name="T86" fmla="*/ 42 w 42"/>
                <a:gd name="T87" fmla="*/ 70 h 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" h="70">
                  <a:moveTo>
                    <a:pt x="13" y="2"/>
                  </a:moveTo>
                  <a:lnTo>
                    <a:pt x="18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7" y="5"/>
                  </a:lnTo>
                  <a:lnTo>
                    <a:pt x="41" y="12"/>
                  </a:lnTo>
                  <a:lnTo>
                    <a:pt x="41" y="17"/>
                  </a:lnTo>
                  <a:lnTo>
                    <a:pt x="42" y="23"/>
                  </a:lnTo>
                  <a:lnTo>
                    <a:pt x="41" y="29"/>
                  </a:lnTo>
                  <a:lnTo>
                    <a:pt x="38" y="35"/>
                  </a:lnTo>
                  <a:lnTo>
                    <a:pt x="33" y="45"/>
                  </a:lnTo>
                  <a:lnTo>
                    <a:pt x="26" y="56"/>
                  </a:lnTo>
                  <a:lnTo>
                    <a:pt x="18" y="63"/>
                  </a:lnTo>
                  <a:lnTo>
                    <a:pt x="8" y="70"/>
                  </a:lnTo>
                  <a:lnTo>
                    <a:pt x="4" y="63"/>
                  </a:lnTo>
                  <a:lnTo>
                    <a:pt x="3" y="58"/>
                  </a:lnTo>
                  <a:lnTo>
                    <a:pt x="2" y="50"/>
                  </a:lnTo>
                  <a:lnTo>
                    <a:pt x="2" y="44"/>
                  </a:lnTo>
                  <a:lnTo>
                    <a:pt x="2" y="36"/>
                  </a:lnTo>
                  <a:lnTo>
                    <a:pt x="2" y="29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6" y="14"/>
                  </a:lnTo>
                  <a:lnTo>
                    <a:pt x="12" y="12"/>
                  </a:lnTo>
                  <a:lnTo>
                    <a:pt x="14" y="7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54" name="Freeform 425"/>
            <p:cNvSpPr>
              <a:spLocks/>
            </p:cNvSpPr>
            <p:nvPr/>
          </p:nvSpPr>
          <p:spPr bwMode="auto">
            <a:xfrm>
              <a:off x="6722" y="3726"/>
              <a:ext cx="21" cy="6"/>
            </a:xfrm>
            <a:custGeom>
              <a:avLst/>
              <a:gdLst>
                <a:gd name="T0" fmla="*/ 0 w 83"/>
                <a:gd name="T1" fmla="*/ 0 h 24"/>
                <a:gd name="T2" fmla="*/ 0 w 83"/>
                <a:gd name="T3" fmla="*/ 0 h 24"/>
                <a:gd name="T4" fmla="*/ 0 w 83"/>
                <a:gd name="T5" fmla="*/ 0 h 24"/>
                <a:gd name="T6" fmla="*/ 0 w 83"/>
                <a:gd name="T7" fmla="*/ 0 h 24"/>
                <a:gd name="T8" fmla="*/ 0 w 83"/>
                <a:gd name="T9" fmla="*/ 0 h 24"/>
                <a:gd name="T10" fmla="*/ 0 w 83"/>
                <a:gd name="T11" fmla="*/ 0 h 24"/>
                <a:gd name="T12" fmla="*/ 0 w 83"/>
                <a:gd name="T13" fmla="*/ 0 h 24"/>
                <a:gd name="T14" fmla="*/ 0 w 83"/>
                <a:gd name="T15" fmla="*/ 0 h 24"/>
                <a:gd name="T16" fmla="*/ 0 w 83"/>
                <a:gd name="T17" fmla="*/ 0 h 24"/>
                <a:gd name="T18" fmla="*/ 0 w 83"/>
                <a:gd name="T19" fmla="*/ 0 h 24"/>
                <a:gd name="T20" fmla="*/ 0 w 83"/>
                <a:gd name="T21" fmla="*/ 0 h 24"/>
                <a:gd name="T22" fmla="*/ 0 w 83"/>
                <a:gd name="T23" fmla="*/ 0 h 24"/>
                <a:gd name="T24" fmla="*/ 0 w 83"/>
                <a:gd name="T25" fmla="*/ 0 h 24"/>
                <a:gd name="T26" fmla="*/ 0 w 83"/>
                <a:gd name="T27" fmla="*/ 0 h 24"/>
                <a:gd name="T28" fmla="*/ 0 w 83"/>
                <a:gd name="T29" fmla="*/ 0 h 24"/>
                <a:gd name="T30" fmla="*/ 0 w 83"/>
                <a:gd name="T31" fmla="*/ 0 h 24"/>
                <a:gd name="T32" fmla="*/ 0 w 83"/>
                <a:gd name="T33" fmla="*/ 0 h 24"/>
                <a:gd name="T34" fmla="*/ 0 w 83"/>
                <a:gd name="T35" fmla="*/ 0 h 24"/>
                <a:gd name="T36" fmla="*/ 0 w 83"/>
                <a:gd name="T37" fmla="*/ 0 h 24"/>
                <a:gd name="T38" fmla="*/ 0 w 83"/>
                <a:gd name="T39" fmla="*/ 0 h 24"/>
                <a:gd name="T40" fmla="*/ 0 w 83"/>
                <a:gd name="T41" fmla="*/ 0 h 24"/>
                <a:gd name="T42" fmla="*/ 0 w 83"/>
                <a:gd name="T43" fmla="*/ 0 h 24"/>
                <a:gd name="T44" fmla="*/ 0 w 83"/>
                <a:gd name="T45" fmla="*/ 0 h 24"/>
                <a:gd name="T46" fmla="*/ 0 w 83"/>
                <a:gd name="T47" fmla="*/ 0 h 24"/>
                <a:gd name="T48" fmla="*/ 0 w 83"/>
                <a:gd name="T49" fmla="*/ 0 h 24"/>
                <a:gd name="T50" fmla="*/ 0 w 83"/>
                <a:gd name="T51" fmla="*/ 0 h 24"/>
                <a:gd name="T52" fmla="*/ 0 w 83"/>
                <a:gd name="T53" fmla="*/ 0 h 24"/>
                <a:gd name="T54" fmla="*/ 0 w 83"/>
                <a:gd name="T55" fmla="*/ 0 h 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3"/>
                <a:gd name="T85" fmla="*/ 0 h 24"/>
                <a:gd name="T86" fmla="*/ 83 w 83"/>
                <a:gd name="T87" fmla="*/ 24 h 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3" h="24">
                  <a:moveTo>
                    <a:pt x="17" y="1"/>
                  </a:moveTo>
                  <a:lnTo>
                    <a:pt x="25" y="0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7" y="1"/>
                  </a:lnTo>
                  <a:lnTo>
                    <a:pt x="75" y="2"/>
                  </a:lnTo>
                  <a:lnTo>
                    <a:pt x="83" y="5"/>
                  </a:lnTo>
                  <a:lnTo>
                    <a:pt x="79" y="7"/>
                  </a:lnTo>
                  <a:lnTo>
                    <a:pt x="76" y="11"/>
                  </a:lnTo>
                  <a:lnTo>
                    <a:pt x="73" y="16"/>
                  </a:lnTo>
                  <a:lnTo>
                    <a:pt x="75" y="23"/>
                  </a:lnTo>
                  <a:lnTo>
                    <a:pt x="69" y="23"/>
                  </a:lnTo>
                  <a:lnTo>
                    <a:pt x="60" y="23"/>
                  </a:lnTo>
                  <a:lnTo>
                    <a:pt x="52" y="23"/>
                  </a:lnTo>
                  <a:lnTo>
                    <a:pt x="43" y="24"/>
                  </a:lnTo>
                  <a:lnTo>
                    <a:pt x="34" y="23"/>
                  </a:lnTo>
                  <a:lnTo>
                    <a:pt x="23" y="21"/>
                  </a:lnTo>
                  <a:lnTo>
                    <a:pt x="14" y="20"/>
                  </a:lnTo>
                  <a:lnTo>
                    <a:pt x="8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6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55" name="Freeform 426"/>
            <p:cNvSpPr>
              <a:spLocks/>
            </p:cNvSpPr>
            <p:nvPr/>
          </p:nvSpPr>
          <p:spPr bwMode="auto">
            <a:xfrm>
              <a:off x="6789" y="3731"/>
              <a:ext cx="382" cy="183"/>
            </a:xfrm>
            <a:custGeom>
              <a:avLst/>
              <a:gdLst>
                <a:gd name="T0" fmla="*/ 0 w 1527"/>
                <a:gd name="T1" fmla="*/ 0 h 733"/>
                <a:gd name="T2" fmla="*/ 0 w 1527"/>
                <a:gd name="T3" fmla="*/ 0 h 733"/>
                <a:gd name="T4" fmla="*/ 0 w 1527"/>
                <a:gd name="T5" fmla="*/ 0 h 733"/>
                <a:gd name="T6" fmla="*/ 0 w 1527"/>
                <a:gd name="T7" fmla="*/ 0 h 733"/>
                <a:gd name="T8" fmla="*/ 0 w 1527"/>
                <a:gd name="T9" fmla="*/ 0 h 733"/>
                <a:gd name="T10" fmla="*/ 0 w 1527"/>
                <a:gd name="T11" fmla="*/ 0 h 733"/>
                <a:gd name="T12" fmla="*/ 0 w 1527"/>
                <a:gd name="T13" fmla="*/ 0 h 733"/>
                <a:gd name="T14" fmla="*/ 0 w 1527"/>
                <a:gd name="T15" fmla="*/ 0 h 733"/>
                <a:gd name="T16" fmla="*/ 0 w 1527"/>
                <a:gd name="T17" fmla="*/ 0 h 733"/>
                <a:gd name="T18" fmla="*/ 0 w 1527"/>
                <a:gd name="T19" fmla="*/ 0 h 733"/>
                <a:gd name="T20" fmla="*/ 0 w 1527"/>
                <a:gd name="T21" fmla="*/ 0 h 733"/>
                <a:gd name="T22" fmla="*/ 0 w 1527"/>
                <a:gd name="T23" fmla="*/ 0 h 733"/>
                <a:gd name="T24" fmla="*/ 0 w 1527"/>
                <a:gd name="T25" fmla="*/ 0 h 733"/>
                <a:gd name="T26" fmla="*/ 0 w 1527"/>
                <a:gd name="T27" fmla="*/ 0 h 733"/>
                <a:gd name="T28" fmla="*/ 0 w 1527"/>
                <a:gd name="T29" fmla="*/ 0 h 733"/>
                <a:gd name="T30" fmla="*/ 0 w 1527"/>
                <a:gd name="T31" fmla="*/ 0 h 733"/>
                <a:gd name="T32" fmla="*/ 0 w 1527"/>
                <a:gd name="T33" fmla="*/ 0 h 733"/>
                <a:gd name="T34" fmla="*/ 0 w 1527"/>
                <a:gd name="T35" fmla="*/ 0 h 733"/>
                <a:gd name="T36" fmla="*/ 0 w 1527"/>
                <a:gd name="T37" fmla="*/ 0 h 733"/>
                <a:gd name="T38" fmla="*/ 0 w 1527"/>
                <a:gd name="T39" fmla="*/ 0 h 733"/>
                <a:gd name="T40" fmla="*/ 0 w 1527"/>
                <a:gd name="T41" fmla="*/ 0 h 733"/>
                <a:gd name="T42" fmla="*/ 0 w 1527"/>
                <a:gd name="T43" fmla="*/ 0 h 733"/>
                <a:gd name="T44" fmla="*/ 0 w 1527"/>
                <a:gd name="T45" fmla="*/ 0 h 733"/>
                <a:gd name="T46" fmla="*/ 0 w 1527"/>
                <a:gd name="T47" fmla="*/ 0 h 733"/>
                <a:gd name="T48" fmla="*/ 0 w 1527"/>
                <a:gd name="T49" fmla="*/ 0 h 733"/>
                <a:gd name="T50" fmla="*/ 0 w 1527"/>
                <a:gd name="T51" fmla="*/ 0 h 733"/>
                <a:gd name="T52" fmla="*/ 0 w 1527"/>
                <a:gd name="T53" fmla="*/ 0 h 733"/>
                <a:gd name="T54" fmla="*/ 0 w 1527"/>
                <a:gd name="T55" fmla="*/ 0 h 733"/>
                <a:gd name="T56" fmla="*/ 0 w 1527"/>
                <a:gd name="T57" fmla="*/ 0 h 733"/>
                <a:gd name="T58" fmla="*/ 0 w 1527"/>
                <a:gd name="T59" fmla="*/ 0 h 733"/>
                <a:gd name="T60" fmla="*/ 0 w 1527"/>
                <a:gd name="T61" fmla="*/ 0 h 733"/>
                <a:gd name="T62" fmla="*/ 0 w 1527"/>
                <a:gd name="T63" fmla="*/ 0 h 733"/>
                <a:gd name="T64" fmla="*/ 0 w 1527"/>
                <a:gd name="T65" fmla="*/ 0 h 733"/>
                <a:gd name="T66" fmla="*/ 0 w 1527"/>
                <a:gd name="T67" fmla="*/ 0 h 733"/>
                <a:gd name="T68" fmla="*/ 0 w 1527"/>
                <a:gd name="T69" fmla="*/ 0 h 733"/>
                <a:gd name="T70" fmla="*/ 0 w 1527"/>
                <a:gd name="T71" fmla="*/ 0 h 733"/>
                <a:gd name="T72" fmla="*/ 0 w 1527"/>
                <a:gd name="T73" fmla="*/ 0 h 733"/>
                <a:gd name="T74" fmla="*/ 0 w 1527"/>
                <a:gd name="T75" fmla="*/ 0 h 733"/>
                <a:gd name="T76" fmla="*/ 0 w 1527"/>
                <a:gd name="T77" fmla="*/ 0 h 733"/>
                <a:gd name="T78" fmla="*/ 0 w 1527"/>
                <a:gd name="T79" fmla="*/ 0 h 733"/>
                <a:gd name="T80" fmla="*/ 0 w 1527"/>
                <a:gd name="T81" fmla="*/ 0 h 733"/>
                <a:gd name="T82" fmla="*/ 0 w 1527"/>
                <a:gd name="T83" fmla="*/ 0 h 733"/>
                <a:gd name="T84" fmla="*/ 0 w 1527"/>
                <a:gd name="T85" fmla="*/ 0 h 733"/>
                <a:gd name="T86" fmla="*/ 0 w 1527"/>
                <a:gd name="T87" fmla="*/ 0 h 733"/>
                <a:gd name="T88" fmla="*/ 0 w 1527"/>
                <a:gd name="T89" fmla="*/ 0 h 733"/>
                <a:gd name="T90" fmla="*/ 0 w 1527"/>
                <a:gd name="T91" fmla="*/ 0 h 733"/>
                <a:gd name="T92" fmla="*/ 0 w 1527"/>
                <a:gd name="T93" fmla="*/ 0 h 733"/>
                <a:gd name="T94" fmla="*/ 0 w 1527"/>
                <a:gd name="T95" fmla="*/ 0 h 733"/>
                <a:gd name="T96" fmla="*/ 0 w 1527"/>
                <a:gd name="T97" fmla="*/ 0 h 733"/>
                <a:gd name="T98" fmla="*/ 0 w 1527"/>
                <a:gd name="T99" fmla="*/ 0 h 733"/>
                <a:gd name="T100" fmla="*/ 0 w 1527"/>
                <a:gd name="T101" fmla="*/ 0 h 733"/>
                <a:gd name="T102" fmla="*/ 0 w 1527"/>
                <a:gd name="T103" fmla="*/ 0 h 733"/>
                <a:gd name="T104" fmla="*/ 0 w 1527"/>
                <a:gd name="T105" fmla="*/ 0 h 733"/>
                <a:gd name="T106" fmla="*/ 0 w 1527"/>
                <a:gd name="T107" fmla="*/ 0 h 733"/>
                <a:gd name="T108" fmla="*/ 0 w 1527"/>
                <a:gd name="T109" fmla="*/ 0 h 733"/>
                <a:gd name="T110" fmla="*/ 0 w 1527"/>
                <a:gd name="T111" fmla="*/ 0 h 733"/>
                <a:gd name="T112" fmla="*/ 0 w 1527"/>
                <a:gd name="T113" fmla="*/ 0 h 733"/>
                <a:gd name="T114" fmla="*/ 0 w 1527"/>
                <a:gd name="T115" fmla="*/ 0 h 733"/>
                <a:gd name="T116" fmla="*/ 0 w 1527"/>
                <a:gd name="T117" fmla="*/ 0 h 733"/>
                <a:gd name="T118" fmla="*/ 0 w 1527"/>
                <a:gd name="T119" fmla="*/ 0 h 733"/>
                <a:gd name="T120" fmla="*/ 0 w 1527"/>
                <a:gd name="T121" fmla="*/ 0 h 733"/>
                <a:gd name="T122" fmla="*/ 0 w 1527"/>
                <a:gd name="T123" fmla="*/ 0 h 7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27"/>
                <a:gd name="T187" fmla="*/ 0 h 733"/>
                <a:gd name="T188" fmla="*/ 1527 w 1527"/>
                <a:gd name="T189" fmla="*/ 733 h 73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27" h="733">
                  <a:moveTo>
                    <a:pt x="3" y="0"/>
                  </a:moveTo>
                  <a:lnTo>
                    <a:pt x="2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79" y="1"/>
                  </a:lnTo>
                  <a:lnTo>
                    <a:pt x="97" y="1"/>
                  </a:lnTo>
                  <a:lnTo>
                    <a:pt x="116" y="3"/>
                  </a:lnTo>
                  <a:lnTo>
                    <a:pt x="135" y="3"/>
                  </a:lnTo>
                  <a:lnTo>
                    <a:pt x="154" y="7"/>
                  </a:lnTo>
                  <a:lnTo>
                    <a:pt x="172" y="8"/>
                  </a:lnTo>
                  <a:lnTo>
                    <a:pt x="191" y="10"/>
                  </a:lnTo>
                  <a:lnTo>
                    <a:pt x="209" y="13"/>
                  </a:lnTo>
                  <a:lnTo>
                    <a:pt x="228" y="15"/>
                  </a:lnTo>
                  <a:lnTo>
                    <a:pt x="244" y="19"/>
                  </a:lnTo>
                  <a:lnTo>
                    <a:pt x="262" y="22"/>
                  </a:lnTo>
                  <a:lnTo>
                    <a:pt x="278" y="25"/>
                  </a:lnTo>
                  <a:lnTo>
                    <a:pt x="295" y="29"/>
                  </a:lnTo>
                  <a:lnTo>
                    <a:pt x="297" y="41"/>
                  </a:lnTo>
                  <a:lnTo>
                    <a:pt x="298" y="54"/>
                  </a:lnTo>
                  <a:lnTo>
                    <a:pt x="298" y="67"/>
                  </a:lnTo>
                  <a:lnTo>
                    <a:pt x="299" y="79"/>
                  </a:lnTo>
                  <a:lnTo>
                    <a:pt x="298" y="91"/>
                  </a:lnTo>
                  <a:lnTo>
                    <a:pt x="298" y="105"/>
                  </a:lnTo>
                  <a:lnTo>
                    <a:pt x="298" y="117"/>
                  </a:lnTo>
                  <a:lnTo>
                    <a:pt x="298" y="130"/>
                  </a:lnTo>
                  <a:lnTo>
                    <a:pt x="297" y="142"/>
                  </a:lnTo>
                  <a:lnTo>
                    <a:pt x="295" y="155"/>
                  </a:lnTo>
                  <a:lnTo>
                    <a:pt x="295" y="168"/>
                  </a:lnTo>
                  <a:lnTo>
                    <a:pt x="295" y="181"/>
                  </a:lnTo>
                  <a:lnTo>
                    <a:pt x="295" y="193"/>
                  </a:lnTo>
                  <a:lnTo>
                    <a:pt x="295" y="206"/>
                  </a:lnTo>
                  <a:lnTo>
                    <a:pt x="297" y="219"/>
                  </a:lnTo>
                  <a:lnTo>
                    <a:pt x="300" y="232"/>
                  </a:lnTo>
                  <a:lnTo>
                    <a:pt x="371" y="224"/>
                  </a:lnTo>
                  <a:lnTo>
                    <a:pt x="442" y="216"/>
                  </a:lnTo>
                  <a:lnTo>
                    <a:pt x="515" y="211"/>
                  </a:lnTo>
                  <a:lnTo>
                    <a:pt x="588" y="205"/>
                  </a:lnTo>
                  <a:lnTo>
                    <a:pt x="660" y="199"/>
                  </a:lnTo>
                  <a:lnTo>
                    <a:pt x="733" y="193"/>
                  </a:lnTo>
                  <a:lnTo>
                    <a:pt x="806" y="187"/>
                  </a:lnTo>
                  <a:lnTo>
                    <a:pt x="879" y="183"/>
                  </a:lnTo>
                  <a:lnTo>
                    <a:pt x="952" y="177"/>
                  </a:lnTo>
                  <a:lnTo>
                    <a:pt x="1024" y="173"/>
                  </a:lnTo>
                  <a:lnTo>
                    <a:pt x="1097" y="169"/>
                  </a:lnTo>
                  <a:lnTo>
                    <a:pt x="1171" y="164"/>
                  </a:lnTo>
                  <a:lnTo>
                    <a:pt x="1242" y="161"/>
                  </a:lnTo>
                  <a:lnTo>
                    <a:pt x="1315" y="158"/>
                  </a:lnTo>
                  <a:lnTo>
                    <a:pt x="1389" y="155"/>
                  </a:lnTo>
                  <a:lnTo>
                    <a:pt x="1461" y="152"/>
                  </a:lnTo>
                  <a:lnTo>
                    <a:pt x="1465" y="158"/>
                  </a:lnTo>
                  <a:lnTo>
                    <a:pt x="1473" y="159"/>
                  </a:lnTo>
                  <a:lnTo>
                    <a:pt x="1483" y="154"/>
                  </a:lnTo>
                  <a:lnTo>
                    <a:pt x="1494" y="148"/>
                  </a:lnTo>
                  <a:lnTo>
                    <a:pt x="1500" y="141"/>
                  </a:lnTo>
                  <a:lnTo>
                    <a:pt x="1505" y="132"/>
                  </a:lnTo>
                  <a:lnTo>
                    <a:pt x="1503" y="130"/>
                  </a:lnTo>
                  <a:lnTo>
                    <a:pt x="1502" y="127"/>
                  </a:lnTo>
                  <a:lnTo>
                    <a:pt x="1497" y="124"/>
                  </a:lnTo>
                  <a:lnTo>
                    <a:pt x="1493" y="124"/>
                  </a:lnTo>
                  <a:lnTo>
                    <a:pt x="1483" y="120"/>
                  </a:lnTo>
                  <a:lnTo>
                    <a:pt x="1473" y="117"/>
                  </a:lnTo>
                  <a:lnTo>
                    <a:pt x="1464" y="112"/>
                  </a:lnTo>
                  <a:lnTo>
                    <a:pt x="1454" y="109"/>
                  </a:lnTo>
                  <a:lnTo>
                    <a:pt x="1454" y="101"/>
                  </a:lnTo>
                  <a:lnTo>
                    <a:pt x="1454" y="93"/>
                  </a:lnTo>
                  <a:lnTo>
                    <a:pt x="1461" y="92"/>
                  </a:lnTo>
                  <a:lnTo>
                    <a:pt x="1470" y="94"/>
                  </a:lnTo>
                  <a:lnTo>
                    <a:pt x="1477" y="96"/>
                  </a:lnTo>
                  <a:lnTo>
                    <a:pt x="1485" y="100"/>
                  </a:lnTo>
                  <a:lnTo>
                    <a:pt x="1493" y="103"/>
                  </a:lnTo>
                  <a:lnTo>
                    <a:pt x="1500" y="109"/>
                  </a:lnTo>
                  <a:lnTo>
                    <a:pt x="1506" y="115"/>
                  </a:lnTo>
                  <a:lnTo>
                    <a:pt x="1512" y="120"/>
                  </a:lnTo>
                  <a:lnTo>
                    <a:pt x="1518" y="129"/>
                  </a:lnTo>
                  <a:lnTo>
                    <a:pt x="1521" y="137"/>
                  </a:lnTo>
                  <a:lnTo>
                    <a:pt x="1525" y="146"/>
                  </a:lnTo>
                  <a:lnTo>
                    <a:pt x="1527" y="155"/>
                  </a:lnTo>
                  <a:lnTo>
                    <a:pt x="1527" y="161"/>
                  </a:lnTo>
                  <a:lnTo>
                    <a:pt x="1526" y="170"/>
                  </a:lnTo>
                  <a:lnTo>
                    <a:pt x="1521" y="174"/>
                  </a:lnTo>
                  <a:lnTo>
                    <a:pt x="1517" y="181"/>
                  </a:lnTo>
                  <a:lnTo>
                    <a:pt x="1508" y="183"/>
                  </a:lnTo>
                  <a:lnTo>
                    <a:pt x="1501" y="186"/>
                  </a:lnTo>
                  <a:lnTo>
                    <a:pt x="1491" y="186"/>
                  </a:lnTo>
                  <a:lnTo>
                    <a:pt x="1482" y="186"/>
                  </a:lnTo>
                  <a:lnTo>
                    <a:pt x="1442" y="189"/>
                  </a:lnTo>
                  <a:lnTo>
                    <a:pt x="1403" y="193"/>
                  </a:lnTo>
                  <a:lnTo>
                    <a:pt x="1365" y="195"/>
                  </a:lnTo>
                  <a:lnTo>
                    <a:pt x="1326" y="198"/>
                  </a:lnTo>
                  <a:lnTo>
                    <a:pt x="1287" y="200"/>
                  </a:lnTo>
                  <a:lnTo>
                    <a:pt x="1249" y="202"/>
                  </a:lnTo>
                  <a:lnTo>
                    <a:pt x="1209" y="205"/>
                  </a:lnTo>
                  <a:lnTo>
                    <a:pt x="1171" y="206"/>
                  </a:lnTo>
                  <a:lnTo>
                    <a:pt x="1131" y="207"/>
                  </a:lnTo>
                  <a:lnTo>
                    <a:pt x="1090" y="209"/>
                  </a:lnTo>
                  <a:lnTo>
                    <a:pt x="1051" y="211"/>
                  </a:lnTo>
                  <a:lnTo>
                    <a:pt x="1011" y="214"/>
                  </a:lnTo>
                  <a:lnTo>
                    <a:pt x="970" y="215"/>
                  </a:lnTo>
                  <a:lnTo>
                    <a:pt x="928" y="219"/>
                  </a:lnTo>
                  <a:lnTo>
                    <a:pt x="887" y="222"/>
                  </a:lnTo>
                  <a:lnTo>
                    <a:pt x="846" y="225"/>
                  </a:lnTo>
                  <a:lnTo>
                    <a:pt x="811" y="228"/>
                  </a:lnTo>
                  <a:lnTo>
                    <a:pt x="776" y="232"/>
                  </a:lnTo>
                  <a:lnTo>
                    <a:pt x="741" y="235"/>
                  </a:lnTo>
                  <a:lnTo>
                    <a:pt x="707" y="238"/>
                  </a:lnTo>
                  <a:lnTo>
                    <a:pt x="672" y="241"/>
                  </a:lnTo>
                  <a:lnTo>
                    <a:pt x="637" y="245"/>
                  </a:lnTo>
                  <a:lnTo>
                    <a:pt x="602" y="247"/>
                  </a:lnTo>
                  <a:lnTo>
                    <a:pt x="569" y="250"/>
                  </a:lnTo>
                  <a:lnTo>
                    <a:pt x="533" y="253"/>
                  </a:lnTo>
                  <a:lnTo>
                    <a:pt x="499" y="256"/>
                  </a:lnTo>
                  <a:lnTo>
                    <a:pt x="464" y="259"/>
                  </a:lnTo>
                  <a:lnTo>
                    <a:pt x="430" y="263"/>
                  </a:lnTo>
                  <a:lnTo>
                    <a:pt x="397" y="267"/>
                  </a:lnTo>
                  <a:lnTo>
                    <a:pt x="364" y="272"/>
                  </a:lnTo>
                  <a:lnTo>
                    <a:pt x="331" y="277"/>
                  </a:lnTo>
                  <a:lnTo>
                    <a:pt x="300" y="282"/>
                  </a:lnTo>
                  <a:lnTo>
                    <a:pt x="299" y="308"/>
                  </a:lnTo>
                  <a:lnTo>
                    <a:pt x="298" y="333"/>
                  </a:lnTo>
                  <a:lnTo>
                    <a:pt x="298" y="360"/>
                  </a:lnTo>
                  <a:lnTo>
                    <a:pt x="299" y="386"/>
                  </a:lnTo>
                  <a:lnTo>
                    <a:pt x="299" y="412"/>
                  </a:lnTo>
                  <a:lnTo>
                    <a:pt x="299" y="438"/>
                  </a:lnTo>
                  <a:lnTo>
                    <a:pt x="300" y="465"/>
                  </a:lnTo>
                  <a:lnTo>
                    <a:pt x="301" y="491"/>
                  </a:lnTo>
                  <a:lnTo>
                    <a:pt x="301" y="516"/>
                  </a:lnTo>
                  <a:lnTo>
                    <a:pt x="304" y="542"/>
                  </a:lnTo>
                  <a:lnTo>
                    <a:pt x="305" y="566"/>
                  </a:lnTo>
                  <a:lnTo>
                    <a:pt x="307" y="592"/>
                  </a:lnTo>
                  <a:lnTo>
                    <a:pt x="309" y="615"/>
                  </a:lnTo>
                  <a:lnTo>
                    <a:pt x="311" y="639"/>
                  </a:lnTo>
                  <a:lnTo>
                    <a:pt x="313" y="663"/>
                  </a:lnTo>
                  <a:lnTo>
                    <a:pt x="315" y="687"/>
                  </a:lnTo>
                  <a:lnTo>
                    <a:pt x="330" y="682"/>
                  </a:lnTo>
                  <a:lnTo>
                    <a:pt x="347" y="679"/>
                  </a:lnTo>
                  <a:lnTo>
                    <a:pt x="363" y="676"/>
                  </a:lnTo>
                  <a:lnTo>
                    <a:pt x="381" y="673"/>
                  </a:lnTo>
                  <a:lnTo>
                    <a:pt x="397" y="668"/>
                  </a:lnTo>
                  <a:lnTo>
                    <a:pt x="413" y="666"/>
                  </a:lnTo>
                  <a:lnTo>
                    <a:pt x="430" y="663"/>
                  </a:lnTo>
                  <a:lnTo>
                    <a:pt x="448" y="661"/>
                  </a:lnTo>
                  <a:lnTo>
                    <a:pt x="464" y="659"/>
                  </a:lnTo>
                  <a:lnTo>
                    <a:pt x="481" y="655"/>
                  </a:lnTo>
                  <a:lnTo>
                    <a:pt x="498" y="653"/>
                  </a:lnTo>
                  <a:lnTo>
                    <a:pt x="515" y="653"/>
                  </a:lnTo>
                  <a:lnTo>
                    <a:pt x="531" y="651"/>
                  </a:lnTo>
                  <a:lnTo>
                    <a:pt x="547" y="651"/>
                  </a:lnTo>
                  <a:lnTo>
                    <a:pt x="564" y="651"/>
                  </a:lnTo>
                  <a:lnTo>
                    <a:pt x="581" y="652"/>
                  </a:lnTo>
                  <a:lnTo>
                    <a:pt x="580" y="660"/>
                  </a:lnTo>
                  <a:lnTo>
                    <a:pt x="581" y="668"/>
                  </a:lnTo>
                  <a:lnTo>
                    <a:pt x="581" y="669"/>
                  </a:lnTo>
                  <a:lnTo>
                    <a:pt x="584" y="673"/>
                  </a:lnTo>
                  <a:lnTo>
                    <a:pt x="588" y="672"/>
                  </a:lnTo>
                  <a:lnTo>
                    <a:pt x="594" y="672"/>
                  </a:lnTo>
                  <a:lnTo>
                    <a:pt x="602" y="668"/>
                  </a:lnTo>
                  <a:lnTo>
                    <a:pt x="612" y="666"/>
                  </a:lnTo>
                  <a:lnTo>
                    <a:pt x="621" y="663"/>
                  </a:lnTo>
                  <a:lnTo>
                    <a:pt x="630" y="660"/>
                  </a:lnTo>
                  <a:lnTo>
                    <a:pt x="637" y="655"/>
                  </a:lnTo>
                  <a:lnTo>
                    <a:pt x="648" y="652"/>
                  </a:lnTo>
                  <a:lnTo>
                    <a:pt x="655" y="647"/>
                  </a:lnTo>
                  <a:lnTo>
                    <a:pt x="665" y="645"/>
                  </a:lnTo>
                  <a:lnTo>
                    <a:pt x="674" y="639"/>
                  </a:lnTo>
                  <a:lnTo>
                    <a:pt x="683" y="636"/>
                  </a:lnTo>
                  <a:lnTo>
                    <a:pt x="693" y="633"/>
                  </a:lnTo>
                  <a:lnTo>
                    <a:pt x="702" y="629"/>
                  </a:lnTo>
                  <a:lnTo>
                    <a:pt x="712" y="626"/>
                  </a:lnTo>
                  <a:lnTo>
                    <a:pt x="722" y="625"/>
                  </a:lnTo>
                  <a:lnTo>
                    <a:pt x="731" y="623"/>
                  </a:lnTo>
                  <a:lnTo>
                    <a:pt x="743" y="623"/>
                  </a:lnTo>
                  <a:lnTo>
                    <a:pt x="751" y="622"/>
                  </a:lnTo>
                  <a:lnTo>
                    <a:pt x="758" y="622"/>
                  </a:lnTo>
                  <a:lnTo>
                    <a:pt x="765" y="621"/>
                  </a:lnTo>
                  <a:lnTo>
                    <a:pt x="775" y="620"/>
                  </a:lnTo>
                  <a:lnTo>
                    <a:pt x="782" y="618"/>
                  </a:lnTo>
                  <a:lnTo>
                    <a:pt x="790" y="615"/>
                  </a:lnTo>
                  <a:lnTo>
                    <a:pt x="800" y="614"/>
                  </a:lnTo>
                  <a:lnTo>
                    <a:pt x="808" y="613"/>
                  </a:lnTo>
                  <a:lnTo>
                    <a:pt x="816" y="610"/>
                  </a:lnTo>
                  <a:lnTo>
                    <a:pt x="824" y="609"/>
                  </a:lnTo>
                  <a:lnTo>
                    <a:pt x="834" y="607"/>
                  </a:lnTo>
                  <a:lnTo>
                    <a:pt x="842" y="607"/>
                  </a:lnTo>
                  <a:lnTo>
                    <a:pt x="849" y="607"/>
                  </a:lnTo>
                  <a:lnTo>
                    <a:pt x="858" y="607"/>
                  </a:lnTo>
                  <a:lnTo>
                    <a:pt x="865" y="608"/>
                  </a:lnTo>
                  <a:lnTo>
                    <a:pt x="873" y="611"/>
                  </a:lnTo>
                  <a:lnTo>
                    <a:pt x="878" y="613"/>
                  </a:lnTo>
                  <a:lnTo>
                    <a:pt x="884" y="615"/>
                  </a:lnTo>
                  <a:lnTo>
                    <a:pt x="890" y="620"/>
                  </a:lnTo>
                  <a:lnTo>
                    <a:pt x="895" y="625"/>
                  </a:lnTo>
                  <a:lnTo>
                    <a:pt x="899" y="626"/>
                  </a:lnTo>
                  <a:lnTo>
                    <a:pt x="905" y="626"/>
                  </a:lnTo>
                  <a:lnTo>
                    <a:pt x="912" y="626"/>
                  </a:lnTo>
                  <a:lnTo>
                    <a:pt x="918" y="627"/>
                  </a:lnTo>
                  <a:lnTo>
                    <a:pt x="925" y="627"/>
                  </a:lnTo>
                  <a:lnTo>
                    <a:pt x="931" y="627"/>
                  </a:lnTo>
                  <a:lnTo>
                    <a:pt x="940" y="626"/>
                  </a:lnTo>
                  <a:lnTo>
                    <a:pt x="947" y="626"/>
                  </a:lnTo>
                  <a:lnTo>
                    <a:pt x="952" y="625"/>
                  </a:lnTo>
                  <a:lnTo>
                    <a:pt x="959" y="623"/>
                  </a:lnTo>
                  <a:lnTo>
                    <a:pt x="964" y="621"/>
                  </a:lnTo>
                  <a:lnTo>
                    <a:pt x="970" y="620"/>
                  </a:lnTo>
                  <a:lnTo>
                    <a:pt x="976" y="613"/>
                  </a:lnTo>
                  <a:lnTo>
                    <a:pt x="979" y="607"/>
                  </a:lnTo>
                  <a:lnTo>
                    <a:pt x="993" y="601"/>
                  </a:lnTo>
                  <a:lnTo>
                    <a:pt x="1008" y="597"/>
                  </a:lnTo>
                  <a:lnTo>
                    <a:pt x="1024" y="593"/>
                  </a:lnTo>
                  <a:lnTo>
                    <a:pt x="1041" y="588"/>
                  </a:lnTo>
                  <a:lnTo>
                    <a:pt x="1057" y="584"/>
                  </a:lnTo>
                  <a:lnTo>
                    <a:pt x="1075" y="582"/>
                  </a:lnTo>
                  <a:lnTo>
                    <a:pt x="1091" y="579"/>
                  </a:lnTo>
                  <a:lnTo>
                    <a:pt x="1110" y="578"/>
                  </a:lnTo>
                  <a:lnTo>
                    <a:pt x="1125" y="574"/>
                  </a:lnTo>
                  <a:lnTo>
                    <a:pt x="1142" y="574"/>
                  </a:lnTo>
                  <a:lnTo>
                    <a:pt x="1159" y="574"/>
                  </a:lnTo>
                  <a:lnTo>
                    <a:pt x="1176" y="578"/>
                  </a:lnTo>
                  <a:lnTo>
                    <a:pt x="1191" y="580"/>
                  </a:lnTo>
                  <a:lnTo>
                    <a:pt x="1207" y="584"/>
                  </a:lnTo>
                  <a:lnTo>
                    <a:pt x="1223" y="588"/>
                  </a:lnTo>
                  <a:lnTo>
                    <a:pt x="1240" y="595"/>
                  </a:lnTo>
                  <a:lnTo>
                    <a:pt x="1243" y="595"/>
                  </a:lnTo>
                  <a:lnTo>
                    <a:pt x="1250" y="595"/>
                  </a:lnTo>
                  <a:lnTo>
                    <a:pt x="1255" y="594"/>
                  </a:lnTo>
                  <a:lnTo>
                    <a:pt x="1262" y="593"/>
                  </a:lnTo>
                  <a:lnTo>
                    <a:pt x="1272" y="586"/>
                  </a:lnTo>
                  <a:lnTo>
                    <a:pt x="1278" y="578"/>
                  </a:lnTo>
                  <a:lnTo>
                    <a:pt x="1282" y="573"/>
                  </a:lnTo>
                  <a:lnTo>
                    <a:pt x="1288" y="569"/>
                  </a:lnTo>
                  <a:lnTo>
                    <a:pt x="1295" y="566"/>
                  </a:lnTo>
                  <a:lnTo>
                    <a:pt x="1302" y="563"/>
                  </a:lnTo>
                  <a:lnTo>
                    <a:pt x="1311" y="560"/>
                  </a:lnTo>
                  <a:lnTo>
                    <a:pt x="1319" y="558"/>
                  </a:lnTo>
                  <a:lnTo>
                    <a:pt x="1329" y="556"/>
                  </a:lnTo>
                  <a:lnTo>
                    <a:pt x="1338" y="556"/>
                  </a:lnTo>
                  <a:lnTo>
                    <a:pt x="1347" y="555"/>
                  </a:lnTo>
                  <a:lnTo>
                    <a:pt x="1356" y="555"/>
                  </a:lnTo>
                  <a:lnTo>
                    <a:pt x="1365" y="555"/>
                  </a:lnTo>
                  <a:lnTo>
                    <a:pt x="1373" y="555"/>
                  </a:lnTo>
                  <a:lnTo>
                    <a:pt x="1381" y="555"/>
                  </a:lnTo>
                  <a:lnTo>
                    <a:pt x="1389" y="556"/>
                  </a:lnTo>
                  <a:lnTo>
                    <a:pt x="1395" y="557"/>
                  </a:lnTo>
                  <a:lnTo>
                    <a:pt x="1402" y="558"/>
                  </a:lnTo>
                  <a:lnTo>
                    <a:pt x="1409" y="563"/>
                  </a:lnTo>
                  <a:lnTo>
                    <a:pt x="1415" y="571"/>
                  </a:lnTo>
                  <a:lnTo>
                    <a:pt x="1417" y="579"/>
                  </a:lnTo>
                  <a:lnTo>
                    <a:pt x="1417" y="587"/>
                  </a:lnTo>
                  <a:lnTo>
                    <a:pt x="1413" y="595"/>
                  </a:lnTo>
                  <a:lnTo>
                    <a:pt x="1406" y="602"/>
                  </a:lnTo>
                  <a:lnTo>
                    <a:pt x="1401" y="603"/>
                  </a:lnTo>
                  <a:lnTo>
                    <a:pt x="1395" y="605"/>
                  </a:lnTo>
                  <a:lnTo>
                    <a:pt x="1389" y="605"/>
                  </a:lnTo>
                  <a:lnTo>
                    <a:pt x="1382" y="605"/>
                  </a:lnTo>
                  <a:lnTo>
                    <a:pt x="1342" y="608"/>
                  </a:lnTo>
                  <a:lnTo>
                    <a:pt x="1302" y="611"/>
                  </a:lnTo>
                  <a:lnTo>
                    <a:pt x="1264" y="614"/>
                  </a:lnTo>
                  <a:lnTo>
                    <a:pt x="1224" y="618"/>
                  </a:lnTo>
                  <a:lnTo>
                    <a:pt x="1184" y="621"/>
                  </a:lnTo>
                  <a:lnTo>
                    <a:pt x="1146" y="624"/>
                  </a:lnTo>
                  <a:lnTo>
                    <a:pt x="1106" y="626"/>
                  </a:lnTo>
                  <a:lnTo>
                    <a:pt x="1066" y="631"/>
                  </a:lnTo>
                  <a:lnTo>
                    <a:pt x="1028" y="634"/>
                  </a:lnTo>
                  <a:lnTo>
                    <a:pt x="988" y="638"/>
                  </a:lnTo>
                  <a:lnTo>
                    <a:pt x="949" y="642"/>
                  </a:lnTo>
                  <a:lnTo>
                    <a:pt x="911" y="648"/>
                  </a:lnTo>
                  <a:lnTo>
                    <a:pt x="871" y="654"/>
                  </a:lnTo>
                  <a:lnTo>
                    <a:pt x="833" y="661"/>
                  </a:lnTo>
                  <a:lnTo>
                    <a:pt x="793" y="668"/>
                  </a:lnTo>
                  <a:lnTo>
                    <a:pt x="754" y="679"/>
                  </a:lnTo>
                  <a:lnTo>
                    <a:pt x="727" y="679"/>
                  </a:lnTo>
                  <a:lnTo>
                    <a:pt x="699" y="681"/>
                  </a:lnTo>
                  <a:lnTo>
                    <a:pt x="671" y="684"/>
                  </a:lnTo>
                  <a:lnTo>
                    <a:pt x="643" y="687"/>
                  </a:lnTo>
                  <a:lnTo>
                    <a:pt x="615" y="690"/>
                  </a:lnTo>
                  <a:lnTo>
                    <a:pt x="588" y="692"/>
                  </a:lnTo>
                  <a:lnTo>
                    <a:pt x="559" y="696"/>
                  </a:lnTo>
                  <a:lnTo>
                    <a:pt x="533" y="700"/>
                  </a:lnTo>
                  <a:lnTo>
                    <a:pt x="504" y="703"/>
                  </a:lnTo>
                  <a:lnTo>
                    <a:pt x="476" y="707"/>
                  </a:lnTo>
                  <a:lnTo>
                    <a:pt x="448" y="711"/>
                  </a:lnTo>
                  <a:lnTo>
                    <a:pt x="422" y="716"/>
                  </a:lnTo>
                  <a:lnTo>
                    <a:pt x="393" y="720"/>
                  </a:lnTo>
                  <a:lnTo>
                    <a:pt x="368" y="725"/>
                  </a:lnTo>
                  <a:lnTo>
                    <a:pt x="341" y="729"/>
                  </a:lnTo>
                  <a:lnTo>
                    <a:pt x="315" y="733"/>
                  </a:lnTo>
                  <a:lnTo>
                    <a:pt x="309" y="732"/>
                  </a:lnTo>
                  <a:lnTo>
                    <a:pt x="303" y="732"/>
                  </a:lnTo>
                  <a:lnTo>
                    <a:pt x="297" y="732"/>
                  </a:lnTo>
                  <a:lnTo>
                    <a:pt x="291" y="732"/>
                  </a:lnTo>
                  <a:lnTo>
                    <a:pt x="284" y="731"/>
                  </a:lnTo>
                  <a:lnTo>
                    <a:pt x="278" y="731"/>
                  </a:lnTo>
                  <a:lnTo>
                    <a:pt x="271" y="730"/>
                  </a:lnTo>
                  <a:lnTo>
                    <a:pt x="266" y="730"/>
                  </a:lnTo>
                  <a:lnTo>
                    <a:pt x="257" y="726"/>
                  </a:lnTo>
                  <a:lnTo>
                    <a:pt x="251" y="720"/>
                  </a:lnTo>
                  <a:lnTo>
                    <a:pt x="247" y="714"/>
                  </a:lnTo>
                  <a:lnTo>
                    <a:pt x="247" y="709"/>
                  </a:lnTo>
                  <a:lnTo>
                    <a:pt x="247" y="703"/>
                  </a:lnTo>
                  <a:lnTo>
                    <a:pt x="250" y="696"/>
                  </a:lnTo>
                  <a:lnTo>
                    <a:pt x="248" y="678"/>
                  </a:lnTo>
                  <a:lnTo>
                    <a:pt x="248" y="660"/>
                  </a:lnTo>
                  <a:lnTo>
                    <a:pt x="248" y="642"/>
                  </a:lnTo>
                  <a:lnTo>
                    <a:pt x="248" y="625"/>
                  </a:lnTo>
                  <a:lnTo>
                    <a:pt x="248" y="606"/>
                  </a:lnTo>
                  <a:lnTo>
                    <a:pt x="248" y="588"/>
                  </a:lnTo>
                  <a:lnTo>
                    <a:pt x="248" y="571"/>
                  </a:lnTo>
                  <a:lnTo>
                    <a:pt x="248" y="553"/>
                  </a:lnTo>
                  <a:lnTo>
                    <a:pt x="247" y="535"/>
                  </a:lnTo>
                  <a:lnTo>
                    <a:pt x="247" y="518"/>
                  </a:lnTo>
                  <a:lnTo>
                    <a:pt x="247" y="500"/>
                  </a:lnTo>
                  <a:lnTo>
                    <a:pt x="247" y="482"/>
                  </a:lnTo>
                  <a:lnTo>
                    <a:pt x="247" y="465"/>
                  </a:lnTo>
                  <a:lnTo>
                    <a:pt x="247" y="447"/>
                  </a:lnTo>
                  <a:lnTo>
                    <a:pt x="247" y="429"/>
                  </a:lnTo>
                  <a:lnTo>
                    <a:pt x="247" y="413"/>
                  </a:lnTo>
                  <a:lnTo>
                    <a:pt x="244" y="392"/>
                  </a:lnTo>
                  <a:lnTo>
                    <a:pt x="241" y="371"/>
                  </a:lnTo>
                  <a:lnTo>
                    <a:pt x="239" y="349"/>
                  </a:lnTo>
                  <a:lnTo>
                    <a:pt x="239" y="328"/>
                  </a:lnTo>
                  <a:lnTo>
                    <a:pt x="239" y="305"/>
                  </a:lnTo>
                  <a:lnTo>
                    <a:pt x="239" y="282"/>
                  </a:lnTo>
                  <a:lnTo>
                    <a:pt x="240" y="260"/>
                  </a:lnTo>
                  <a:lnTo>
                    <a:pt x="241" y="238"/>
                  </a:lnTo>
                  <a:lnTo>
                    <a:pt x="240" y="215"/>
                  </a:lnTo>
                  <a:lnTo>
                    <a:pt x="240" y="193"/>
                  </a:lnTo>
                  <a:lnTo>
                    <a:pt x="239" y="171"/>
                  </a:lnTo>
                  <a:lnTo>
                    <a:pt x="239" y="149"/>
                  </a:lnTo>
                  <a:lnTo>
                    <a:pt x="235" y="127"/>
                  </a:lnTo>
                  <a:lnTo>
                    <a:pt x="231" y="106"/>
                  </a:lnTo>
                  <a:lnTo>
                    <a:pt x="227" y="86"/>
                  </a:lnTo>
                  <a:lnTo>
                    <a:pt x="221" y="66"/>
                  </a:lnTo>
                  <a:lnTo>
                    <a:pt x="210" y="67"/>
                  </a:lnTo>
                  <a:lnTo>
                    <a:pt x="199" y="67"/>
                  </a:lnTo>
                  <a:lnTo>
                    <a:pt x="189" y="67"/>
                  </a:lnTo>
                  <a:lnTo>
                    <a:pt x="180" y="67"/>
                  </a:lnTo>
                  <a:lnTo>
                    <a:pt x="170" y="65"/>
                  </a:lnTo>
                  <a:lnTo>
                    <a:pt x="160" y="63"/>
                  </a:lnTo>
                  <a:lnTo>
                    <a:pt x="150" y="61"/>
                  </a:lnTo>
                  <a:lnTo>
                    <a:pt x="141" y="59"/>
                  </a:lnTo>
                  <a:lnTo>
                    <a:pt x="132" y="56"/>
                  </a:lnTo>
                  <a:lnTo>
                    <a:pt x="122" y="55"/>
                  </a:lnTo>
                  <a:lnTo>
                    <a:pt x="113" y="54"/>
                  </a:lnTo>
                  <a:lnTo>
                    <a:pt x="104" y="54"/>
                  </a:lnTo>
                  <a:lnTo>
                    <a:pt x="94" y="54"/>
                  </a:lnTo>
                  <a:lnTo>
                    <a:pt x="86" y="55"/>
                  </a:lnTo>
                  <a:lnTo>
                    <a:pt x="77" y="57"/>
                  </a:lnTo>
                  <a:lnTo>
                    <a:pt x="69" y="62"/>
                  </a:lnTo>
                  <a:lnTo>
                    <a:pt x="66" y="61"/>
                  </a:lnTo>
                  <a:lnTo>
                    <a:pt x="62" y="61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5"/>
                  </a:lnTo>
                  <a:lnTo>
                    <a:pt x="40" y="51"/>
                  </a:lnTo>
                  <a:lnTo>
                    <a:pt x="34" y="47"/>
                  </a:lnTo>
                  <a:lnTo>
                    <a:pt x="33" y="44"/>
                  </a:lnTo>
                  <a:lnTo>
                    <a:pt x="30" y="40"/>
                  </a:lnTo>
                  <a:lnTo>
                    <a:pt x="32" y="37"/>
                  </a:lnTo>
                  <a:lnTo>
                    <a:pt x="35" y="35"/>
                  </a:lnTo>
                  <a:lnTo>
                    <a:pt x="45" y="32"/>
                  </a:lnTo>
                  <a:lnTo>
                    <a:pt x="51" y="32"/>
                  </a:lnTo>
                  <a:lnTo>
                    <a:pt x="57" y="32"/>
                  </a:lnTo>
                  <a:lnTo>
                    <a:pt x="52" y="25"/>
                  </a:lnTo>
                  <a:lnTo>
                    <a:pt x="45" y="22"/>
                  </a:lnTo>
                  <a:lnTo>
                    <a:pt x="36" y="20"/>
                  </a:lnTo>
                  <a:lnTo>
                    <a:pt x="30" y="20"/>
                  </a:lnTo>
                  <a:lnTo>
                    <a:pt x="23" y="19"/>
                  </a:lnTo>
                  <a:lnTo>
                    <a:pt x="16" y="17"/>
                  </a:lnTo>
                  <a:lnTo>
                    <a:pt x="9" y="14"/>
                  </a:lnTo>
                  <a:lnTo>
                    <a:pt x="3" y="12"/>
                  </a:lnTo>
                  <a:lnTo>
                    <a:pt x="0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56" name="Freeform 427"/>
            <p:cNvSpPr>
              <a:spLocks/>
            </p:cNvSpPr>
            <p:nvPr/>
          </p:nvSpPr>
          <p:spPr bwMode="auto">
            <a:xfrm>
              <a:off x="7080" y="3731"/>
              <a:ext cx="11" cy="10"/>
            </a:xfrm>
            <a:custGeom>
              <a:avLst/>
              <a:gdLst>
                <a:gd name="T0" fmla="*/ 0 w 44"/>
                <a:gd name="T1" fmla="*/ 0 h 41"/>
                <a:gd name="T2" fmla="*/ 0 w 44"/>
                <a:gd name="T3" fmla="*/ 0 h 41"/>
                <a:gd name="T4" fmla="*/ 0 w 44"/>
                <a:gd name="T5" fmla="*/ 0 h 41"/>
                <a:gd name="T6" fmla="*/ 0 w 44"/>
                <a:gd name="T7" fmla="*/ 0 h 41"/>
                <a:gd name="T8" fmla="*/ 0 w 44"/>
                <a:gd name="T9" fmla="*/ 0 h 41"/>
                <a:gd name="T10" fmla="*/ 0 w 44"/>
                <a:gd name="T11" fmla="*/ 0 h 41"/>
                <a:gd name="T12" fmla="*/ 0 w 44"/>
                <a:gd name="T13" fmla="*/ 0 h 41"/>
                <a:gd name="T14" fmla="*/ 0 w 44"/>
                <a:gd name="T15" fmla="*/ 0 h 41"/>
                <a:gd name="T16" fmla="*/ 0 w 44"/>
                <a:gd name="T17" fmla="*/ 0 h 41"/>
                <a:gd name="T18" fmla="*/ 0 w 44"/>
                <a:gd name="T19" fmla="*/ 0 h 41"/>
                <a:gd name="T20" fmla="*/ 0 w 44"/>
                <a:gd name="T21" fmla="*/ 0 h 41"/>
                <a:gd name="T22" fmla="*/ 0 w 44"/>
                <a:gd name="T23" fmla="*/ 0 h 41"/>
                <a:gd name="T24" fmla="*/ 0 w 44"/>
                <a:gd name="T25" fmla="*/ 0 h 41"/>
                <a:gd name="T26" fmla="*/ 0 w 44"/>
                <a:gd name="T27" fmla="*/ 0 h 41"/>
                <a:gd name="T28" fmla="*/ 0 w 44"/>
                <a:gd name="T29" fmla="*/ 0 h 41"/>
                <a:gd name="T30" fmla="*/ 0 w 44"/>
                <a:gd name="T31" fmla="*/ 0 h 41"/>
                <a:gd name="T32" fmla="*/ 0 w 44"/>
                <a:gd name="T33" fmla="*/ 0 h 41"/>
                <a:gd name="T34" fmla="*/ 0 w 44"/>
                <a:gd name="T35" fmla="*/ 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41"/>
                <a:gd name="T56" fmla="*/ 44 w 44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41">
                  <a:moveTo>
                    <a:pt x="19" y="0"/>
                  </a:moveTo>
                  <a:lnTo>
                    <a:pt x="25" y="1"/>
                  </a:lnTo>
                  <a:lnTo>
                    <a:pt x="31" y="6"/>
                  </a:lnTo>
                  <a:lnTo>
                    <a:pt x="38" y="11"/>
                  </a:lnTo>
                  <a:lnTo>
                    <a:pt x="44" y="17"/>
                  </a:lnTo>
                  <a:lnTo>
                    <a:pt x="32" y="22"/>
                  </a:lnTo>
                  <a:lnTo>
                    <a:pt x="21" y="28"/>
                  </a:lnTo>
                  <a:lnTo>
                    <a:pt x="11" y="36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5" y="13"/>
                  </a:lnTo>
                  <a:lnTo>
                    <a:pt x="6" y="9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57" name="Freeform 428"/>
            <p:cNvSpPr>
              <a:spLocks/>
            </p:cNvSpPr>
            <p:nvPr/>
          </p:nvSpPr>
          <p:spPr bwMode="auto">
            <a:xfrm>
              <a:off x="6777" y="3734"/>
              <a:ext cx="3" cy="4"/>
            </a:xfrm>
            <a:custGeom>
              <a:avLst/>
              <a:gdLst>
                <a:gd name="T0" fmla="*/ 0 w 12"/>
                <a:gd name="T1" fmla="*/ 0 h 15"/>
                <a:gd name="T2" fmla="*/ 0 w 12"/>
                <a:gd name="T3" fmla="*/ 0 h 15"/>
                <a:gd name="T4" fmla="*/ 0 w 12"/>
                <a:gd name="T5" fmla="*/ 0 h 15"/>
                <a:gd name="T6" fmla="*/ 0 w 12"/>
                <a:gd name="T7" fmla="*/ 0 h 15"/>
                <a:gd name="T8" fmla="*/ 0 w 12"/>
                <a:gd name="T9" fmla="*/ 0 h 15"/>
                <a:gd name="T10" fmla="*/ 0 w 12"/>
                <a:gd name="T11" fmla="*/ 0 h 15"/>
                <a:gd name="T12" fmla="*/ 0 w 12"/>
                <a:gd name="T13" fmla="*/ 0 h 15"/>
                <a:gd name="T14" fmla="*/ 0 w 12"/>
                <a:gd name="T15" fmla="*/ 0 h 15"/>
                <a:gd name="T16" fmla="*/ 0 w 12"/>
                <a:gd name="T17" fmla="*/ 0 h 15"/>
                <a:gd name="T18" fmla="*/ 0 w 12"/>
                <a:gd name="T19" fmla="*/ 0 h 15"/>
                <a:gd name="T20" fmla="*/ 0 w 12"/>
                <a:gd name="T21" fmla="*/ 0 h 15"/>
                <a:gd name="T22" fmla="*/ 0 w 12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15"/>
                <a:gd name="T38" fmla="*/ 12 w 12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15">
                  <a:moveTo>
                    <a:pt x="4" y="0"/>
                  </a:moveTo>
                  <a:lnTo>
                    <a:pt x="9" y="1"/>
                  </a:lnTo>
                  <a:lnTo>
                    <a:pt x="12" y="8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6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58" name="Freeform 429"/>
            <p:cNvSpPr>
              <a:spLocks/>
            </p:cNvSpPr>
            <p:nvPr/>
          </p:nvSpPr>
          <p:spPr bwMode="auto">
            <a:xfrm>
              <a:off x="6547" y="3739"/>
              <a:ext cx="288" cy="184"/>
            </a:xfrm>
            <a:custGeom>
              <a:avLst/>
              <a:gdLst>
                <a:gd name="T0" fmla="*/ 0 w 1151"/>
                <a:gd name="T1" fmla="*/ 0 h 738"/>
                <a:gd name="T2" fmla="*/ 0 w 1151"/>
                <a:gd name="T3" fmla="*/ 0 h 738"/>
                <a:gd name="T4" fmla="*/ 0 w 1151"/>
                <a:gd name="T5" fmla="*/ 0 h 738"/>
                <a:gd name="T6" fmla="*/ 0 w 1151"/>
                <a:gd name="T7" fmla="*/ 0 h 738"/>
                <a:gd name="T8" fmla="*/ 0 w 1151"/>
                <a:gd name="T9" fmla="*/ 0 h 738"/>
                <a:gd name="T10" fmla="*/ 0 w 1151"/>
                <a:gd name="T11" fmla="*/ 0 h 738"/>
                <a:gd name="T12" fmla="*/ 0 w 1151"/>
                <a:gd name="T13" fmla="*/ 0 h 738"/>
                <a:gd name="T14" fmla="*/ 0 w 1151"/>
                <a:gd name="T15" fmla="*/ 0 h 738"/>
                <a:gd name="T16" fmla="*/ 0 w 1151"/>
                <a:gd name="T17" fmla="*/ 0 h 738"/>
                <a:gd name="T18" fmla="*/ 0 w 1151"/>
                <a:gd name="T19" fmla="*/ 0 h 738"/>
                <a:gd name="T20" fmla="*/ 0 w 1151"/>
                <a:gd name="T21" fmla="*/ 0 h 738"/>
                <a:gd name="T22" fmla="*/ 0 w 1151"/>
                <a:gd name="T23" fmla="*/ 0 h 738"/>
                <a:gd name="T24" fmla="*/ 0 w 1151"/>
                <a:gd name="T25" fmla="*/ 0 h 738"/>
                <a:gd name="T26" fmla="*/ 0 w 1151"/>
                <a:gd name="T27" fmla="*/ 0 h 738"/>
                <a:gd name="T28" fmla="*/ 0 w 1151"/>
                <a:gd name="T29" fmla="*/ 0 h 738"/>
                <a:gd name="T30" fmla="*/ 0 w 1151"/>
                <a:gd name="T31" fmla="*/ 0 h 738"/>
                <a:gd name="T32" fmla="*/ 0 w 1151"/>
                <a:gd name="T33" fmla="*/ 0 h 738"/>
                <a:gd name="T34" fmla="*/ 0 w 1151"/>
                <a:gd name="T35" fmla="*/ 0 h 738"/>
                <a:gd name="T36" fmla="*/ 0 w 1151"/>
                <a:gd name="T37" fmla="*/ 0 h 738"/>
                <a:gd name="T38" fmla="*/ 0 w 1151"/>
                <a:gd name="T39" fmla="*/ 0 h 738"/>
                <a:gd name="T40" fmla="*/ 0 w 1151"/>
                <a:gd name="T41" fmla="*/ 0 h 738"/>
                <a:gd name="T42" fmla="*/ 0 w 1151"/>
                <a:gd name="T43" fmla="*/ 0 h 738"/>
                <a:gd name="T44" fmla="*/ 0 w 1151"/>
                <a:gd name="T45" fmla="*/ 0 h 738"/>
                <a:gd name="T46" fmla="*/ 0 w 1151"/>
                <a:gd name="T47" fmla="*/ 0 h 738"/>
                <a:gd name="T48" fmla="*/ 0 w 1151"/>
                <a:gd name="T49" fmla="*/ 0 h 738"/>
                <a:gd name="T50" fmla="*/ 0 w 1151"/>
                <a:gd name="T51" fmla="*/ 0 h 738"/>
                <a:gd name="T52" fmla="*/ 0 w 1151"/>
                <a:gd name="T53" fmla="*/ 0 h 738"/>
                <a:gd name="T54" fmla="*/ 0 w 1151"/>
                <a:gd name="T55" fmla="*/ 0 h 738"/>
                <a:gd name="T56" fmla="*/ 0 w 1151"/>
                <a:gd name="T57" fmla="*/ 0 h 738"/>
                <a:gd name="T58" fmla="*/ 0 w 1151"/>
                <a:gd name="T59" fmla="*/ 0 h 738"/>
                <a:gd name="T60" fmla="*/ 0 w 1151"/>
                <a:gd name="T61" fmla="*/ 0 h 738"/>
                <a:gd name="T62" fmla="*/ 0 w 1151"/>
                <a:gd name="T63" fmla="*/ 0 h 738"/>
                <a:gd name="T64" fmla="*/ 0 w 1151"/>
                <a:gd name="T65" fmla="*/ 0 h 738"/>
                <a:gd name="T66" fmla="*/ 0 w 1151"/>
                <a:gd name="T67" fmla="*/ 0 h 738"/>
                <a:gd name="T68" fmla="*/ 0 w 1151"/>
                <a:gd name="T69" fmla="*/ 0 h 738"/>
                <a:gd name="T70" fmla="*/ 0 w 1151"/>
                <a:gd name="T71" fmla="*/ 0 h 738"/>
                <a:gd name="T72" fmla="*/ 0 w 1151"/>
                <a:gd name="T73" fmla="*/ 0 h 738"/>
                <a:gd name="T74" fmla="*/ 0 w 1151"/>
                <a:gd name="T75" fmla="*/ 0 h 738"/>
                <a:gd name="T76" fmla="*/ 0 w 1151"/>
                <a:gd name="T77" fmla="*/ 0 h 738"/>
                <a:gd name="T78" fmla="*/ 0 w 1151"/>
                <a:gd name="T79" fmla="*/ 0 h 738"/>
                <a:gd name="T80" fmla="*/ 0 w 1151"/>
                <a:gd name="T81" fmla="*/ 0 h 738"/>
                <a:gd name="T82" fmla="*/ 0 w 1151"/>
                <a:gd name="T83" fmla="*/ 0 h 738"/>
                <a:gd name="T84" fmla="*/ 0 w 1151"/>
                <a:gd name="T85" fmla="*/ 0 h 738"/>
                <a:gd name="T86" fmla="*/ 0 w 1151"/>
                <a:gd name="T87" fmla="*/ 0 h 738"/>
                <a:gd name="T88" fmla="*/ 0 w 1151"/>
                <a:gd name="T89" fmla="*/ 0 h 738"/>
                <a:gd name="T90" fmla="*/ 0 w 1151"/>
                <a:gd name="T91" fmla="*/ 0 h 738"/>
                <a:gd name="T92" fmla="*/ 0 w 1151"/>
                <a:gd name="T93" fmla="*/ 0 h 738"/>
                <a:gd name="T94" fmla="*/ 0 w 1151"/>
                <a:gd name="T95" fmla="*/ 0 h 738"/>
                <a:gd name="T96" fmla="*/ 0 w 1151"/>
                <a:gd name="T97" fmla="*/ 0 h 738"/>
                <a:gd name="T98" fmla="*/ 0 w 1151"/>
                <a:gd name="T99" fmla="*/ 0 h 738"/>
                <a:gd name="T100" fmla="*/ 0 w 1151"/>
                <a:gd name="T101" fmla="*/ 0 h 738"/>
                <a:gd name="T102" fmla="*/ 0 w 1151"/>
                <a:gd name="T103" fmla="*/ 0 h 738"/>
                <a:gd name="T104" fmla="*/ 0 w 1151"/>
                <a:gd name="T105" fmla="*/ 0 h 738"/>
                <a:gd name="T106" fmla="*/ 0 w 1151"/>
                <a:gd name="T107" fmla="*/ 0 h 738"/>
                <a:gd name="T108" fmla="*/ 0 w 1151"/>
                <a:gd name="T109" fmla="*/ 0 h 738"/>
                <a:gd name="T110" fmla="*/ 0 w 1151"/>
                <a:gd name="T111" fmla="*/ 0 h 738"/>
                <a:gd name="T112" fmla="*/ 0 w 1151"/>
                <a:gd name="T113" fmla="*/ 0 h 738"/>
                <a:gd name="T114" fmla="*/ 0 w 1151"/>
                <a:gd name="T115" fmla="*/ 0 h 738"/>
                <a:gd name="T116" fmla="*/ 0 w 1151"/>
                <a:gd name="T117" fmla="*/ 0 h 738"/>
                <a:gd name="T118" fmla="*/ 0 w 1151"/>
                <a:gd name="T119" fmla="*/ 0 h 7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51"/>
                <a:gd name="T181" fmla="*/ 0 h 738"/>
                <a:gd name="T182" fmla="*/ 1151 w 1151"/>
                <a:gd name="T183" fmla="*/ 738 h 7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51" h="738">
                  <a:moveTo>
                    <a:pt x="702" y="0"/>
                  </a:moveTo>
                  <a:lnTo>
                    <a:pt x="711" y="3"/>
                  </a:lnTo>
                  <a:lnTo>
                    <a:pt x="721" y="4"/>
                  </a:lnTo>
                  <a:lnTo>
                    <a:pt x="730" y="3"/>
                  </a:lnTo>
                  <a:lnTo>
                    <a:pt x="742" y="3"/>
                  </a:lnTo>
                  <a:lnTo>
                    <a:pt x="751" y="3"/>
                  </a:lnTo>
                  <a:lnTo>
                    <a:pt x="760" y="4"/>
                  </a:lnTo>
                  <a:lnTo>
                    <a:pt x="763" y="5"/>
                  </a:lnTo>
                  <a:lnTo>
                    <a:pt x="766" y="8"/>
                  </a:lnTo>
                  <a:lnTo>
                    <a:pt x="768" y="12"/>
                  </a:lnTo>
                  <a:lnTo>
                    <a:pt x="769" y="18"/>
                  </a:lnTo>
                  <a:lnTo>
                    <a:pt x="749" y="20"/>
                  </a:lnTo>
                  <a:lnTo>
                    <a:pt x="754" y="32"/>
                  </a:lnTo>
                  <a:lnTo>
                    <a:pt x="760" y="32"/>
                  </a:lnTo>
                  <a:lnTo>
                    <a:pt x="768" y="35"/>
                  </a:lnTo>
                  <a:lnTo>
                    <a:pt x="774" y="37"/>
                  </a:lnTo>
                  <a:lnTo>
                    <a:pt x="780" y="44"/>
                  </a:lnTo>
                  <a:lnTo>
                    <a:pt x="771" y="45"/>
                  </a:lnTo>
                  <a:lnTo>
                    <a:pt x="771" y="47"/>
                  </a:lnTo>
                  <a:lnTo>
                    <a:pt x="777" y="51"/>
                  </a:lnTo>
                  <a:lnTo>
                    <a:pt x="783" y="56"/>
                  </a:lnTo>
                  <a:lnTo>
                    <a:pt x="789" y="59"/>
                  </a:lnTo>
                  <a:lnTo>
                    <a:pt x="795" y="64"/>
                  </a:lnTo>
                  <a:lnTo>
                    <a:pt x="802" y="67"/>
                  </a:lnTo>
                  <a:lnTo>
                    <a:pt x="808" y="71"/>
                  </a:lnTo>
                  <a:lnTo>
                    <a:pt x="816" y="74"/>
                  </a:lnTo>
                  <a:lnTo>
                    <a:pt x="824" y="77"/>
                  </a:lnTo>
                  <a:lnTo>
                    <a:pt x="830" y="77"/>
                  </a:lnTo>
                  <a:lnTo>
                    <a:pt x="837" y="80"/>
                  </a:lnTo>
                  <a:lnTo>
                    <a:pt x="846" y="80"/>
                  </a:lnTo>
                  <a:lnTo>
                    <a:pt x="854" y="81"/>
                  </a:lnTo>
                  <a:lnTo>
                    <a:pt x="863" y="78"/>
                  </a:lnTo>
                  <a:lnTo>
                    <a:pt x="872" y="77"/>
                  </a:lnTo>
                  <a:lnTo>
                    <a:pt x="882" y="75"/>
                  </a:lnTo>
                  <a:lnTo>
                    <a:pt x="893" y="73"/>
                  </a:lnTo>
                  <a:lnTo>
                    <a:pt x="902" y="70"/>
                  </a:lnTo>
                  <a:lnTo>
                    <a:pt x="912" y="68"/>
                  </a:lnTo>
                  <a:lnTo>
                    <a:pt x="922" y="65"/>
                  </a:lnTo>
                  <a:lnTo>
                    <a:pt x="933" y="63"/>
                  </a:lnTo>
                  <a:lnTo>
                    <a:pt x="942" y="60"/>
                  </a:lnTo>
                  <a:lnTo>
                    <a:pt x="953" y="58"/>
                  </a:lnTo>
                  <a:lnTo>
                    <a:pt x="963" y="56"/>
                  </a:lnTo>
                  <a:lnTo>
                    <a:pt x="972" y="55"/>
                  </a:lnTo>
                  <a:lnTo>
                    <a:pt x="982" y="51"/>
                  </a:lnTo>
                  <a:lnTo>
                    <a:pt x="992" y="50"/>
                  </a:lnTo>
                  <a:lnTo>
                    <a:pt x="1001" y="50"/>
                  </a:lnTo>
                  <a:lnTo>
                    <a:pt x="1012" y="50"/>
                  </a:lnTo>
                  <a:lnTo>
                    <a:pt x="1022" y="50"/>
                  </a:lnTo>
                  <a:lnTo>
                    <a:pt x="1032" y="51"/>
                  </a:lnTo>
                  <a:lnTo>
                    <a:pt x="1043" y="54"/>
                  </a:lnTo>
                  <a:lnTo>
                    <a:pt x="1055" y="57"/>
                  </a:lnTo>
                  <a:lnTo>
                    <a:pt x="1076" y="60"/>
                  </a:lnTo>
                  <a:lnTo>
                    <a:pt x="1093" y="67"/>
                  </a:lnTo>
                  <a:lnTo>
                    <a:pt x="1106" y="76"/>
                  </a:lnTo>
                  <a:lnTo>
                    <a:pt x="1119" y="88"/>
                  </a:lnTo>
                  <a:lnTo>
                    <a:pt x="1128" y="102"/>
                  </a:lnTo>
                  <a:lnTo>
                    <a:pt x="1135" y="118"/>
                  </a:lnTo>
                  <a:lnTo>
                    <a:pt x="1140" y="135"/>
                  </a:lnTo>
                  <a:lnTo>
                    <a:pt x="1143" y="154"/>
                  </a:lnTo>
                  <a:lnTo>
                    <a:pt x="1145" y="173"/>
                  </a:lnTo>
                  <a:lnTo>
                    <a:pt x="1146" y="193"/>
                  </a:lnTo>
                  <a:lnTo>
                    <a:pt x="1146" y="214"/>
                  </a:lnTo>
                  <a:lnTo>
                    <a:pt x="1146" y="234"/>
                  </a:lnTo>
                  <a:lnTo>
                    <a:pt x="1145" y="253"/>
                  </a:lnTo>
                  <a:lnTo>
                    <a:pt x="1145" y="272"/>
                  </a:lnTo>
                  <a:lnTo>
                    <a:pt x="1145" y="290"/>
                  </a:lnTo>
                  <a:lnTo>
                    <a:pt x="1147" y="309"/>
                  </a:lnTo>
                  <a:lnTo>
                    <a:pt x="1148" y="329"/>
                  </a:lnTo>
                  <a:lnTo>
                    <a:pt x="1149" y="352"/>
                  </a:lnTo>
                  <a:lnTo>
                    <a:pt x="1151" y="373"/>
                  </a:lnTo>
                  <a:lnTo>
                    <a:pt x="1151" y="395"/>
                  </a:lnTo>
                  <a:lnTo>
                    <a:pt x="1151" y="416"/>
                  </a:lnTo>
                  <a:lnTo>
                    <a:pt x="1151" y="438"/>
                  </a:lnTo>
                  <a:lnTo>
                    <a:pt x="1151" y="460"/>
                  </a:lnTo>
                  <a:lnTo>
                    <a:pt x="1151" y="483"/>
                  </a:lnTo>
                  <a:lnTo>
                    <a:pt x="1149" y="504"/>
                  </a:lnTo>
                  <a:lnTo>
                    <a:pt x="1148" y="526"/>
                  </a:lnTo>
                  <a:lnTo>
                    <a:pt x="1146" y="548"/>
                  </a:lnTo>
                  <a:lnTo>
                    <a:pt x="1143" y="569"/>
                  </a:lnTo>
                  <a:lnTo>
                    <a:pt x="1140" y="590"/>
                  </a:lnTo>
                  <a:lnTo>
                    <a:pt x="1137" y="612"/>
                  </a:lnTo>
                  <a:lnTo>
                    <a:pt x="1132" y="633"/>
                  </a:lnTo>
                  <a:lnTo>
                    <a:pt x="1129" y="655"/>
                  </a:lnTo>
                  <a:lnTo>
                    <a:pt x="1118" y="650"/>
                  </a:lnTo>
                  <a:lnTo>
                    <a:pt x="1117" y="639"/>
                  </a:lnTo>
                  <a:lnTo>
                    <a:pt x="1117" y="627"/>
                  </a:lnTo>
                  <a:lnTo>
                    <a:pt x="1117" y="616"/>
                  </a:lnTo>
                  <a:lnTo>
                    <a:pt x="1117" y="605"/>
                  </a:lnTo>
                  <a:lnTo>
                    <a:pt x="1116" y="594"/>
                  </a:lnTo>
                  <a:lnTo>
                    <a:pt x="1116" y="584"/>
                  </a:lnTo>
                  <a:lnTo>
                    <a:pt x="1116" y="574"/>
                  </a:lnTo>
                  <a:lnTo>
                    <a:pt x="1116" y="564"/>
                  </a:lnTo>
                  <a:lnTo>
                    <a:pt x="1116" y="553"/>
                  </a:lnTo>
                  <a:lnTo>
                    <a:pt x="1114" y="543"/>
                  </a:lnTo>
                  <a:lnTo>
                    <a:pt x="1113" y="533"/>
                  </a:lnTo>
                  <a:lnTo>
                    <a:pt x="1112" y="523"/>
                  </a:lnTo>
                  <a:lnTo>
                    <a:pt x="1111" y="512"/>
                  </a:lnTo>
                  <a:lnTo>
                    <a:pt x="1110" y="503"/>
                  </a:lnTo>
                  <a:lnTo>
                    <a:pt x="1108" y="493"/>
                  </a:lnTo>
                  <a:lnTo>
                    <a:pt x="1107" y="484"/>
                  </a:lnTo>
                  <a:lnTo>
                    <a:pt x="1099" y="486"/>
                  </a:lnTo>
                  <a:lnTo>
                    <a:pt x="1094" y="491"/>
                  </a:lnTo>
                  <a:lnTo>
                    <a:pt x="1093" y="499"/>
                  </a:lnTo>
                  <a:lnTo>
                    <a:pt x="1093" y="510"/>
                  </a:lnTo>
                  <a:lnTo>
                    <a:pt x="1090" y="520"/>
                  </a:lnTo>
                  <a:lnTo>
                    <a:pt x="1089" y="529"/>
                  </a:lnTo>
                  <a:lnTo>
                    <a:pt x="1085" y="537"/>
                  </a:lnTo>
                  <a:lnTo>
                    <a:pt x="1079" y="541"/>
                  </a:lnTo>
                  <a:lnTo>
                    <a:pt x="1079" y="536"/>
                  </a:lnTo>
                  <a:lnTo>
                    <a:pt x="1079" y="530"/>
                  </a:lnTo>
                  <a:lnTo>
                    <a:pt x="1079" y="524"/>
                  </a:lnTo>
                  <a:lnTo>
                    <a:pt x="1079" y="519"/>
                  </a:lnTo>
                  <a:lnTo>
                    <a:pt x="1079" y="512"/>
                  </a:lnTo>
                  <a:lnTo>
                    <a:pt x="1079" y="508"/>
                  </a:lnTo>
                  <a:lnTo>
                    <a:pt x="1079" y="501"/>
                  </a:lnTo>
                  <a:lnTo>
                    <a:pt x="1081" y="497"/>
                  </a:lnTo>
                  <a:lnTo>
                    <a:pt x="1081" y="486"/>
                  </a:lnTo>
                  <a:lnTo>
                    <a:pt x="1081" y="476"/>
                  </a:lnTo>
                  <a:lnTo>
                    <a:pt x="1081" y="466"/>
                  </a:lnTo>
                  <a:lnTo>
                    <a:pt x="1081" y="457"/>
                  </a:lnTo>
                  <a:lnTo>
                    <a:pt x="1058" y="460"/>
                  </a:lnTo>
                  <a:lnTo>
                    <a:pt x="1035" y="466"/>
                  </a:lnTo>
                  <a:lnTo>
                    <a:pt x="1012" y="469"/>
                  </a:lnTo>
                  <a:lnTo>
                    <a:pt x="992" y="474"/>
                  </a:lnTo>
                  <a:lnTo>
                    <a:pt x="969" y="479"/>
                  </a:lnTo>
                  <a:lnTo>
                    <a:pt x="948" y="483"/>
                  </a:lnTo>
                  <a:lnTo>
                    <a:pt x="927" y="487"/>
                  </a:lnTo>
                  <a:lnTo>
                    <a:pt x="906" y="493"/>
                  </a:lnTo>
                  <a:lnTo>
                    <a:pt x="884" y="498"/>
                  </a:lnTo>
                  <a:lnTo>
                    <a:pt x="863" y="502"/>
                  </a:lnTo>
                  <a:lnTo>
                    <a:pt x="842" y="509"/>
                  </a:lnTo>
                  <a:lnTo>
                    <a:pt x="823" y="515"/>
                  </a:lnTo>
                  <a:lnTo>
                    <a:pt x="802" y="521"/>
                  </a:lnTo>
                  <a:lnTo>
                    <a:pt x="781" y="530"/>
                  </a:lnTo>
                  <a:lnTo>
                    <a:pt x="760" y="538"/>
                  </a:lnTo>
                  <a:lnTo>
                    <a:pt x="741" y="548"/>
                  </a:lnTo>
                  <a:lnTo>
                    <a:pt x="754" y="546"/>
                  </a:lnTo>
                  <a:lnTo>
                    <a:pt x="768" y="543"/>
                  </a:lnTo>
                  <a:lnTo>
                    <a:pt x="781" y="541"/>
                  </a:lnTo>
                  <a:lnTo>
                    <a:pt x="795" y="538"/>
                  </a:lnTo>
                  <a:lnTo>
                    <a:pt x="810" y="534"/>
                  </a:lnTo>
                  <a:lnTo>
                    <a:pt x="825" y="530"/>
                  </a:lnTo>
                  <a:lnTo>
                    <a:pt x="839" y="526"/>
                  </a:lnTo>
                  <a:lnTo>
                    <a:pt x="855" y="522"/>
                  </a:lnTo>
                  <a:lnTo>
                    <a:pt x="871" y="517"/>
                  </a:lnTo>
                  <a:lnTo>
                    <a:pt x="886" y="513"/>
                  </a:lnTo>
                  <a:lnTo>
                    <a:pt x="901" y="510"/>
                  </a:lnTo>
                  <a:lnTo>
                    <a:pt x="918" y="507"/>
                  </a:lnTo>
                  <a:lnTo>
                    <a:pt x="933" y="503"/>
                  </a:lnTo>
                  <a:lnTo>
                    <a:pt x="948" y="501"/>
                  </a:lnTo>
                  <a:lnTo>
                    <a:pt x="964" y="499"/>
                  </a:lnTo>
                  <a:lnTo>
                    <a:pt x="979" y="499"/>
                  </a:lnTo>
                  <a:lnTo>
                    <a:pt x="987" y="496"/>
                  </a:lnTo>
                  <a:lnTo>
                    <a:pt x="994" y="496"/>
                  </a:lnTo>
                  <a:lnTo>
                    <a:pt x="1000" y="496"/>
                  </a:lnTo>
                  <a:lnTo>
                    <a:pt x="1008" y="496"/>
                  </a:lnTo>
                  <a:lnTo>
                    <a:pt x="1004" y="500"/>
                  </a:lnTo>
                  <a:lnTo>
                    <a:pt x="998" y="503"/>
                  </a:lnTo>
                  <a:lnTo>
                    <a:pt x="989" y="506"/>
                  </a:lnTo>
                  <a:lnTo>
                    <a:pt x="981" y="508"/>
                  </a:lnTo>
                  <a:lnTo>
                    <a:pt x="971" y="509"/>
                  </a:lnTo>
                  <a:lnTo>
                    <a:pt x="963" y="511"/>
                  </a:lnTo>
                  <a:lnTo>
                    <a:pt x="955" y="516"/>
                  </a:lnTo>
                  <a:lnTo>
                    <a:pt x="954" y="524"/>
                  </a:lnTo>
                  <a:lnTo>
                    <a:pt x="943" y="525"/>
                  </a:lnTo>
                  <a:lnTo>
                    <a:pt x="935" y="527"/>
                  </a:lnTo>
                  <a:lnTo>
                    <a:pt x="927" y="528"/>
                  </a:lnTo>
                  <a:lnTo>
                    <a:pt x="918" y="530"/>
                  </a:lnTo>
                  <a:lnTo>
                    <a:pt x="907" y="531"/>
                  </a:lnTo>
                  <a:lnTo>
                    <a:pt x="900" y="533"/>
                  </a:lnTo>
                  <a:lnTo>
                    <a:pt x="892" y="534"/>
                  </a:lnTo>
                  <a:lnTo>
                    <a:pt x="884" y="537"/>
                  </a:lnTo>
                  <a:lnTo>
                    <a:pt x="874" y="538"/>
                  </a:lnTo>
                  <a:lnTo>
                    <a:pt x="866" y="540"/>
                  </a:lnTo>
                  <a:lnTo>
                    <a:pt x="858" y="542"/>
                  </a:lnTo>
                  <a:lnTo>
                    <a:pt x="849" y="547"/>
                  </a:lnTo>
                  <a:lnTo>
                    <a:pt x="841" y="550"/>
                  </a:lnTo>
                  <a:lnTo>
                    <a:pt x="834" y="554"/>
                  </a:lnTo>
                  <a:lnTo>
                    <a:pt x="825" y="560"/>
                  </a:lnTo>
                  <a:lnTo>
                    <a:pt x="817" y="565"/>
                  </a:lnTo>
                  <a:lnTo>
                    <a:pt x="824" y="565"/>
                  </a:lnTo>
                  <a:lnTo>
                    <a:pt x="830" y="565"/>
                  </a:lnTo>
                  <a:lnTo>
                    <a:pt x="837" y="565"/>
                  </a:lnTo>
                  <a:lnTo>
                    <a:pt x="843" y="565"/>
                  </a:lnTo>
                  <a:lnTo>
                    <a:pt x="849" y="564"/>
                  </a:lnTo>
                  <a:lnTo>
                    <a:pt x="857" y="563"/>
                  </a:lnTo>
                  <a:lnTo>
                    <a:pt x="863" y="563"/>
                  </a:lnTo>
                  <a:lnTo>
                    <a:pt x="870" y="562"/>
                  </a:lnTo>
                  <a:lnTo>
                    <a:pt x="876" y="560"/>
                  </a:lnTo>
                  <a:lnTo>
                    <a:pt x="883" y="559"/>
                  </a:lnTo>
                  <a:lnTo>
                    <a:pt x="889" y="557"/>
                  </a:lnTo>
                  <a:lnTo>
                    <a:pt x="896" y="557"/>
                  </a:lnTo>
                  <a:lnTo>
                    <a:pt x="904" y="556"/>
                  </a:lnTo>
                  <a:lnTo>
                    <a:pt x="911" y="556"/>
                  </a:lnTo>
                  <a:lnTo>
                    <a:pt x="918" y="556"/>
                  </a:lnTo>
                  <a:lnTo>
                    <a:pt x="925" y="557"/>
                  </a:lnTo>
                  <a:lnTo>
                    <a:pt x="904" y="563"/>
                  </a:lnTo>
                  <a:lnTo>
                    <a:pt x="882" y="568"/>
                  </a:lnTo>
                  <a:lnTo>
                    <a:pt x="860" y="574"/>
                  </a:lnTo>
                  <a:lnTo>
                    <a:pt x="837" y="580"/>
                  </a:lnTo>
                  <a:lnTo>
                    <a:pt x="814" y="586"/>
                  </a:lnTo>
                  <a:lnTo>
                    <a:pt x="793" y="592"/>
                  </a:lnTo>
                  <a:lnTo>
                    <a:pt x="771" y="597"/>
                  </a:lnTo>
                  <a:lnTo>
                    <a:pt x="751" y="606"/>
                  </a:lnTo>
                  <a:lnTo>
                    <a:pt x="728" y="615"/>
                  </a:lnTo>
                  <a:lnTo>
                    <a:pt x="707" y="624"/>
                  </a:lnTo>
                  <a:lnTo>
                    <a:pt x="687" y="634"/>
                  </a:lnTo>
                  <a:lnTo>
                    <a:pt x="668" y="646"/>
                  </a:lnTo>
                  <a:lnTo>
                    <a:pt x="648" y="658"/>
                  </a:lnTo>
                  <a:lnTo>
                    <a:pt x="630" y="673"/>
                  </a:lnTo>
                  <a:lnTo>
                    <a:pt x="613" y="689"/>
                  </a:lnTo>
                  <a:lnTo>
                    <a:pt x="598" y="710"/>
                  </a:lnTo>
                  <a:lnTo>
                    <a:pt x="588" y="711"/>
                  </a:lnTo>
                  <a:lnTo>
                    <a:pt x="582" y="715"/>
                  </a:lnTo>
                  <a:lnTo>
                    <a:pt x="575" y="721"/>
                  </a:lnTo>
                  <a:lnTo>
                    <a:pt x="569" y="728"/>
                  </a:lnTo>
                  <a:lnTo>
                    <a:pt x="562" y="733"/>
                  </a:lnTo>
                  <a:lnTo>
                    <a:pt x="557" y="737"/>
                  </a:lnTo>
                  <a:lnTo>
                    <a:pt x="550" y="738"/>
                  </a:lnTo>
                  <a:lnTo>
                    <a:pt x="545" y="737"/>
                  </a:lnTo>
                  <a:lnTo>
                    <a:pt x="547" y="730"/>
                  </a:lnTo>
                  <a:lnTo>
                    <a:pt x="552" y="724"/>
                  </a:lnTo>
                  <a:lnTo>
                    <a:pt x="559" y="717"/>
                  </a:lnTo>
                  <a:lnTo>
                    <a:pt x="566" y="711"/>
                  </a:lnTo>
                  <a:lnTo>
                    <a:pt x="572" y="702"/>
                  </a:lnTo>
                  <a:lnTo>
                    <a:pt x="581" y="697"/>
                  </a:lnTo>
                  <a:lnTo>
                    <a:pt x="588" y="689"/>
                  </a:lnTo>
                  <a:lnTo>
                    <a:pt x="595" y="684"/>
                  </a:lnTo>
                  <a:lnTo>
                    <a:pt x="600" y="677"/>
                  </a:lnTo>
                  <a:lnTo>
                    <a:pt x="605" y="671"/>
                  </a:lnTo>
                  <a:lnTo>
                    <a:pt x="606" y="667"/>
                  </a:lnTo>
                  <a:lnTo>
                    <a:pt x="606" y="662"/>
                  </a:lnTo>
                  <a:lnTo>
                    <a:pt x="604" y="658"/>
                  </a:lnTo>
                  <a:lnTo>
                    <a:pt x="598" y="657"/>
                  </a:lnTo>
                  <a:lnTo>
                    <a:pt x="589" y="656"/>
                  </a:lnTo>
                  <a:lnTo>
                    <a:pt x="577" y="657"/>
                  </a:lnTo>
                  <a:lnTo>
                    <a:pt x="568" y="666"/>
                  </a:lnTo>
                  <a:lnTo>
                    <a:pt x="559" y="674"/>
                  </a:lnTo>
                  <a:lnTo>
                    <a:pt x="551" y="682"/>
                  </a:lnTo>
                  <a:lnTo>
                    <a:pt x="542" y="689"/>
                  </a:lnTo>
                  <a:lnTo>
                    <a:pt x="536" y="693"/>
                  </a:lnTo>
                  <a:lnTo>
                    <a:pt x="530" y="696"/>
                  </a:lnTo>
                  <a:lnTo>
                    <a:pt x="524" y="698"/>
                  </a:lnTo>
                  <a:lnTo>
                    <a:pt x="518" y="699"/>
                  </a:lnTo>
                  <a:lnTo>
                    <a:pt x="518" y="690"/>
                  </a:lnTo>
                  <a:lnTo>
                    <a:pt x="523" y="682"/>
                  </a:lnTo>
                  <a:lnTo>
                    <a:pt x="527" y="673"/>
                  </a:lnTo>
                  <a:lnTo>
                    <a:pt x="534" y="667"/>
                  </a:lnTo>
                  <a:lnTo>
                    <a:pt x="542" y="657"/>
                  </a:lnTo>
                  <a:lnTo>
                    <a:pt x="554" y="647"/>
                  </a:lnTo>
                  <a:lnTo>
                    <a:pt x="559" y="644"/>
                  </a:lnTo>
                  <a:lnTo>
                    <a:pt x="565" y="640"/>
                  </a:lnTo>
                  <a:lnTo>
                    <a:pt x="571" y="636"/>
                  </a:lnTo>
                  <a:lnTo>
                    <a:pt x="578" y="633"/>
                  </a:lnTo>
                  <a:lnTo>
                    <a:pt x="583" y="629"/>
                  </a:lnTo>
                  <a:lnTo>
                    <a:pt x="590" y="626"/>
                  </a:lnTo>
                  <a:lnTo>
                    <a:pt x="596" y="621"/>
                  </a:lnTo>
                  <a:lnTo>
                    <a:pt x="604" y="618"/>
                  </a:lnTo>
                  <a:lnTo>
                    <a:pt x="609" y="615"/>
                  </a:lnTo>
                  <a:lnTo>
                    <a:pt x="616" y="612"/>
                  </a:lnTo>
                  <a:lnTo>
                    <a:pt x="621" y="607"/>
                  </a:lnTo>
                  <a:lnTo>
                    <a:pt x="627" y="604"/>
                  </a:lnTo>
                  <a:lnTo>
                    <a:pt x="631" y="601"/>
                  </a:lnTo>
                  <a:lnTo>
                    <a:pt x="639" y="596"/>
                  </a:lnTo>
                  <a:lnTo>
                    <a:pt x="643" y="591"/>
                  </a:lnTo>
                  <a:lnTo>
                    <a:pt x="646" y="584"/>
                  </a:lnTo>
                  <a:lnTo>
                    <a:pt x="637" y="588"/>
                  </a:lnTo>
                  <a:lnTo>
                    <a:pt x="629" y="592"/>
                  </a:lnTo>
                  <a:lnTo>
                    <a:pt x="619" y="594"/>
                  </a:lnTo>
                  <a:lnTo>
                    <a:pt x="612" y="599"/>
                  </a:lnTo>
                  <a:lnTo>
                    <a:pt x="604" y="601"/>
                  </a:lnTo>
                  <a:lnTo>
                    <a:pt x="595" y="604"/>
                  </a:lnTo>
                  <a:lnTo>
                    <a:pt x="587" y="606"/>
                  </a:lnTo>
                  <a:lnTo>
                    <a:pt x="581" y="609"/>
                  </a:lnTo>
                  <a:lnTo>
                    <a:pt x="571" y="612"/>
                  </a:lnTo>
                  <a:lnTo>
                    <a:pt x="564" y="615"/>
                  </a:lnTo>
                  <a:lnTo>
                    <a:pt x="556" y="617"/>
                  </a:lnTo>
                  <a:lnTo>
                    <a:pt x="548" y="622"/>
                  </a:lnTo>
                  <a:lnTo>
                    <a:pt x="541" y="627"/>
                  </a:lnTo>
                  <a:lnTo>
                    <a:pt x="534" y="632"/>
                  </a:lnTo>
                  <a:lnTo>
                    <a:pt x="527" y="637"/>
                  </a:lnTo>
                  <a:lnTo>
                    <a:pt x="521" y="647"/>
                  </a:lnTo>
                  <a:lnTo>
                    <a:pt x="519" y="641"/>
                  </a:lnTo>
                  <a:lnTo>
                    <a:pt x="521" y="635"/>
                  </a:lnTo>
                  <a:lnTo>
                    <a:pt x="523" y="629"/>
                  </a:lnTo>
                  <a:lnTo>
                    <a:pt x="525" y="624"/>
                  </a:lnTo>
                  <a:lnTo>
                    <a:pt x="534" y="615"/>
                  </a:lnTo>
                  <a:lnTo>
                    <a:pt x="545" y="605"/>
                  </a:lnTo>
                  <a:lnTo>
                    <a:pt x="548" y="601"/>
                  </a:lnTo>
                  <a:lnTo>
                    <a:pt x="556" y="596"/>
                  </a:lnTo>
                  <a:lnTo>
                    <a:pt x="560" y="594"/>
                  </a:lnTo>
                  <a:lnTo>
                    <a:pt x="568" y="591"/>
                  </a:lnTo>
                  <a:lnTo>
                    <a:pt x="572" y="588"/>
                  </a:lnTo>
                  <a:lnTo>
                    <a:pt x="578" y="584"/>
                  </a:lnTo>
                  <a:lnTo>
                    <a:pt x="583" y="582"/>
                  </a:lnTo>
                  <a:lnTo>
                    <a:pt x="590" y="581"/>
                  </a:lnTo>
                  <a:lnTo>
                    <a:pt x="583" y="577"/>
                  </a:lnTo>
                  <a:lnTo>
                    <a:pt x="577" y="576"/>
                  </a:lnTo>
                  <a:lnTo>
                    <a:pt x="571" y="575"/>
                  </a:lnTo>
                  <a:lnTo>
                    <a:pt x="564" y="577"/>
                  </a:lnTo>
                  <a:lnTo>
                    <a:pt x="557" y="579"/>
                  </a:lnTo>
                  <a:lnTo>
                    <a:pt x="548" y="583"/>
                  </a:lnTo>
                  <a:lnTo>
                    <a:pt x="542" y="587"/>
                  </a:lnTo>
                  <a:lnTo>
                    <a:pt x="536" y="592"/>
                  </a:lnTo>
                  <a:lnTo>
                    <a:pt x="529" y="595"/>
                  </a:lnTo>
                  <a:lnTo>
                    <a:pt x="523" y="600"/>
                  </a:lnTo>
                  <a:lnTo>
                    <a:pt x="516" y="603"/>
                  </a:lnTo>
                  <a:lnTo>
                    <a:pt x="510" y="606"/>
                  </a:lnTo>
                  <a:lnTo>
                    <a:pt x="513" y="596"/>
                  </a:lnTo>
                  <a:lnTo>
                    <a:pt x="521" y="591"/>
                  </a:lnTo>
                  <a:lnTo>
                    <a:pt x="528" y="584"/>
                  </a:lnTo>
                  <a:lnTo>
                    <a:pt x="536" y="581"/>
                  </a:lnTo>
                  <a:lnTo>
                    <a:pt x="543" y="576"/>
                  </a:lnTo>
                  <a:lnTo>
                    <a:pt x="551" y="571"/>
                  </a:lnTo>
                  <a:lnTo>
                    <a:pt x="557" y="564"/>
                  </a:lnTo>
                  <a:lnTo>
                    <a:pt x="559" y="557"/>
                  </a:lnTo>
                  <a:lnTo>
                    <a:pt x="551" y="559"/>
                  </a:lnTo>
                  <a:lnTo>
                    <a:pt x="542" y="560"/>
                  </a:lnTo>
                  <a:lnTo>
                    <a:pt x="530" y="561"/>
                  </a:lnTo>
                  <a:lnTo>
                    <a:pt x="519" y="563"/>
                  </a:lnTo>
                  <a:lnTo>
                    <a:pt x="509" y="565"/>
                  </a:lnTo>
                  <a:lnTo>
                    <a:pt x="499" y="567"/>
                  </a:lnTo>
                  <a:lnTo>
                    <a:pt x="527" y="541"/>
                  </a:lnTo>
                  <a:lnTo>
                    <a:pt x="558" y="520"/>
                  </a:lnTo>
                  <a:lnTo>
                    <a:pt x="589" y="499"/>
                  </a:lnTo>
                  <a:lnTo>
                    <a:pt x="623" y="482"/>
                  </a:lnTo>
                  <a:lnTo>
                    <a:pt x="657" y="466"/>
                  </a:lnTo>
                  <a:lnTo>
                    <a:pt x="693" y="451"/>
                  </a:lnTo>
                  <a:lnTo>
                    <a:pt x="729" y="438"/>
                  </a:lnTo>
                  <a:lnTo>
                    <a:pt x="766" y="428"/>
                  </a:lnTo>
                  <a:lnTo>
                    <a:pt x="802" y="416"/>
                  </a:lnTo>
                  <a:lnTo>
                    <a:pt x="840" y="407"/>
                  </a:lnTo>
                  <a:lnTo>
                    <a:pt x="878" y="398"/>
                  </a:lnTo>
                  <a:lnTo>
                    <a:pt x="917" y="391"/>
                  </a:lnTo>
                  <a:lnTo>
                    <a:pt x="954" y="382"/>
                  </a:lnTo>
                  <a:lnTo>
                    <a:pt x="990" y="375"/>
                  </a:lnTo>
                  <a:lnTo>
                    <a:pt x="1026" y="366"/>
                  </a:lnTo>
                  <a:lnTo>
                    <a:pt x="1064" y="360"/>
                  </a:lnTo>
                  <a:lnTo>
                    <a:pt x="1064" y="352"/>
                  </a:lnTo>
                  <a:lnTo>
                    <a:pt x="1063" y="346"/>
                  </a:lnTo>
                  <a:lnTo>
                    <a:pt x="1060" y="340"/>
                  </a:lnTo>
                  <a:lnTo>
                    <a:pt x="1059" y="334"/>
                  </a:lnTo>
                  <a:lnTo>
                    <a:pt x="1045" y="336"/>
                  </a:lnTo>
                  <a:lnTo>
                    <a:pt x="1030" y="339"/>
                  </a:lnTo>
                  <a:lnTo>
                    <a:pt x="1014" y="341"/>
                  </a:lnTo>
                  <a:lnTo>
                    <a:pt x="1001" y="344"/>
                  </a:lnTo>
                  <a:lnTo>
                    <a:pt x="987" y="347"/>
                  </a:lnTo>
                  <a:lnTo>
                    <a:pt x="972" y="350"/>
                  </a:lnTo>
                  <a:lnTo>
                    <a:pt x="958" y="352"/>
                  </a:lnTo>
                  <a:lnTo>
                    <a:pt x="945" y="354"/>
                  </a:lnTo>
                  <a:lnTo>
                    <a:pt x="930" y="356"/>
                  </a:lnTo>
                  <a:lnTo>
                    <a:pt x="917" y="358"/>
                  </a:lnTo>
                  <a:lnTo>
                    <a:pt x="904" y="361"/>
                  </a:lnTo>
                  <a:lnTo>
                    <a:pt x="890" y="363"/>
                  </a:lnTo>
                  <a:lnTo>
                    <a:pt x="877" y="365"/>
                  </a:lnTo>
                  <a:lnTo>
                    <a:pt x="865" y="367"/>
                  </a:lnTo>
                  <a:lnTo>
                    <a:pt x="853" y="370"/>
                  </a:lnTo>
                  <a:lnTo>
                    <a:pt x="843" y="373"/>
                  </a:lnTo>
                  <a:lnTo>
                    <a:pt x="835" y="373"/>
                  </a:lnTo>
                  <a:lnTo>
                    <a:pt x="827" y="373"/>
                  </a:lnTo>
                  <a:lnTo>
                    <a:pt x="818" y="374"/>
                  </a:lnTo>
                  <a:lnTo>
                    <a:pt x="812" y="376"/>
                  </a:lnTo>
                  <a:lnTo>
                    <a:pt x="804" y="378"/>
                  </a:lnTo>
                  <a:lnTo>
                    <a:pt x="798" y="381"/>
                  </a:lnTo>
                  <a:lnTo>
                    <a:pt x="790" y="383"/>
                  </a:lnTo>
                  <a:lnTo>
                    <a:pt x="784" y="387"/>
                  </a:lnTo>
                  <a:lnTo>
                    <a:pt x="777" y="389"/>
                  </a:lnTo>
                  <a:lnTo>
                    <a:pt x="770" y="392"/>
                  </a:lnTo>
                  <a:lnTo>
                    <a:pt x="764" y="394"/>
                  </a:lnTo>
                  <a:lnTo>
                    <a:pt x="757" y="397"/>
                  </a:lnTo>
                  <a:lnTo>
                    <a:pt x="749" y="400"/>
                  </a:lnTo>
                  <a:lnTo>
                    <a:pt x="742" y="402"/>
                  </a:lnTo>
                  <a:lnTo>
                    <a:pt x="734" y="403"/>
                  </a:lnTo>
                  <a:lnTo>
                    <a:pt x="727" y="404"/>
                  </a:lnTo>
                  <a:lnTo>
                    <a:pt x="711" y="407"/>
                  </a:lnTo>
                  <a:lnTo>
                    <a:pt x="696" y="414"/>
                  </a:lnTo>
                  <a:lnTo>
                    <a:pt x="681" y="417"/>
                  </a:lnTo>
                  <a:lnTo>
                    <a:pt x="666" y="423"/>
                  </a:lnTo>
                  <a:lnTo>
                    <a:pt x="651" y="428"/>
                  </a:lnTo>
                  <a:lnTo>
                    <a:pt x="636" y="433"/>
                  </a:lnTo>
                  <a:lnTo>
                    <a:pt x="621" y="438"/>
                  </a:lnTo>
                  <a:lnTo>
                    <a:pt x="606" y="445"/>
                  </a:lnTo>
                  <a:lnTo>
                    <a:pt x="592" y="450"/>
                  </a:lnTo>
                  <a:lnTo>
                    <a:pt x="577" y="457"/>
                  </a:lnTo>
                  <a:lnTo>
                    <a:pt x="563" y="463"/>
                  </a:lnTo>
                  <a:lnTo>
                    <a:pt x="550" y="471"/>
                  </a:lnTo>
                  <a:lnTo>
                    <a:pt x="536" y="479"/>
                  </a:lnTo>
                  <a:lnTo>
                    <a:pt x="524" y="488"/>
                  </a:lnTo>
                  <a:lnTo>
                    <a:pt x="512" y="497"/>
                  </a:lnTo>
                  <a:lnTo>
                    <a:pt x="501" y="508"/>
                  </a:lnTo>
                  <a:lnTo>
                    <a:pt x="495" y="504"/>
                  </a:lnTo>
                  <a:lnTo>
                    <a:pt x="490" y="506"/>
                  </a:lnTo>
                  <a:lnTo>
                    <a:pt x="486" y="506"/>
                  </a:lnTo>
                  <a:lnTo>
                    <a:pt x="481" y="503"/>
                  </a:lnTo>
                  <a:lnTo>
                    <a:pt x="477" y="510"/>
                  </a:lnTo>
                  <a:lnTo>
                    <a:pt x="476" y="513"/>
                  </a:lnTo>
                  <a:lnTo>
                    <a:pt x="471" y="516"/>
                  </a:lnTo>
                  <a:lnTo>
                    <a:pt x="466" y="519"/>
                  </a:lnTo>
                  <a:lnTo>
                    <a:pt x="460" y="517"/>
                  </a:lnTo>
                  <a:lnTo>
                    <a:pt x="454" y="517"/>
                  </a:lnTo>
                  <a:lnTo>
                    <a:pt x="448" y="515"/>
                  </a:lnTo>
                  <a:lnTo>
                    <a:pt x="442" y="514"/>
                  </a:lnTo>
                  <a:lnTo>
                    <a:pt x="434" y="511"/>
                  </a:lnTo>
                  <a:lnTo>
                    <a:pt x="427" y="509"/>
                  </a:lnTo>
                  <a:lnTo>
                    <a:pt x="419" y="506"/>
                  </a:lnTo>
                  <a:lnTo>
                    <a:pt x="411" y="502"/>
                  </a:lnTo>
                  <a:lnTo>
                    <a:pt x="403" y="499"/>
                  </a:lnTo>
                  <a:lnTo>
                    <a:pt x="397" y="499"/>
                  </a:lnTo>
                  <a:lnTo>
                    <a:pt x="388" y="499"/>
                  </a:lnTo>
                  <a:lnTo>
                    <a:pt x="382" y="499"/>
                  </a:lnTo>
                  <a:lnTo>
                    <a:pt x="371" y="499"/>
                  </a:lnTo>
                  <a:lnTo>
                    <a:pt x="356" y="498"/>
                  </a:lnTo>
                  <a:lnTo>
                    <a:pt x="338" y="497"/>
                  </a:lnTo>
                  <a:lnTo>
                    <a:pt x="317" y="496"/>
                  </a:lnTo>
                  <a:lnTo>
                    <a:pt x="293" y="494"/>
                  </a:lnTo>
                  <a:lnTo>
                    <a:pt x="269" y="491"/>
                  </a:lnTo>
                  <a:lnTo>
                    <a:pt x="241" y="489"/>
                  </a:lnTo>
                  <a:lnTo>
                    <a:pt x="213" y="488"/>
                  </a:lnTo>
                  <a:lnTo>
                    <a:pt x="185" y="486"/>
                  </a:lnTo>
                  <a:lnTo>
                    <a:pt x="156" y="485"/>
                  </a:lnTo>
                  <a:lnTo>
                    <a:pt x="129" y="483"/>
                  </a:lnTo>
                  <a:lnTo>
                    <a:pt x="103" y="482"/>
                  </a:lnTo>
                  <a:lnTo>
                    <a:pt x="77" y="481"/>
                  </a:lnTo>
                  <a:lnTo>
                    <a:pt x="56" y="480"/>
                  </a:lnTo>
                  <a:lnTo>
                    <a:pt x="36" y="480"/>
                  </a:lnTo>
                  <a:lnTo>
                    <a:pt x="21" y="480"/>
                  </a:lnTo>
                  <a:lnTo>
                    <a:pt x="11" y="481"/>
                  </a:lnTo>
                  <a:lnTo>
                    <a:pt x="0" y="482"/>
                  </a:lnTo>
                  <a:lnTo>
                    <a:pt x="16" y="468"/>
                  </a:lnTo>
                  <a:lnTo>
                    <a:pt x="24" y="460"/>
                  </a:lnTo>
                  <a:lnTo>
                    <a:pt x="34" y="454"/>
                  </a:lnTo>
                  <a:lnTo>
                    <a:pt x="44" y="447"/>
                  </a:lnTo>
                  <a:lnTo>
                    <a:pt x="53" y="441"/>
                  </a:lnTo>
                  <a:lnTo>
                    <a:pt x="63" y="435"/>
                  </a:lnTo>
                  <a:lnTo>
                    <a:pt x="75" y="429"/>
                  </a:lnTo>
                  <a:lnTo>
                    <a:pt x="86" y="423"/>
                  </a:lnTo>
                  <a:lnTo>
                    <a:pt x="98" y="417"/>
                  </a:lnTo>
                  <a:lnTo>
                    <a:pt x="107" y="411"/>
                  </a:lnTo>
                  <a:lnTo>
                    <a:pt x="120" y="405"/>
                  </a:lnTo>
                  <a:lnTo>
                    <a:pt x="129" y="400"/>
                  </a:lnTo>
                  <a:lnTo>
                    <a:pt x="142" y="394"/>
                  </a:lnTo>
                  <a:lnTo>
                    <a:pt x="152" y="389"/>
                  </a:lnTo>
                  <a:lnTo>
                    <a:pt x="164" y="383"/>
                  </a:lnTo>
                  <a:lnTo>
                    <a:pt x="175" y="378"/>
                  </a:lnTo>
                  <a:lnTo>
                    <a:pt x="187" y="373"/>
                  </a:lnTo>
                  <a:lnTo>
                    <a:pt x="220" y="361"/>
                  </a:lnTo>
                  <a:lnTo>
                    <a:pt x="253" y="352"/>
                  </a:lnTo>
                  <a:lnTo>
                    <a:pt x="288" y="343"/>
                  </a:lnTo>
                  <a:lnTo>
                    <a:pt x="324" y="339"/>
                  </a:lnTo>
                  <a:lnTo>
                    <a:pt x="360" y="334"/>
                  </a:lnTo>
                  <a:lnTo>
                    <a:pt x="397" y="330"/>
                  </a:lnTo>
                  <a:lnTo>
                    <a:pt x="433" y="329"/>
                  </a:lnTo>
                  <a:lnTo>
                    <a:pt x="470" y="329"/>
                  </a:lnTo>
                  <a:lnTo>
                    <a:pt x="506" y="328"/>
                  </a:lnTo>
                  <a:lnTo>
                    <a:pt x="543" y="328"/>
                  </a:lnTo>
                  <a:lnTo>
                    <a:pt x="581" y="329"/>
                  </a:lnTo>
                  <a:lnTo>
                    <a:pt x="618" y="330"/>
                  </a:lnTo>
                  <a:lnTo>
                    <a:pt x="656" y="331"/>
                  </a:lnTo>
                  <a:lnTo>
                    <a:pt x="693" y="334"/>
                  </a:lnTo>
                  <a:lnTo>
                    <a:pt x="730" y="336"/>
                  </a:lnTo>
                  <a:lnTo>
                    <a:pt x="768" y="338"/>
                  </a:lnTo>
                  <a:lnTo>
                    <a:pt x="764" y="330"/>
                  </a:lnTo>
                  <a:lnTo>
                    <a:pt x="763" y="323"/>
                  </a:lnTo>
                  <a:lnTo>
                    <a:pt x="763" y="315"/>
                  </a:lnTo>
                  <a:lnTo>
                    <a:pt x="764" y="308"/>
                  </a:lnTo>
                  <a:lnTo>
                    <a:pt x="765" y="299"/>
                  </a:lnTo>
                  <a:lnTo>
                    <a:pt x="768" y="289"/>
                  </a:lnTo>
                  <a:lnTo>
                    <a:pt x="770" y="281"/>
                  </a:lnTo>
                  <a:lnTo>
                    <a:pt x="775" y="273"/>
                  </a:lnTo>
                  <a:lnTo>
                    <a:pt x="778" y="263"/>
                  </a:lnTo>
                  <a:lnTo>
                    <a:pt x="781" y="255"/>
                  </a:lnTo>
                  <a:lnTo>
                    <a:pt x="784" y="246"/>
                  </a:lnTo>
                  <a:lnTo>
                    <a:pt x="789" y="236"/>
                  </a:lnTo>
                  <a:lnTo>
                    <a:pt x="792" y="228"/>
                  </a:lnTo>
                  <a:lnTo>
                    <a:pt x="795" y="219"/>
                  </a:lnTo>
                  <a:lnTo>
                    <a:pt x="799" y="211"/>
                  </a:lnTo>
                  <a:lnTo>
                    <a:pt x="802" y="204"/>
                  </a:lnTo>
                  <a:lnTo>
                    <a:pt x="804" y="195"/>
                  </a:lnTo>
                  <a:lnTo>
                    <a:pt x="807" y="188"/>
                  </a:lnTo>
                  <a:lnTo>
                    <a:pt x="811" y="179"/>
                  </a:lnTo>
                  <a:lnTo>
                    <a:pt x="814" y="171"/>
                  </a:lnTo>
                  <a:lnTo>
                    <a:pt x="816" y="162"/>
                  </a:lnTo>
                  <a:lnTo>
                    <a:pt x="819" y="154"/>
                  </a:lnTo>
                  <a:lnTo>
                    <a:pt x="822" y="147"/>
                  </a:lnTo>
                  <a:lnTo>
                    <a:pt x="824" y="140"/>
                  </a:lnTo>
                  <a:lnTo>
                    <a:pt x="823" y="131"/>
                  </a:lnTo>
                  <a:lnTo>
                    <a:pt x="823" y="126"/>
                  </a:lnTo>
                  <a:lnTo>
                    <a:pt x="819" y="120"/>
                  </a:lnTo>
                  <a:lnTo>
                    <a:pt x="816" y="116"/>
                  </a:lnTo>
                  <a:lnTo>
                    <a:pt x="810" y="112"/>
                  </a:lnTo>
                  <a:lnTo>
                    <a:pt x="802" y="110"/>
                  </a:lnTo>
                  <a:lnTo>
                    <a:pt x="792" y="109"/>
                  </a:lnTo>
                  <a:lnTo>
                    <a:pt x="780" y="110"/>
                  </a:lnTo>
                  <a:lnTo>
                    <a:pt x="758" y="102"/>
                  </a:lnTo>
                  <a:lnTo>
                    <a:pt x="737" y="98"/>
                  </a:lnTo>
                  <a:lnTo>
                    <a:pt x="716" y="94"/>
                  </a:lnTo>
                  <a:lnTo>
                    <a:pt x="694" y="91"/>
                  </a:lnTo>
                  <a:lnTo>
                    <a:pt x="671" y="89"/>
                  </a:lnTo>
                  <a:lnTo>
                    <a:pt x="648" y="89"/>
                  </a:lnTo>
                  <a:lnTo>
                    <a:pt x="625" y="89"/>
                  </a:lnTo>
                  <a:lnTo>
                    <a:pt x="603" y="89"/>
                  </a:lnTo>
                  <a:lnTo>
                    <a:pt x="578" y="88"/>
                  </a:lnTo>
                  <a:lnTo>
                    <a:pt x="556" y="88"/>
                  </a:lnTo>
                  <a:lnTo>
                    <a:pt x="533" y="88"/>
                  </a:lnTo>
                  <a:lnTo>
                    <a:pt x="511" y="87"/>
                  </a:lnTo>
                  <a:lnTo>
                    <a:pt x="488" y="83"/>
                  </a:lnTo>
                  <a:lnTo>
                    <a:pt x="468" y="80"/>
                  </a:lnTo>
                  <a:lnTo>
                    <a:pt x="447" y="75"/>
                  </a:lnTo>
                  <a:lnTo>
                    <a:pt x="430" y="69"/>
                  </a:lnTo>
                  <a:lnTo>
                    <a:pt x="430" y="67"/>
                  </a:lnTo>
                  <a:lnTo>
                    <a:pt x="428" y="63"/>
                  </a:lnTo>
                  <a:lnTo>
                    <a:pt x="434" y="60"/>
                  </a:lnTo>
                  <a:lnTo>
                    <a:pt x="442" y="58"/>
                  </a:lnTo>
                  <a:lnTo>
                    <a:pt x="448" y="56"/>
                  </a:lnTo>
                  <a:lnTo>
                    <a:pt x="456" y="52"/>
                  </a:lnTo>
                  <a:lnTo>
                    <a:pt x="463" y="48"/>
                  </a:lnTo>
                  <a:lnTo>
                    <a:pt x="469" y="45"/>
                  </a:lnTo>
                  <a:lnTo>
                    <a:pt x="476" y="41"/>
                  </a:lnTo>
                  <a:lnTo>
                    <a:pt x="483" y="37"/>
                  </a:lnTo>
                  <a:lnTo>
                    <a:pt x="490" y="33"/>
                  </a:lnTo>
                  <a:lnTo>
                    <a:pt x="500" y="30"/>
                  </a:lnTo>
                  <a:lnTo>
                    <a:pt x="507" y="27"/>
                  </a:lnTo>
                  <a:lnTo>
                    <a:pt x="516" y="27"/>
                  </a:lnTo>
                  <a:lnTo>
                    <a:pt x="524" y="25"/>
                  </a:lnTo>
                  <a:lnTo>
                    <a:pt x="533" y="29"/>
                  </a:lnTo>
                  <a:lnTo>
                    <a:pt x="540" y="33"/>
                  </a:lnTo>
                  <a:lnTo>
                    <a:pt x="548" y="40"/>
                  </a:lnTo>
                  <a:lnTo>
                    <a:pt x="558" y="44"/>
                  </a:lnTo>
                  <a:lnTo>
                    <a:pt x="568" y="47"/>
                  </a:lnTo>
                  <a:lnTo>
                    <a:pt x="577" y="50"/>
                  </a:lnTo>
                  <a:lnTo>
                    <a:pt x="588" y="54"/>
                  </a:lnTo>
                  <a:lnTo>
                    <a:pt x="598" y="55"/>
                  </a:lnTo>
                  <a:lnTo>
                    <a:pt x="610" y="56"/>
                  </a:lnTo>
                  <a:lnTo>
                    <a:pt x="619" y="55"/>
                  </a:lnTo>
                  <a:lnTo>
                    <a:pt x="631" y="54"/>
                  </a:lnTo>
                  <a:lnTo>
                    <a:pt x="641" y="49"/>
                  </a:lnTo>
                  <a:lnTo>
                    <a:pt x="652" y="46"/>
                  </a:lnTo>
                  <a:lnTo>
                    <a:pt x="662" y="41"/>
                  </a:lnTo>
                  <a:lnTo>
                    <a:pt x="671" y="35"/>
                  </a:lnTo>
                  <a:lnTo>
                    <a:pt x="678" y="27"/>
                  </a:lnTo>
                  <a:lnTo>
                    <a:pt x="687" y="19"/>
                  </a:lnTo>
                  <a:lnTo>
                    <a:pt x="695" y="9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59" name="Freeform 430"/>
            <p:cNvSpPr>
              <a:spLocks/>
            </p:cNvSpPr>
            <p:nvPr/>
          </p:nvSpPr>
          <p:spPr bwMode="auto">
            <a:xfrm>
              <a:off x="6841" y="3739"/>
              <a:ext cx="18" cy="6"/>
            </a:xfrm>
            <a:custGeom>
              <a:avLst/>
              <a:gdLst>
                <a:gd name="T0" fmla="*/ 0 w 71"/>
                <a:gd name="T1" fmla="*/ 0 h 24"/>
                <a:gd name="T2" fmla="*/ 0 w 71"/>
                <a:gd name="T3" fmla="*/ 0 h 24"/>
                <a:gd name="T4" fmla="*/ 0 w 71"/>
                <a:gd name="T5" fmla="*/ 0 h 24"/>
                <a:gd name="T6" fmla="*/ 0 w 71"/>
                <a:gd name="T7" fmla="*/ 0 h 24"/>
                <a:gd name="T8" fmla="*/ 0 w 71"/>
                <a:gd name="T9" fmla="*/ 0 h 24"/>
                <a:gd name="T10" fmla="*/ 0 w 71"/>
                <a:gd name="T11" fmla="*/ 0 h 24"/>
                <a:gd name="T12" fmla="*/ 0 w 71"/>
                <a:gd name="T13" fmla="*/ 0 h 24"/>
                <a:gd name="T14" fmla="*/ 0 w 71"/>
                <a:gd name="T15" fmla="*/ 0 h 24"/>
                <a:gd name="T16" fmla="*/ 0 w 71"/>
                <a:gd name="T17" fmla="*/ 0 h 24"/>
                <a:gd name="T18" fmla="*/ 0 w 71"/>
                <a:gd name="T19" fmla="*/ 0 h 24"/>
                <a:gd name="T20" fmla="*/ 0 w 71"/>
                <a:gd name="T21" fmla="*/ 0 h 24"/>
                <a:gd name="T22" fmla="*/ 0 w 71"/>
                <a:gd name="T23" fmla="*/ 0 h 24"/>
                <a:gd name="T24" fmla="*/ 0 w 71"/>
                <a:gd name="T25" fmla="*/ 0 h 24"/>
                <a:gd name="T26" fmla="*/ 0 w 71"/>
                <a:gd name="T27" fmla="*/ 0 h 24"/>
                <a:gd name="T28" fmla="*/ 0 w 71"/>
                <a:gd name="T29" fmla="*/ 0 h 24"/>
                <a:gd name="T30" fmla="*/ 0 w 71"/>
                <a:gd name="T31" fmla="*/ 0 h 24"/>
                <a:gd name="T32" fmla="*/ 0 w 71"/>
                <a:gd name="T33" fmla="*/ 0 h 24"/>
                <a:gd name="T34" fmla="*/ 0 w 71"/>
                <a:gd name="T35" fmla="*/ 0 h 24"/>
                <a:gd name="T36" fmla="*/ 0 w 71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"/>
                <a:gd name="T58" fmla="*/ 0 h 24"/>
                <a:gd name="T59" fmla="*/ 71 w 71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" h="24">
                  <a:moveTo>
                    <a:pt x="8" y="0"/>
                  </a:moveTo>
                  <a:lnTo>
                    <a:pt x="13" y="0"/>
                  </a:lnTo>
                  <a:lnTo>
                    <a:pt x="20" y="1"/>
                  </a:lnTo>
                  <a:lnTo>
                    <a:pt x="27" y="1"/>
                  </a:lnTo>
                  <a:lnTo>
                    <a:pt x="36" y="2"/>
                  </a:lnTo>
                  <a:lnTo>
                    <a:pt x="45" y="3"/>
                  </a:lnTo>
                  <a:lnTo>
                    <a:pt x="56" y="4"/>
                  </a:lnTo>
                  <a:lnTo>
                    <a:pt x="65" y="7"/>
                  </a:lnTo>
                  <a:lnTo>
                    <a:pt x="71" y="12"/>
                  </a:lnTo>
                  <a:lnTo>
                    <a:pt x="43" y="24"/>
                  </a:lnTo>
                  <a:lnTo>
                    <a:pt x="32" y="24"/>
                  </a:lnTo>
                  <a:lnTo>
                    <a:pt x="21" y="24"/>
                  </a:lnTo>
                  <a:lnTo>
                    <a:pt x="10" y="21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60" name="Freeform 431"/>
            <p:cNvSpPr>
              <a:spLocks/>
            </p:cNvSpPr>
            <p:nvPr/>
          </p:nvSpPr>
          <p:spPr bwMode="auto">
            <a:xfrm>
              <a:off x="7035" y="3739"/>
              <a:ext cx="11" cy="8"/>
            </a:xfrm>
            <a:custGeom>
              <a:avLst/>
              <a:gdLst>
                <a:gd name="T0" fmla="*/ 0 w 46"/>
                <a:gd name="T1" fmla="*/ 0 h 34"/>
                <a:gd name="T2" fmla="*/ 0 w 46"/>
                <a:gd name="T3" fmla="*/ 0 h 34"/>
                <a:gd name="T4" fmla="*/ 0 w 46"/>
                <a:gd name="T5" fmla="*/ 0 h 34"/>
                <a:gd name="T6" fmla="*/ 0 w 46"/>
                <a:gd name="T7" fmla="*/ 0 h 34"/>
                <a:gd name="T8" fmla="*/ 0 w 46"/>
                <a:gd name="T9" fmla="*/ 0 h 34"/>
                <a:gd name="T10" fmla="*/ 0 w 46"/>
                <a:gd name="T11" fmla="*/ 0 h 34"/>
                <a:gd name="T12" fmla="*/ 0 w 46"/>
                <a:gd name="T13" fmla="*/ 0 h 34"/>
                <a:gd name="T14" fmla="*/ 0 w 46"/>
                <a:gd name="T15" fmla="*/ 0 h 34"/>
                <a:gd name="T16" fmla="*/ 0 w 46"/>
                <a:gd name="T17" fmla="*/ 0 h 34"/>
                <a:gd name="T18" fmla="*/ 0 w 46"/>
                <a:gd name="T19" fmla="*/ 0 h 34"/>
                <a:gd name="T20" fmla="*/ 0 w 46"/>
                <a:gd name="T21" fmla="*/ 0 h 34"/>
                <a:gd name="T22" fmla="*/ 0 w 46"/>
                <a:gd name="T23" fmla="*/ 0 h 34"/>
                <a:gd name="T24" fmla="*/ 0 w 46"/>
                <a:gd name="T25" fmla="*/ 0 h 34"/>
                <a:gd name="T26" fmla="*/ 0 w 46"/>
                <a:gd name="T27" fmla="*/ 0 h 34"/>
                <a:gd name="T28" fmla="*/ 0 w 46"/>
                <a:gd name="T29" fmla="*/ 0 h 34"/>
                <a:gd name="T30" fmla="*/ 0 w 46"/>
                <a:gd name="T31" fmla="*/ 0 h 34"/>
                <a:gd name="T32" fmla="*/ 0 w 46"/>
                <a:gd name="T33" fmla="*/ 0 h 34"/>
                <a:gd name="T34" fmla="*/ 0 w 46"/>
                <a:gd name="T35" fmla="*/ 0 h 34"/>
                <a:gd name="T36" fmla="*/ 0 w 46"/>
                <a:gd name="T37" fmla="*/ 0 h 34"/>
                <a:gd name="T38" fmla="*/ 0 w 46"/>
                <a:gd name="T39" fmla="*/ 0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"/>
                <a:gd name="T61" fmla="*/ 0 h 34"/>
                <a:gd name="T62" fmla="*/ 46 w 46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" h="34">
                  <a:moveTo>
                    <a:pt x="24" y="0"/>
                  </a:moveTo>
                  <a:lnTo>
                    <a:pt x="27" y="1"/>
                  </a:lnTo>
                  <a:lnTo>
                    <a:pt x="34" y="3"/>
                  </a:lnTo>
                  <a:lnTo>
                    <a:pt x="38" y="4"/>
                  </a:lnTo>
                  <a:lnTo>
                    <a:pt x="44" y="7"/>
                  </a:lnTo>
                  <a:lnTo>
                    <a:pt x="45" y="10"/>
                  </a:lnTo>
                  <a:lnTo>
                    <a:pt x="46" y="16"/>
                  </a:lnTo>
                  <a:lnTo>
                    <a:pt x="39" y="15"/>
                  </a:lnTo>
                  <a:lnTo>
                    <a:pt x="35" y="15"/>
                  </a:lnTo>
                  <a:lnTo>
                    <a:pt x="32" y="16"/>
                  </a:lnTo>
                  <a:lnTo>
                    <a:pt x="28" y="18"/>
                  </a:lnTo>
                  <a:lnTo>
                    <a:pt x="22" y="23"/>
                  </a:lnTo>
                  <a:lnTo>
                    <a:pt x="16" y="28"/>
                  </a:lnTo>
                  <a:lnTo>
                    <a:pt x="9" y="32"/>
                  </a:lnTo>
                  <a:lnTo>
                    <a:pt x="0" y="34"/>
                  </a:lnTo>
                  <a:lnTo>
                    <a:pt x="6" y="24"/>
                  </a:lnTo>
                  <a:lnTo>
                    <a:pt x="14" y="17"/>
                  </a:lnTo>
                  <a:lnTo>
                    <a:pt x="2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61" name="Freeform 432"/>
            <p:cNvSpPr>
              <a:spLocks/>
            </p:cNvSpPr>
            <p:nvPr/>
          </p:nvSpPr>
          <p:spPr bwMode="auto">
            <a:xfrm>
              <a:off x="6945" y="3745"/>
              <a:ext cx="16" cy="13"/>
            </a:xfrm>
            <a:custGeom>
              <a:avLst/>
              <a:gdLst>
                <a:gd name="T0" fmla="*/ 0 w 62"/>
                <a:gd name="T1" fmla="*/ 0 h 53"/>
                <a:gd name="T2" fmla="*/ 0 w 62"/>
                <a:gd name="T3" fmla="*/ 0 h 53"/>
                <a:gd name="T4" fmla="*/ 0 w 62"/>
                <a:gd name="T5" fmla="*/ 0 h 53"/>
                <a:gd name="T6" fmla="*/ 0 w 62"/>
                <a:gd name="T7" fmla="*/ 0 h 53"/>
                <a:gd name="T8" fmla="*/ 0 w 62"/>
                <a:gd name="T9" fmla="*/ 0 h 53"/>
                <a:gd name="T10" fmla="*/ 0 w 62"/>
                <a:gd name="T11" fmla="*/ 0 h 53"/>
                <a:gd name="T12" fmla="*/ 0 w 62"/>
                <a:gd name="T13" fmla="*/ 0 h 53"/>
                <a:gd name="T14" fmla="*/ 0 w 62"/>
                <a:gd name="T15" fmla="*/ 0 h 53"/>
                <a:gd name="T16" fmla="*/ 0 w 62"/>
                <a:gd name="T17" fmla="*/ 0 h 53"/>
                <a:gd name="T18" fmla="*/ 0 w 62"/>
                <a:gd name="T19" fmla="*/ 0 h 53"/>
                <a:gd name="T20" fmla="*/ 0 w 62"/>
                <a:gd name="T21" fmla="*/ 0 h 53"/>
                <a:gd name="T22" fmla="*/ 0 w 62"/>
                <a:gd name="T23" fmla="*/ 0 h 53"/>
                <a:gd name="T24" fmla="*/ 0 w 62"/>
                <a:gd name="T25" fmla="*/ 0 h 53"/>
                <a:gd name="T26" fmla="*/ 0 w 62"/>
                <a:gd name="T27" fmla="*/ 0 h 53"/>
                <a:gd name="T28" fmla="*/ 0 w 62"/>
                <a:gd name="T29" fmla="*/ 0 h 53"/>
                <a:gd name="T30" fmla="*/ 0 w 62"/>
                <a:gd name="T31" fmla="*/ 0 h 53"/>
                <a:gd name="T32" fmla="*/ 0 w 62"/>
                <a:gd name="T33" fmla="*/ 0 h 53"/>
                <a:gd name="T34" fmla="*/ 0 w 62"/>
                <a:gd name="T35" fmla="*/ 0 h 53"/>
                <a:gd name="T36" fmla="*/ 0 w 62"/>
                <a:gd name="T37" fmla="*/ 0 h 53"/>
                <a:gd name="T38" fmla="*/ 0 w 62"/>
                <a:gd name="T39" fmla="*/ 0 h 53"/>
                <a:gd name="T40" fmla="*/ 0 w 62"/>
                <a:gd name="T41" fmla="*/ 0 h 53"/>
                <a:gd name="T42" fmla="*/ 0 w 62"/>
                <a:gd name="T43" fmla="*/ 0 h 53"/>
                <a:gd name="T44" fmla="*/ 0 w 62"/>
                <a:gd name="T45" fmla="*/ 0 h 53"/>
                <a:gd name="T46" fmla="*/ 0 w 62"/>
                <a:gd name="T47" fmla="*/ 0 h 53"/>
                <a:gd name="T48" fmla="*/ 0 w 62"/>
                <a:gd name="T49" fmla="*/ 0 h 53"/>
                <a:gd name="T50" fmla="*/ 0 w 62"/>
                <a:gd name="T51" fmla="*/ 0 h 53"/>
                <a:gd name="T52" fmla="*/ 0 w 62"/>
                <a:gd name="T53" fmla="*/ 0 h 53"/>
                <a:gd name="T54" fmla="*/ 0 w 62"/>
                <a:gd name="T55" fmla="*/ 0 h 53"/>
                <a:gd name="T56" fmla="*/ 0 w 62"/>
                <a:gd name="T57" fmla="*/ 0 h 53"/>
                <a:gd name="T58" fmla="*/ 0 w 62"/>
                <a:gd name="T59" fmla="*/ 0 h 53"/>
                <a:gd name="T60" fmla="*/ 0 w 62"/>
                <a:gd name="T61" fmla="*/ 0 h 53"/>
                <a:gd name="T62" fmla="*/ 0 w 62"/>
                <a:gd name="T63" fmla="*/ 0 h 53"/>
                <a:gd name="T64" fmla="*/ 0 w 62"/>
                <a:gd name="T65" fmla="*/ 0 h 53"/>
                <a:gd name="T66" fmla="*/ 0 w 62"/>
                <a:gd name="T67" fmla="*/ 0 h 53"/>
                <a:gd name="T68" fmla="*/ 0 w 62"/>
                <a:gd name="T69" fmla="*/ 0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2"/>
                <a:gd name="T106" fmla="*/ 0 h 53"/>
                <a:gd name="T107" fmla="*/ 62 w 62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2" h="53">
                  <a:moveTo>
                    <a:pt x="30" y="0"/>
                  </a:moveTo>
                  <a:lnTo>
                    <a:pt x="34" y="7"/>
                  </a:lnTo>
                  <a:lnTo>
                    <a:pt x="36" y="16"/>
                  </a:lnTo>
                  <a:lnTo>
                    <a:pt x="34" y="23"/>
                  </a:lnTo>
                  <a:lnTo>
                    <a:pt x="34" y="32"/>
                  </a:lnTo>
                  <a:lnTo>
                    <a:pt x="41" y="31"/>
                  </a:lnTo>
                  <a:lnTo>
                    <a:pt x="48" y="29"/>
                  </a:lnTo>
                  <a:lnTo>
                    <a:pt x="55" y="25"/>
                  </a:lnTo>
                  <a:lnTo>
                    <a:pt x="62" y="24"/>
                  </a:lnTo>
                  <a:lnTo>
                    <a:pt x="56" y="30"/>
                  </a:lnTo>
                  <a:lnTo>
                    <a:pt x="55" y="36"/>
                  </a:lnTo>
                  <a:lnTo>
                    <a:pt x="54" y="44"/>
                  </a:lnTo>
                  <a:lnTo>
                    <a:pt x="54" y="52"/>
                  </a:lnTo>
                  <a:lnTo>
                    <a:pt x="45" y="52"/>
                  </a:lnTo>
                  <a:lnTo>
                    <a:pt x="38" y="53"/>
                  </a:lnTo>
                  <a:lnTo>
                    <a:pt x="32" y="52"/>
                  </a:lnTo>
                  <a:lnTo>
                    <a:pt x="28" y="51"/>
                  </a:lnTo>
                  <a:lnTo>
                    <a:pt x="24" y="47"/>
                  </a:lnTo>
                  <a:lnTo>
                    <a:pt x="22" y="42"/>
                  </a:lnTo>
                  <a:lnTo>
                    <a:pt x="22" y="35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18" y="34"/>
                  </a:lnTo>
                  <a:lnTo>
                    <a:pt x="12" y="37"/>
                  </a:lnTo>
                  <a:lnTo>
                    <a:pt x="6" y="39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2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62" name="Freeform 433"/>
            <p:cNvSpPr>
              <a:spLocks/>
            </p:cNvSpPr>
            <p:nvPr/>
          </p:nvSpPr>
          <p:spPr bwMode="auto">
            <a:xfrm>
              <a:off x="6915" y="3752"/>
              <a:ext cx="10" cy="11"/>
            </a:xfrm>
            <a:custGeom>
              <a:avLst/>
              <a:gdLst>
                <a:gd name="T0" fmla="*/ 0 w 41"/>
                <a:gd name="T1" fmla="*/ 0 h 44"/>
                <a:gd name="T2" fmla="*/ 0 w 41"/>
                <a:gd name="T3" fmla="*/ 0 h 44"/>
                <a:gd name="T4" fmla="*/ 0 w 41"/>
                <a:gd name="T5" fmla="*/ 0 h 44"/>
                <a:gd name="T6" fmla="*/ 0 w 41"/>
                <a:gd name="T7" fmla="*/ 0 h 44"/>
                <a:gd name="T8" fmla="*/ 0 w 41"/>
                <a:gd name="T9" fmla="*/ 0 h 44"/>
                <a:gd name="T10" fmla="*/ 0 w 41"/>
                <a:gd name="T11" fmla="*/ 0 h 44"/>
                <a:gd name="T12" fmla="*/ 0 w 41"/>
                <a:gd name="T13" fmla="*/ 0 h 44"/>
                <a:gd name="T14" fmla="*/ 0 w 41"/>
                <a:gd name="T15" fmla="*/ 0 h 44"/>
                <a:gd name="T16" fmla="*/ 0 w 41"/>
                <a:gd name="T17" fmla="*/ 0 h 44"/>
                <a:gd name="T18" fmla="*/ 0 w 41"/>
                <a:gd name="T19" fmla="*/ 0 h 44"/>
                <a:gd name="T20" fmla="*/ 0 w 41"/>
                <a:gd name="T21" fmla="*/ 0 h 44"/>
                <a:gd name="T22" fmla="*/ 0 w 41"/>
                <a:gd name="T23" fmla="*/ 0 h 44"/>
                <a:gd name="T24" fmla="*/ 0 w 41"/>
                <a:gd name="T25" fmla="*/ 0 h 44"/>
                <a:gd name="T26" fmla="*/ 0 w 41"/>
                <a:gd name="T27" fmla="*/ 0 h 44"/>
                <a:gd name="T28" fmla="*/ 0 w 41"/>
                <a:gd name="T29" fmla="*/ 0 h 44"/>
                <a:gd name="T30" fmla="*/ 0 w 41"/>
                <a:gd name="T31" fmla="*/ 0 h 44"/>
                <a:gd name="T32" fmla="*/ 0 w 41"/>
                <a:gd name="T33" fmla="*/ 0 h 44"/>
                <a:gd name="T34" fmla="*/ 0 w 41"/>
                <a:gd name="T35" fmla="*/ 0 h 44"/>
                <a:gd name="T36" fmla="*/ 0 w 41"/>
                <a:gd name="T37" fmla="*/ 0 h 44"/>
                <a:gd name="T38" fmla="*/ 0 w 41"/>
                <a:gd name="T39" fmla="*/ 0 h 44"/>
                <a:gd name="T40" fmla="*/ 0 w 41"/>
                <a:gd name="T41" fmla="*/ 0 h 44"/>
                <a:gd name="T42" fmla="*/ 0 w 41"/>
                <a:gd name="T43" fmla="*/ 0 h 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"/>
                <a:gd name="T67" fmla="*/ 0 h 44"/>
                <a:gd name="T68" fmla="*/ 41 w 41"/>
                <a:gd name="T69" fmla="*/ 44 h 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" h="44">
                  <a:moveTo>
                    <a:pt x="16" y="0"/>
                  </a:moveTo>
                  <a:lnTo>
                    <a:pt x="22" y="0"/>
                  </a:lnTo>
                  <a:lnTo>
                    <a:pt x="29" y="1"/>
                  </a:lnTo>
                  <a:lnTo>
                    <a:pt x="34" y="2"/>
                  </a:lnTo>
                  <a:lnTo>
                    <a:pt x="38" y="3"/>
                  </a:lnTo>
                  <a:lnTo>
                    <a:pt x="41" y="6"/>
                  </a:lnTo>
                  <a:lnTo>
                    <a:pt x="41" y="11"/>
                  </a:lnTo>
                  <a:lnTo>
                    <a:pt x="38" y="15"/>
                  </a:lnTo>
                  <a:lnTo>
                    <a:pt x="32" y="21"/>
                  </a:lnTo>
                  <a:lnTo>
                    <a:pt x="25" y="27"/>
                  </a:lnTo>
                  <a:lnTo>
                    <a:pt x="17" y="33"/>
                  </a:lnTo>
                  <a:lnTo>
                    <a:pt x="8" y="38"/>
                  </a:lnTo>
                  <a:lnTo>
                    <a:pt x="2" y="44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7" y="8"/>
                  </a:lnTo>
                  <a:lnTo>
                    <a:pt x="11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63" name="Freeform 434"/>
            <p:cNvSpPr>
              <a:spLocks/>
            </p:cNvSpPr>
            <p:nvPr/>
          </p:nvSpPr>
          <p:spPr bwMode="auto">
            <a:xfrm>
              <a:off x="6964" y="3759"/>
              <a:ext cx="14" cy="11"/>
            </a:xfrm>
            <a:custGeom>
              <a:avLst/>
              <a:gdLst>
                <a:gd name="T0" fmla="*/ 0 w 54"/>
                <a:gd name="T1" fmla="*/ 0 h 44"/>
                <a:gd name="T2" fmla="*/ 0 w 54"/>
                <a:gd name="T3" fmla="*/ 0 h 44"/>
                <a:gd name="T4" fmla="*/ 0 w 54"/>
                <a:gd name="T5" fmla="*/ 0 h 44"/>
                <a:gd name="T6" fmla="*/ 0 w 54"/>
                <a:gd name="T7" fmla="*/ 0 h 44"/>
                <a:gd name="T8" fmla="*/ 0 w 54"/>
                <a:gd name="T9" fmla="*/ 0 h 44"/>
                <a:gd name="T10" fmla="*/ 0 w 54"/>
                <a:gd name="T11" fmla="*/ 0 h 44"/>
                <a:gd name="T12" fmla="*/ 0 w 54"/>
                <a:gd name="T13" fmla="*/ 0 h 44"/>
                <a:gd name="T14" fmla="*/ 0 w 54"/>
                <a:gd name="T15" fmla="*/ 0 h 44"/>
                <a:gd name="T16" fmla="*/ 0 w 54"/>
                <a:gd name="T17" fmla="*/ 0 h 44"/>
                <a:gd name="T18" fmla="*/ 0 w 54"/>
                <a:gd name="T19" fmla="*/ 0 h 44"/>
                <a:gd name="T20" fmla="*/ 0 w 54"/>
                <a:gd name="T21" fmla="*/ 0 h 44"/>
                <a:gd name="T22" fmla="*/ 0 w 54"/>
                <a:gd name="T23" fmla="*/ 0 h 44"/>
                <a:gd name="T24" fmla="*/ 0 w 54"/>
                <a:gd name="T25" fmla="*/ 0 h 44"/>
                <a:gd name="T26" fmla="*/ 0 w 54"/>
                <a:gd name="T27" fmla="*/ 0 h 44"/>
                <a:gd name="T28" fmla="*/ 0 w 54"/>
                <a:gd name="T29" fmla="*/ 0 h 44"/>
                <a:gd name="T30" fmla="*/ 0 w 54"/>
                <a:gd name="T31" fmla="*/ 0 h 44"/>
                <a:gd name="T32" fmla="*/ 0 w 54"/>
                <a:gd name="T33" fmla="*/ 0 h 44"/>
                <a:gd name="T34" fmla="*/ 0 w 54"/>
                <a:gd name="T35" fmla="*/ 0 h 44"/>
                <a:gd name="T36" fmla="*/ 0 w 54"/>
                <a:gd name="T37" fmla="*/ 0 h 44"/>
                <a:gd name="T38" fmla="*/ 0 w 54"/>
                <a:gd name="T39" fmla="*/ 0 h 44"/>
                <a:gd name="T40" fmla="*/ 0 w 54"/>
                <a:gd name="T41" fmla="*/ 0 h 44"/>
                <a:gd name="T42" fmla="*/ 0 w 54"/>
                <a:gd name="T43" fmla="*/ 0 h 44"/>
                <a:gd name="T44" fmla="*/ 0 w 54"/>
                <a:gd name="T45" fmla="*/ 0 h 44"/>
                <a:gd name="T46" fmla="*/ 0 w 54"/>
                <a:gd name="T47" fmla="*/ 0 h 44"/>
                <a:gd name="T48" fmla="*/ 0 w 54"/>
                <a:gd name="T49" fmla="*/ 0 h 44"/>
                <a:gd name="T50" fmla="*/ 0 w 54"/>
                <a:gd name="T51" fmla="*/ 0 h 44"/>
                <a:gd name="T52" fmla="*/ 0 w 54"/>
                <a:gd name="T53" fmla="*/ 0 h 44"/>
                <a:gd name="T54" fmla="*/ 0 w 54"/>
                <a:gd name="T55" fmla="*/ 0 h 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4"/>
                <a:gd name="T85" fmla="*/ 0 h 44"/>
                <a:gd name="T86" fmla="*/ 54 w 54"/>
                <a:gd name="T87" fmla="*/ 44 h 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4" h="44">
                  <a:moveTo>
                    <a:pt x="41" y="1"/>
                  </a:moveTo>
                  <a:lnTo>
                    <a:pt x="45" y="0"/>
                  </a:lnTo>
                  <a:lnTo>
                    <a:pt x="47" y="3"/>
                  </a:lnTo>
                  <a:lnTo>
                    <a:pt x="46" y="6"/>
                  </a:lnTo>
                  <a:lnTo>
                    <a:pt x="47" y="10"/>
                  </a:lnTo>
                  <a:lnTo>
                    <a:pt x="50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4" y="14"/>
                  </a:lnTo>
                  <a:lnTo>
                    <a:pt x="54" y="20"/>
                  </a:lnTo>
                  <a:lnTo>
                    <a:pt x="51" y="27"/>
                  </a:lnTo>
                  <a:lnTo>
                    <a:pt x="47" y="30"/>
                  </a:lnTo>
                  <a:lnTo>
                    <a:pt x="38" y="33"/>
                  </a:lnTo>
                  <a:lnTo>
                    <a:pt x="28" y="36"/>
                  </a:lnTo>
                  <a:lnTo>
                    <a:pt x="17" y="39"/>
                  </a:lnTo>
                  <a:lnTo>
                    <a:pt x="7" y="44"/>
                  </a:lnTo>
                  <a:lnTo>
                    <a:pt x="4" y="38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7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8" y="10"/>
                  </a:lnTo>
                  <a:lnTo>
                    <a:pt x="28" y="7"/>
                  </a:lnTo>
                  <a:lnTo>
                    <a:pt x="34" y="4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64" name="Freeform 435"/>
            <p:cNvSpPr>
              <a:spLocks/>
            </p:cNvSpPr>
            <p:nvPr/>
          </p:nvSpPr>
          <p:spPr bwMode="auto">
            <a:xfrm>
              <a:off x="6629" y="3765"/>
              <a:ext cx="38" cy="48"/>
            </a:xfrm>
            <a:custGeom>
              <a:avLst/>
              <a:gdLst>
                <a:gd name="T0" fmla="*/ 0 w 150"/>
                <a:gd name="T1" fmla="*/ 0 h 190"/>
                <a:gd name="T2" fmla="*/ 0 w 150"/>
                <a:gd name="T3" fmla="*/ 0 h 190"/>
                <a:gd name="T4" fmla="*/ 0 w 150"/>
                <a:gd name="T5" fmla="*/ 0 h 190"/>
                <a:gd name="T6" fmla="*/ 0 w 150"/>
                <a:gd name="T7" fmla="*/ 0 h 190"/>
                <a:gd name="T8" fmla="*/ 0 w 150"/>
                <a:gd name="T9" fmla="*/ 0 h 190"/>
                <a:gd name="T10" fmla="*/ 0 w 150"/>
                <a:gd name="T11" fmla="*/ 0 h 190"/>
                <a:gd name="T12" fmla="*/ 0 w 150"/>
                <a:gd name="T13" fmla="*/ 0 h 190"/>
                <a:gd name="T14" fmla="*/ 0 w 150"/>
                <a:gd name="T15" fmla="*/ 0 h 190"/>
                <a:gd name="T16" fmla="*/ 0 w 150"/>
                <a:gd name="T17" fmla="*/ 0 h 190"/>
                <a:gd name="T18" fmla="*/ 0 w 150"/>
                <a:gd name="T19" fmla="*/ 0 h 190"/>
                <a:gd name="T20" fmla="*/ 0 w 150"/>
                <a:gd name="T21" fmla="*/ 0 h 190"/>
                <a:gd name="T22" fmla="*/ 0 w 150"/>
                <a:gd name="T23" fmla="*/ 0 h 190"/>
                <a:gd name="T24" fmla="*/ 0 w 150"/>
                <a:gd name="T25" fmla="*/ 0 h 190"/>
                <a:gd name="T26" fmla="*/ 0 w 150"/>
                <a:gd name="T27" fmla="*/ 0 h 190"/>
                <a:gd name="T28" fmla="*/ 0 w 150"/>
                <a:gd name="T29" fmla="*/ 0 h 190"/>
                <a:gd name="T30" fmla="*/ 0 w 150"/>
                <a:gd name="T31" fmla="*/ 0 h 190"/>
                <a:gd name="T32" fmla="*/ 0 w 150"/>
                <a:gd name="T33" fmla="*/ 0 h 190"/>
                <a:gd name="T34" fmla="*/ 0 w 150"/>
                <a:gd name="T35" fmla="*/ 0 h 190"/>
                <a:gd name="T36" fmla="*/ 0 w 150"/>
                <a:gd name="T37" fmla="*/ 0 h 190"/>
                <a:gd name="T38" fmla="*/ 0 w 150"/>
                <a:gd name="T39" fmla="*/ 0 h 190"/>
                <a:gd name="T40" fmla="*/ 0 w 150"/>
                <a:gd name="T41" fmla="*/ 0 h 190"/>
                <a:gd name="T42" fmla="*/ 0 w 150"/>
                <a:gd name="T43" fmla="*/ 0 h 190"/>
                <a:gd name="T44" fmla="*/ 0 w 150"/>
                <a:gd name="T45" fmla="*/ 0 h 190"/>
                <a:gd name="T46" fmla="*/ 0 w 150"/>
                <a:gd name="T47" fmla="*/ 0 h 190"/>
                <a:gd name="T48" fmla="*/ 0 w 150"/>
                <a:gd name="T49" fmla="*/ 0 h 190"/>
                <a:gd name="T50" fmla="*/ 0 w 150"/>
                <a:gd name="T51" fmla="*/ 0 h 190"/>
                <a:gd name="T52" fmla="*/ 0 w 150"/>
                <a:gd name="T53" fmla="*/ 0 h 190"/>
                <a:gd name="T54" fmla="*/ 0 w 150"/>
                <a:gd name="T55" fmla="*/ 0 h 190"/>
                <a:gd name="T56" fmla="*/ 0 w 150"/>
                <a:gd name="T57" fmla="*/ 0 h 190"/>
                <a:gd name="T58" fmla="*/ 0 w 150"/>
                <a:gd name="T59" fmla="*/ 0 h 190"/>
                <a:gd name="T60" fmla="*/ 0 w 150"/>
                <a:gd name="T61" fmla="*/ 0 h 190"/>
                <a:gd name="T62" fmla="*/ 0 w 150"/>
                <a:gd name="T63" fmla="*/ 0 h 190"/>
                <a:gd name="T64" fmla="*/ 0 w 150"/>
                <a:gd name="T65" fmla="*/ 0 h 190"/>
                <a:gd name="T66" fmla="*/ 0 w 150"/>
                <a:gd name="T67" fmla="*/ 0 h 190"/>
                <a:gd name="T68" fmla="*/ 0 w 150"/>
                <a:gd name="T69" fmla="*/ 0 h 190"/>
                <a:gd name="T70" fmla="*/ 0 w 150"/>
                <a:gd name="T71" fmla="*/ 0 h 190"/>
                <a:gd name="T72" fmla="*/ 0 w 150"/>
                <a:gd name="T73" fmla="*/ 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90"/>
                <a:gd name="T113" fmla="*/ 150 w 150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90">
                  <a:moveTo>
                    <a:pt x="103" y="0"/>
                  </a:moveTo>
                  <a:lnTo>
                    <a:pt x="150" y="3"/>
                  </a:lnTo>
                  <a:lnTo>
                    <a:pt x="150" y="5"/>
                  </a:lnTo>
                  <a:lnTo>
                    <a:pt x="137" y="13"/>
                  </a:lnTo>
                  <a:lnTo>
                    <a:pt x="126" y="22"/>
                  </a:lnTo>
                  <a:lnTo>
                    <a:pt x="114" y="31"/>
                  </a:lnTo>
                  <a:lnTo>
                    <a:pt x="104" y="42"/>
                  </a:lnTo>
                  <a:lnTo>
                    <a:pt x="94" y="50"/>
                  </a:lnTo>
                  <a:lnTo>
                    <a:pt x="83" y="61"/>
                  </a:lnTo>
                  <a:lnTo>
                    <a:pt x="73" y="73"/>
                  </a:lnTo>
                  <a:lnTo>
                    <a:pt x="66" y="85"/>
                  </a:lnTo>
                  <a:lnTo>
                    <a:pt x="58" y="96"/>
                  </a:lnTo>
                  <a:lnTo>
                    <a:pt x="49" y="108"/>
                  </a:lnTo>
                  <a:lnTo>
                    <a:pt x="43" y="118"/>
                  </a:lnTo>
                  <a:lnTo>
                    <a:pt x="36" y="130"/>
                  </a:lnTo>
                  <a:lnTo>
                    <a:pt x="30" y="142"/>
                  </a:lnTo>
                  <a:lnTo>
                    <a:pt x="24" y="155"/>
                  </a:lnTo>
                  <a:lnTo>
                    <a:pt x="19" y="168"/>
                  </a:lnTo>
                  <a:lnTo>
                    <a:pt x="15" y="181"/>
                  </a:lnTo>
                  <a:lnTo>
                    <a:pt x="0" y="190"/>
                  </a:lnTo>
                  <a:lnTo>
                    <a:pt x="0" y="175"/>
                  </a:lnTo>
                  <a:lnTo>
                    <a:pt x="1" y="162"/>
                  </a:lnTo>
                  <a:lnTo>
                    <a:pt x="3" y="149"/>
                  </a:lnTo>
                  <a:lnTo>
                    <a:pt x="8" y="136"/>
                  </a:lnTo>
                  <a:lnTo>
                    <a:pt x="12" y="122"/>
                  </a:lnTo>
                  <a:lnTo>
                    <a:pt x="17" y="109"/>
                  </a:lnTo>
                  <a:lnTo>
                    <a:pt x="23" y="97"/>
                  </a:lnTo>
                  <a:lnTo>
                    <a:pt x="30" y="86"/>
                  </a:lnTo>
                  <a:lnTo>
                    <a:pt x="36" y="73"/>
                  </a:lnTo>
                  <a:lnTo>
                    <a:pt x="44" y="61"/>
                  </a:lnTo>
                  <a:lnTo>
                    <a:pt x="53" y="49"/>
                  </a:lnTo>
                  <a:lnTo>
                    <a:pt x="62" y="40"/>
                  </a:lnTo>
                  <a:lnTo>
                    <a:pt x="71" y="28"/>
                  </a:lnTo>
                  <a:lnTo>
                    <a:pt x="82" y="18"/>
                  </a:lnTo>
                  <a:lnTo>
                    <a:pt x="92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65" name="Freeform 436"/>
            <p:cNvSpPr>
              <a:spLocks/>
            </p:cNvSpPr>
            <p:nvPr/>
          </p:nvSpPr>
          <p:spPr bwMode="auto">
            <a:xfrm>
              <a:off x="6709" y="3769"/>
              <a:ext cx="32" cy="46"/>
            </a:xfrm>
            <a:custGeom>
              <a:avLst/>
              <a:gdLst>
                <a:gd name="T0" fmla="*/ 0 w 130"/>
                <a:gd name="T1" fmla="*/ 0 h 185"/>
                <a:gd name="T2" fmla="*/ 0 w 130"/>
                <a:gd name="T3" fmla="*/ 0 h 185"/>
                <a:gd name="T4" fmla="*/ 0 w 130"/>
                <a:gd name="T5" fmla="*/ 0 h 185"/>
                <a:gd name="T6" fmla="*/ 0 w 130"/>
                <a:gd name="T7" fmla="*/ 0 h 185"/>
                <a:gd name="T8" fmla="*/ 0 w 130"/>
                <a:gd name="T9" fmla="*/ 0 h 185"/>
                <a:gd name="T10" fmla="*/ 0 w 130"/>
                <a:gd name="T11" fmla="*/ 0 h 185"/>
                <a:gd name="T12" fmla="*/ 0 w 130"/>
                <a:gd name="T13" fmla="*/ 0 h 185"/>
                <a:gd name="T14" fmla="*/ 0 w 130"/>
                <a:gd name="T15" fmla="*/ 0 h 185"/>
                <a:gd name="T16" fmla="*/ 0 w 130"/>
                <a:gd name="T17" fmla="*/ 0 h 185"/>
                <a:gd name="T18" fmla="*/ 0 w 130"/>
                <a:gd name="T19" fmla="*/ 0 h 185"/>
                <a:gd name="T20" fmla="*/ 0 w 130"/>
                <a:gd name="T21" fmla="*/ 0 h 185"/>
                <a:gd name="T22" fmla="*/ 0 w 130"/>
                <a:gd name="T23" fmla="*/ 0 h 185"/>
                <a:gd name="T24" fmla="*/ 0 w 130"/>
                <a:gd name="T25" fmla="*/ 0 h 185"/>
                <a:gd name="T26" fmla="*/ 0 w 130"/>
                <a:gd name="T27" fmla="*/ 0 h 185"/>
                <a:gd name="T28" fmla="*/ 0 w 130"/>
                <a:gd name="T29" fmla="*/ 0 h 185"/>
                <a:gd name="T30" fmla="*/ 0 w 130"/>
                <a:gd name="T31" fmla="*/ 0 h 185"/>
                <a:gd name="T32" fmla="*/ 0 w 130"/>
                <a:gd name="T33" fmla="*/ 0 h 185"/>
                <a:gd name="T34" fmla="*/ 0 w 130"/>
                <a:gd name="T35" fmla="*/ 0 h 185"/>
                <a:gd name="T36" fmla="*/ 0 w 130"/>
                <a:gd name="T37" fmla="*/ 0 h 185"/>
                <a:gd name="T38" fmla="*/ 0 w 130"/>
                <a:gd name="T39" fmla="*/ 0 h 185"/>
                <a:gd name="T40" fmla="*/ 0 w 130"/>
                <a:gd name="T41" fmla="*/ 0 h 185"/>
                <a:gd name="T42" fmla="*/ 0 w 130"/>
                <a:gd name="T43" fmla="*/ 0 h 185"/>
                <a:gd name="T44" fmla="*/ 0 w 130"/>
                <a:gd name="T45" fmla="*/ 0 h 185"/>
                <a:gd name="T46" fmla="*/ 0 w 130"/>
                <a:gd name="T47" fmla="*/ 0 h 185"/>
                <a:gd name="T48" fmla="*/ 0 w 130"/>
                <a:gd name="T49" fmla="*/ 0 h 185"/>
                <a:gd name="T50" fmla="*/ 0 w 130"/>
                <a:gd name="T51" fmla="*/ 0 h 185"/>
                <a:gd name="T52" fmla="*/ 0 w 130"/>
                <a:gd name="T53" fmla="*/ 0 h 185"/>
                <a:gd name="T54" fmla="*/ 0 w 130"/>
                <a:gd name="T55" fmla="*/ 0 h 185"/>
                <a:gd name="T56" fmla="*/ 0 w 130"/>
                <a:gd name="T57" fmla="*/ 0 h 185"/>
                <a:gd name="T58" fmla="*/ 0 w 130"/>
                <a:gd name="T59" fmla="*/ 0 h 185"/>
                <a:gd name="T60" fmla="*/ 0 w 130"/>
                <a:gd name="T61" fmla="*/ 0 h 185"/>
                <a:gd name="T62" fmla="*/ 0 w 130"/>
                <a:gd name="T63" fmla="*/ 0 h 185"/>
                <a:gd name="T64" fmla="*/ 0 w 130"/>
                <a:gd name="T65" fmla="*/ 0 h 185"/>
                <a:gd name="T66" fmla="*/ 0 w 130"/>
                <a:gd name="T67" fmla="*/ 0 h 185"/>
                <a:gd name="T68" fmla="*/ 0 w 130"/>
                <a:gd name="T69" fmla="*/ 0 h 185"/>
                <a:gd name="T70" fmla="*/ 0 w 130"/>
                <a:gd name="T71" fmla="*/ 0 h 185"/>
                <a:gd name="T72" fmla="*/ 0 w 130"/>
                <a:gd name="T73" fmla="*/ 0 h 185"/>
                <a:gd name="T74" fmla="*/ 0 w 130"/>
                <a:gd name="T75" fmla="*/ 0 h 185"/>
                <a:gd name="T76" fmla="*/ 0 w 130"/>
                <a:gd name="T77" fmla="*/ 0 h 185"/>
                <a:gd name="T78" fmla="*/ 0 w 130"/>
                <a:gd name="T79" fmla="*/ 0 h 185"/>
                <a:gd name="T80" fmla="*/ 0 w 130"/>
                <a:gd name="T81" fmla="*/ 0 h 185"/>
                <a:gd name="T82" fmla="*/ 0 w 130"/>
                <a:gd name="T83" fmla="*/ 0 h 185"/>
                <a:gd name="T84" fmla="*/ 0 w 130"/>
                <a:gd name="T85" fmla="*/ 0 h 185"/>
                <a:gd name="T86" fmla="*/ 0 w 130"/>
                <a:gd name="T87" fmla="*/ 0 h 1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0"/>
                <a:gd name="T133" fmla="*/ 0 h 185"/>
                <a:gd name="T134" fmla="*/ 130 w 130"/>
                <a:gd name="T135" fmla="*/ 185 h 1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0" h="185">
                  <a:moveTo>
                    <a:pt x="97" y="0"/>
                  </a:moveTo>
                  <a:lnTo>
                    <a:pt x="103" y="1"/>
                  </a:lnTo>
                  <a:lnTo>
                    <a:pt x="109" y="3"/>
                  </a:lnTo>
                  <a:lnTo>
                    <a:pt x="114" y="6"/>
                  </a:lnTo>
                  <a:lnTo>
                    <a:pt x="120" y="9"/>
                  </a:lnTo>
                  <a:lnTo>
                    <a:pt x="126" y="17"/>
                  </a:lnTo>
                  <a:lnTo>
                    <a:pt x="130" y="27"/>
                  </a:lnTo>
                  <a:lnTo>
                    <a:pt x="130" y="33"/>
                  </a:lnTo>
                  <a:lnTo>
                    <a:pt x="130" y="41"/>
                  </a:lnTo>
                  <a:lnTo>
                    <a:pt x="129" y="48"/>
                  </a:lnTo>
                  <a:lnTo>
                    <a:pt x="128" y="56"/>
                  </a:lnTo>
                  <a:lnTo>
                    <a:pt x="125" y="61"/>
                  </a:lnTo>
                  <a:lnTo>
                    <a:pt x="123" y="69"/>
                  </a:lnTo>
                  <a:lnTo>
                    <a:pt x="120" y="75"/>
                  </a:lnTo>
                  <a:lnTo>
                    <a:pt x="118" y="82"/>
                  </a:lnTo>
                  <a:lnTo>
                    <a:pt x="114" y="88"/>
                  </a:lnTo>
                  <a:lnTo>
                    <a:pt x="112" y="96"/>
                  </a:lnTo>
                  <a:lnTo>
                    <a:pt x="109" y="102"/>
                  </a:lnTo>
                  <a:lnTo>
                    <a:pt x="107" y="110"/>
                  </a:lnTo>
                  <a:lnTo>
                    <a:pt x="103" y="115"/>
                  </a:lnTo>
                  <a:lnTo>
                    <a:pt x="100" y="123"/>
                  </a:lnTo>
                  <a:lnTo>
                    <a:pt x="99" y="128"/>
                  </a:lnTo>
                  <a:lnTo>
                    <a:pt x="96" y="135"/>
                  </a:lnTo>
                  <a:lnTo>
                    <a:pt x="94" y="141"/>
                  </a:lnTo>
                  <a:lnTo>
                    <a:pt x="93" y="147"/>
                  </a:lnTo>
                  <a:lnTo>
                    <a:pt x="93" y="153"/>
                  </a:lnTo>
                  <a:lnTo>
                    <a:pt x="93" y="159"/>
                  </a:lnTo>
                  <a:lnTo>
                    <a:pt x="84" y="162"/>
                  </a:lnTo>
                  <a:lnTo>
                    <a:pt x="76" y="165"/>
                  </a:lnTo>
                  <a:lnTo>
                    <a:pt x="70" y="167"/>
                  </a:lnTo>
                  <a:lnTo>
                    <a:pt x="64" y="172"/>
                  </a:lnTo>
                  <a:lnTo>
                    <a:pt x="55" y="175"/>
                  </a:lnTo>
                  <a:lnTo>
                    <a:pt x="49" y="178"/>
                  </a:lnTo>
                  <a:lnTo>
                    <a:pt x="41" y="181"/>
                  </a:lnTo>
                  <a:lnTo>
                    <a:pt x="35" y="185"/>
                  </a:lnTo>
                  <a:lnTo>
                    <a:pt x="38" y="178"/>
                  </a:lnTo>
                  <a:lnTo>
                    <a:pt x="43" y="175"/>
                  </a:lnTo>
                  <a:lnTo>
                    <a:pt x="47" y="169"/>
                  </a:lnTo>
                  <a:lnTo>
                    <a:pt x="48" y="163"/>
                  </a:lnTo>
                  <a:lnTo>
                    <a:pt x="37" y="166"/>
                  </a:lnTo>
                  <a:lnTo>
                    <a:pt x="29" y="172"/>
                  </a:lnTo>
                  <a:lnTo>
                    <a:pt x="18" y="177"/>
                  </a:lnTo>
                  <a:lnTo>
                    <a:pt x="8" y="178"/>
                  </a:lnTo>
                  <a:lnTo>
                    <a:pt x="16" y="168"/>
                  </a:lnTo>
                  <a:lnTo>
                    <a:pt x="25" y="162"/>
                  </a:lnTo>
                  <a:lnTo>
                    <a:pt x="36" y="155"/>
                  </a:lnTo>
                  <a:lnTo>
                    <a:pt x="48" y="149"/>
                  </a:lnTo>
                  <a:lnTo>
                    <a:pt x="58" y="141"/>
                  </a:lnTo>
                  <a:lnTo>
                    <a:pt x="67" y="134"/>
                  </a:lnTo>
                  <a:lnTo>
                    <a:pt x="71" y="129"/>
                  </a:lnTo>
                  <a:lnTo>
                    <a:pt x="75" y="124"/>
                  </a:lnTo>
                  <a:lnTo>
                    <a:pt x="77" y="120"/>
                  </a:lnTo>
                  <a:lnTo>
                    <a:pt x="81" y="114"/>
                  </a:lnTo>
                  <a:lnTo>
                    <a:pt x="73" y="118"/>
                  </a:lnTo>
                  <a:lnTo>
                    <a:pt x="66" y="121"/>
                  </a:lnTo>
                  <a:lnTo>
                    <a:pt x="59" y="124"/>
                  </a:lnTo>
                  <a:lnTo>
                    <a:pt x="52" y="129"/>
                  </a:lnTo>
                  <a:lnTo>
                    <a:pt x="43" y="133"/>
                  </a:lnTo>
                  <a:lnTo>
                    <a:pt x="36" y="137"/>
                  </a:lnTo>
                  <a:lnTo>
                    <a:pt x="29" y="140"/>
                  </a:lnTo>
                  <a:lnTo>
                    <a:pt x="22" y="146"/>
                  </a:lnTo>
                  <a:lnTo>
                    <a:pt x="17" y="146"/>
                  </a:lnTo>
                  <a:lnTo>
                    <a:pt x="11" y="147"/>
                  </a:lnTo>
                  <a:lnTo>
                    <a:pt x="5" y="147"/>
                  </a:lnTo>
                  <a:lnTo>
                    <a:pt x="0" y="147"/>
                  </a:lnTo>
                  <a:lnTo>
                    <a:pt x="5" y="140"/>
                  </a:lnTo>
                  <a:lnTo>
                    <a:pt x="10" y="135"/>
                  </a:lnTo>
                  <a:lnTo>
                    <a:pt x="14" y="132"/>
                  </a:lnTo>
                  <a:lnTo>
                    <a:pt x="19" y="128"/>
                  </a:lnTo>
                  <a:lnTo>
                    <a:pt x="29" y="122"/>
                  </a:lnTo>
                  <a:lnTo>
                    <a:pt x="38" y="115"/>
                  </a:lnTo>
                  <a:lnTo>
                    <a:pt x="47" y="110"/>
                  </a:lnTo>
                  <a:lnTo>
                    <a:pt x="56" y="105"/>
                  </a:lnTo>
                  <a:lnTo>
                    <a:pt x="65" y="99"/>
                  </a:lnTo>
                  <a:lnTo>
                    <a:pt x="75" y="93"/>
                  </a:lnTo>
                  <a:lnTo>
                    <a:pt x="85" y="86"/>
                  </a:lnTo>
                  <a:lnTo>
                    <a:pt x="95" y="80"/>
                  </a:lnTo>
                  <a:lnTo>
                    <a:pt x="87" y="81"/>
                  </a:lnTo>
                  <a:lnTo>
                    <a:pt x="78" y="83"/>
                  </a:lnTo>
                  <a:lnTo>
                    <a:pt x="71" y="86"/>
                  </a:lnTo>
                  <a:lnTo>
                    <a:pt x="64" y="91"/>
                  </a:lnTo>
                  <a:lnTo>
                    <a:pt x="55" y="94"/>
                  </a:lnTo>
                  <a:lnTo>
                    <a:pt x="48" y="98"/>
                  </a:lnTo>
                  <a:lnTo>
                    <a:pt x="41" y="101"/>
                  </a:lnTo>
                  <a:lnTo>
                    <a:pt x="32" y="105"/>
                  </a:lnTo>
                  <a:lnTo>
                    <a:pt x="23" y="106"/>
                  </a:lnTo>
                  <a:lnTo>
                    <a:pt x="13" y="105"/>
                  </a:lnTo>
                  <a:lnTo>
                    <a:pt x="18" y="99"/>
                  </a:lnTo>
                  <a:lnTo>
                    <a:pt x="25" y="94"/>
                  </a:lnTo>
                  <a:lnTo>
                    <a:pt x="32" y="89"/>
                  </a:lnTo>
                  <a:lnTo>
                    <a:pt x="41" y="85"/>
                  </a:lnTo>
                  <a:lnTo>
                    <a:pt x="53" y="79"/>
                  </a:lnTo>
                  <a:lnTo>
                    <a:pt x="64" y="71"/>
                  </a:lnTo>
                  <a:lnTo>
                    <a:pt x="73" y="65"/>
                  </a:lnTo>
                  <a:lnTo>
                    <a:pt x="83" y="58"/>
                  </a:lnTo>
                  <a:lnTo>
                    <a:pt x="75" y="58"/>
                  </a:lnTo>
                  <a:lnTo>
                    <a:pt x="67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0" y="60"/>
                  </a:lnTo>
                  <a:lnTo>
                    <a:pt x="46" y="60"/>
                  </a:lnTo>
                  <a:lnTo>
                    <a:pt x="41" y="58"/>
                  </a:lnTo>
                  <a:lnTo>
                    <a:pt x="41" y="56"/>
                  </a:lnTo>
                  <a:lnTo>
                    <a:pt x="44" y="53"/>
                  </a:lnTo>
                  <a:lnTo>
                    <a:pt x="53" y="51"/>
                  </a:lnTo>
                  <a:lnTo>
                    <a:pt x="56" y="47"/>
                  </a:lnTo>
                  <a:lnTo>
                    <a:pt x="64" y="44"/>
                  </a:lnTo>
                  <a:lnTo>
                    <a:pt x="70" y="41"/>
                  </a:lnTo>
                  <a:lnTo>
                    <a:pt x="76" y="39"/>
                  </a:lnTo>
                  <a:lnTo>
                    <a:pt x="82" y="35"/>
                  </a:lnTo>
                  <a:lnTo>
                    <a:pt x="88" y="32"/>
                  </a:lnTo>
                  <a:lnTo>
                    <a:pt x="95" y="30"/>
                  </a:lnTo>
                  <a:lnTo>
                    <a:pt x="101" y="29"/>
                  </a:lnTo>
                  <a:lnTo>
                    <a:pt x="103" y="29"/>
                  </a:lnTo>
                  <a:lnTo>
                    <a:pt x="102" y="25"/>
                  </a:lnTo>
                  <a:lnTo>
                    <a:pt x="101" y="20"/>
                  </a:lnTo>
                  <a:lnTo>
                    <a:pt x="94" y="22"/>
                  </a:lnTo>
                  <a:lnTo>
                    <a:pt x="87" y="25"/>
                  </a:lnTo>
                  <a:lnTo>
                    <a:pt x="81" y="27"/>
                  </a:lnTo>
                  <a:lnTo>
                    <a:pt x="75" y="29"/>
                  </a:lnTo>
                  <a:lnTo>
                    <a:pt x="67" y="29"/>
                  </a:lnTo>
                  <a:lnTo>
                    <a:pt x="61" y="31"/>
                  </a:lnTo>
                  <a:lnTo>
                    <a:pt x="54" y="32"/>
                  </a:lnTo>
                  <a:lnTo>
                    <a:pt x="48" y="34"/>
                  </a:lnTo>
                  <a:lnTo>
                    <a:pt x="49" y="29"/>
                  </a:lnTo>
                  <a:lnTo>
                    <a:pt x="53" y="25"/>
                  </a:lnTo>
                  <a:lnTo>
                    <a:pt x="55" y="21"/>
                  </a:lnTo>
                  <a:lnTo>
                    <a:pt x="59" y="18"/>
                  </a:lnTo>
                  <a:lnTo>
                    <a:pt x="69" y="12"/>
                  </a:lnTo>
                  <a:lnTo>
                    <a:pt x="79" y="8"/>
                  </a:lnTo>
                  <a:lnTo>
                    <a:pt x="88" y="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66" name="Freeform 437"/>
            <p:cNvSpPr>
              <a:spLocks/>
            </p:cNvSpPr>
            <p:nvPr/>
          </p:nvSpPr>
          <p:spPr bwMode="auto">
            <a:xfrm>
              <a:off x="6750" y="3768"/>
              <a:ext cx="61" cy="57"/>
            </a:xfrm>
            <a:custGeom>
              <a:avLst/>
              <a:gdLst>
                <a:gd name="T0" fmla="*/ 0 w 244"/>
                <a:gd name="T1" fmla="*/ 0 h 228"/>
                <a:gd name="T2" fmla="*/ 0 w 244"/>
                <a:gd name="T3" fmla="*/ 0 h 228"/>
                <a:gd name="T4" fmla="*/ 0 w 244"/>
                <a:gd name="T5" fmla="*/ 0 h 228"/>
                <a:gd name="T6" fmla="*/ 0 w 244"/>
                <a:gd name="T7" fmla="*/ 0 h 228"/>
                <a:gd name="T8" fmla="*/ 0 w 244"/>
                <a:gd name="T9" fmla="*/ 0 h 228"/>
                <a:gd name="T10" fmla="*/ 0 w 244"/>
                <a:gd name="T11" fmla="*/ 0 h 228"/>
                <a:gd name="T12" fmla="*/ 0 w 244"/>
                <a:gd name="T13" fmla="*/ 0 h 228"/>
                <a:gd name="T14" fmla="*/ 0 w 244"/>
                <a:gd name="T15" fmla="*/ 0 h 228"/>
                <a:gd name="T16" fmla="*/ 0 w 244"/>
                <a:gd name="T17" fmla="*/ 0 h 228"/>
                <a:gd name="T18" fmla="*/ 0 w 244"/>
                <a:gd name="T19" fmla="*/ 0 h 228"/>
                <a:gd name="T20" fmla="*/ 0 w 244"/>
                <a:gd name="T21" fmla="*/ 0 h 228"/>
                <a:gd name="T22" fmla="*/ 0 w 244"/>
                <a:gd name="T23" fmla="*/ 0 h 228"/>
                <a:gd name="T24" fmla="*/ 0 w 244"/>
                <a:gd name="T25" fmla="*/ 0 h 228"/>
                <a:gd name="T26" fmla="*/ 0 w 244"/>
                <a:gd name="T27" fmla="*/ 0 h 228"/>
                <a:gd name="T28" fmla="*/ 0 w 244"/>
                <a:gd name="T29" fmla="*/ 0 h 228"/>
                <a:gd name="T30" fmla="*/ 0 w 244"/>
                <a:gd name="T31" fmla="*/ 0 h 228"/>
                <a:gd name="T32" fmla="*/ 0 w 244"/>
                <a:gd name="T33" fmla="*/ 0 h 228"/>
                <a:gd name="T34" fmla="*/ 0 w 244"/>
                <a:gd name="T35" fmla="*/ 0 h 228"/>
                <a:gd name="T36" fmla="*/ 0 w 244"/>
                <a:gd name="T37" fmla="*/ 0 h 228"/>
                <a:gd name="T38" fmla="*/ 0 w 244"/>
                <a:gd name="T39" fmla="*/ 0 h 228"/>
                <a:gd name="T40" fmla="*/ 0 w 244"/>
                <a:gd name="T41" fmla="*/ 0 h 228"/>
                <a:gd name="T42" fmla="*/ 0 w 244"/>
                <a:gd name="T43" fmla="*/ 0 h 228"/>
                <a:gd name="T44" fmla="*/ 0 w 244"/>
                <a:gd name="T45" fmla="*/ 0 h 228"/>
                <a:gd name="T46" fmla="*/ 0 w 244"/>
                <a:gd name="T47" fmla="*/ 0 h 228"/>
                <a:gd name="T48" fmla="*/ 0 w 244"/>
                <a:gd name="T49" fmla="*/ 0 h 228"/>
                <a:gd name="T50" fmla="*/ 0 w 244"/>
                <a:gd name="T51" fmla="*/ 0 h 228"/>
                <a:gd name="T52" fmla="*/ 0 w 244"/>
                <a:gd name="T53" fmla="*/ 0 h 228"/>
                <a:gd name="T54" fmla="*/ 0 w 244"/>
                <a:gd name="T55" fmla="*/ 0 h 228"/>
                <a:gd name="T56" fmla="*/ 0 w 244"/>
                <a:gd name="T57" fmla="*/ 0 h 228"/>
                <a:gd name="T58" fmla="*/ 0 w 244"/>
                <a:gd name="T59" fmla="*/ 0 h 228"/>
                <a:gd name="T60" fmla="*/ 0 w 244"/>
                <a:gd name="T61" fmla="*/ 0 h 228"/>
                <a:gd name="T62" fmla="*/ 0 w 244"/>
                <a:gd name="T63" fmla="*/ 0 h 228"/>
                <a:gd name="T64" fmla="*/ 0 w 244"/>
                <a:gd name="T65" fmla="*/ 0 h 228"/>
                <a:gd name="T66" fmla="*/ 0 w 244"/>
                <a:gd name="T67" fmla="*/ 0 h 228"/>
                <a:gd name="T68" fmla="*/ 0 w 244"/>
                <a:gd name="T69" fmla="*/ 0 h 228"/>
                <a:gd name="T70" fmla="*/ 0 w 244"/>
                <a:gd name="T71" fmla="*/ 0 h 228"/>
                <a:gd name="T72" fmla="*/ 0 w 244"/>
                <a:gd name="T73" fmla="*/ 0 h 228"/>
                <a:gd name="T74" fmla="*/ 0 w 244"/>
                <a:gd name="T75" fmla="*/ 0 h 228"/>
                <a:gd name="T76" fmla="*/ 0 w 244"/>
                <a:gd name="T77" fmla="*/ 0 h 228"/>
                <a:gd name="T78" fmla="*/ 0 w 244"/>
                <a:gd name="T79" fmla="*/ 0 h 228"/>
                <a:gd name="T80" fmla="*/ 0 w 244"/>
                <a:gd name="T81" fmla="*/ 0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4"/>
                <a:gd name="T124" fmla="*/ 0 h 228"/>
                <a:gd name="T125" fmla="*/ 244 w 244"/>
                <a:gd name="T126" fmla="*/ 228 h 2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4" h="228">
                  <a:moveTo>
                    <a:pt x="128" y="4"/>
                  </a:moveTo>
                  <a:lnTo>
                    <a:pt x="136" y="3"/>
                  </a:lnTo>
                  <a:lnTo>
                    <a:pt x="146" y="3"/>
                  </a:lnTo>
                  <a:lnTo>
                    <a:pt x="155" y="2"/>
                  </a:lnTo>
                  <a:lnTo>
                    <a:pt x="166" y="2"/>
                  </a:lnTo>
                  <a:lnTo>
                    <a:pt x="177" y="2"/>
                  </a:lnTo>
                  <a:lnTo>
                    <a:pt x="187" y="0"/>
                  </a:lnTo>
                  <a:lnTo>
                    <a:pt x="196" y="0"/>
                  </a:lnTo>
                  <a:lnTo>
                    <a:pt x="207" y="2"/>
                  </a:lnTo>
                  <a:lnTo>
                    <a:pt x="214" y="3"/>
                  </a:lnTo>
                  <a:lnTo>
                    <a:pt x="223" y="6"/>
                  </a:lnTo>
                  <a:lnTo>
                    <a:pt x="229" y="10"/>
                  </a:lnTo>
                  <a:lnTo>
                    <a:pt x="235" y="16"/>
                  </a:lnTo>
                  <a:lnTo>
                    <a:pt x="240" y="22"/>
                  </a:lnTo>
                  <a:lnTo>
                    <a:pt x="243" y="31"/>
                  </a:lnTo>
                  <a:lnTo>
                    <a:pt x="244" y="40"/>
                  </a:lnTo>
                  <a:lnTo>
                    <a:pt x="244" y="55"/>
                  </a:lnTo>
                  <a:lnTo>
                    <a:pt x="242" y="63"/>
                  </a:lnTo>
                  <a:lnTo>
                    <a:pt x="241" y="72"/>
                  </a:lnTo>
                  <a:lnTo>
                    <a:pt x="238" y="80"/>
                  </a:lnTo>
                  <a:lnTo>
                    <a:pt x="238" y="90"/>
                  </a:lnTo>
                  <a:lnTo>
                    <a:pt x="236" y="99"/>
                  </a:lnTo>
                  <a:lnTo>
                    <a:pt x="235" y="109"/>
                  </a:lnTo>
                  <a:lnTo>
                    <a:pt x="234" y="117"/>
                  </a:lnTo>
                  <a:lnTo>
                    <a:pt x="234" y="128"/>
                  </a:lnTo>
                  <a:lnTo>
                    <a:pt x="232" y="137"/>
                  </a:lnTo>
                  <a:lnTo>
                    <a:pt x="231" y="145"/>
                  </a:lnTo>
                  <a:lnTo>
                    <a:pt x="231" y="154"/>
                  </a:lnTo>
                  <a:lnTo>
                    <a:pt x="231" y="164"/>
                  </a:lnTo>
                  <a:lnTo>
                    <a:pt x="231" y="172"/>
                  </a:lnTo>
                  <a:lnTo>
                    <a:pt x="232" y="181"/>
                  </a:lnTo>
                  <a:lnTo>
                    <a:pt x="234" y="191"/>
                  </a:lnTo>
                  <a:lnTo>
                    <a:pt x="235" y="200"/>
                  </a:lnTo>
                  <a:lnTo>
                    <a:pt x="219" y="200"/>
                  </a:lnTo>
                  <a:lnTo>
                    <a:pt x="205" y="202"/>
                  </a:lnTo>
                  <a:lnTo>
                    <a:pt x="189" y="203"/>
                  </a:lnTo>
                  <a:lnTo>
                    <a:pt x="176" y="205"/>
                  </a:lnTo>
                  <a:lnTo>
                    <a:pt x="160" y="206"/>
                  </a:lnTo>
                  <a:lnTo>
                    <a:pt x="147" y="208"/>
                  </a:lnTo>
                  <a:lnTo>
                    <a:pt x="131" y="209"/>
                  </a:lnTo>
                  <a:lnTo>
                    <a:pt x="119" y="211"/>
                  </a:lnTo>
                  <a:lnTo>
                    <a:pt x="103" y="212"/>
                  </a:lnTo>
                  <a:lnTo>
                    <a:pt x="89" y="213"/>
                  </a:lnTo>
                  <a:lnTo>
                    <a:pt x="75" y="216"/>
                  </a:lnTo>
                  <a:lnTo>
                    <a:pt x="61" y="219"/>
                  </a:lnTo>
                  <a:lnTo>
                    <a:pt x="48" y="221"/>
                  </a:lnTo>
                  <a:lnTo>
                    <a:pt x="34" y="222"/>
                  </a:lnTo>
                  <a:lnTo>
                    <a:pt x="19" y="224"/>
                  </a:lnTo>
                  <a:lnTo>
                    <a:pt x="6" y="228"/>
                  </a:lnTo>
                  <a:lnTo>
                    <a:pt x="2" y="213"/>
                  </a:lnTo>
                  <a:lnTo>
                    <a:pt x="1" y="202"/>
                  </a:lnTo>
                  <a:lnTo>
                    <a:pt x="0" y="189"/>
                  </a:lnTo>
                  <a:lnTo>
                    <a:pt x="2" y="176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6"/>
                  </a:lnTo>
                  <a:lnTo>
                    <a:pt x="14" y="124"/>
                  </a:lnTo>
                  <a:lnTo>
                    <a:pt x="18" y="110"/>
                  </a:lnTo>
                  <a:lnTo>
                    <a:pt x="24" y="97"/>
                  </a:lnTo>
                  <a:lnTo>
                    <a:pt x="29" y="86"/>
                  </a:lnTo>
                  <a:lnTo>
                    <a:pt x="35" y="74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8" y="38"/>
                  </a:lnTo>
                  <a:lnTo>
                    <a:pt x="52" y="29"/>
                  </a:lnTo>
                  <a:lnTo>
                    <a:pt x="50" y="22"/>
                  </a:lnTo>
                  <a:lnTo>
                    <a:pt x="50" y="19"/>
                  </a:lnTo>
                  <a:lnTo>
                    <a:pt x="53" y="14"/>
                  </a:lnTo>
                  <a:lnTo>
                    <a:pt x="58" y="12"/>
                  </a:lnTo>
                  <a:lnTo>
                    <a:pt x="61" y="10"/>
                  </a:lnTo>
                  <a:lnTo>
                    <a:pt x="66" y="9"/>
                  </a:lnTo>
                  <a:lnTo>
                    <a:pt x="73" y="9"/>
                  </a:lnTo>
                  <a:lnTo>
                    <a:pt x="79" y="9"/>
                  </a:lnTo>
                  <a:lnTo>
                    <a:pt x="85" y="8"/>
                  </a:lnTo>
                  <a:lnTo>
                    <a:pt x="93" y="8"/>
                  </a:lnTo>
                  <a:lnTo>
                    <a:pt x="99" y="8"/>
                  </a:lnTo>
                  <a:lnTo>
                    <a:pt x="106" y="8"/>
                  </a:lnTo>
                  <a:lnTo>
                    <a:pt x="111" y="7"/>
                  </a:lnTo>
                  <a:lnTo>
                    <a:pt x="118" y="6"/>
                  </a:lnTo>
                  <a:lnTo>
                    <a:pt x="122" y="5"/>
                  </a:lnTo>
                  <a:lnTo>
                    <a:pt x="12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67" name="Freeform 438"/>
            <p:cNvSpPr>
              <a:spLocks/>
            </p:cNvSpPr>
            <p:nvPr/>
          </p:nvSpPr>
          <p:spPr bwMode="auto">
            <a:xfrm>
              <a:off x="7151" y="3789"/>
              <a:ext cx="12" cy="82"/>
            </a:xfrm>
            <a:custGeom>
              <a:avLst/>
              <a:gdLst>
                <a:gd name="T0" fmla="*/ 0 w 46"/>
                <a:gd name="T1" fmla="*/ 0 h 328"/>
                <a:gd name="T2" fmla="*/ 0 w 46"/>
                <a:gd name="T3" fmla="*/ 0 h 328"/>
                <a:gd name="T4" fmla="*/ 0 w 46"/>
                <a:gd name="T5" fmla="*/ 0 h 328"/>
                <a:gd name="T6" fmla="*/ 0 w 46"/>
                <a:gd name="T7" fmla="*/ 0 h 328"/>
                <a:gd name="T8" fmla="*/ 0 w 46"/>
                <a:gd name="T9" fmla="*/ 0 h 328"/>
                <a:gd name="T10" fmla="*/ 0 w 46"/>
                <a:gd name="T11" fmla="*/ 0 h 328"/>
                <a:gd name="T12" fmla="*/ 0 w 46"/>
                <a:gd name="T13" fmla="*/ 0 h 328"/>
                <a:gd name="T14" fmla="*/ 0 w 46"/>
                <a:gd name="T15" fmla="*/ 0 h 328"/>
                <a:gd name="T16" fmla="*/ 0 w 46"/>
                <a:gd name="T17" fmla="*/ 0 h 328"/>
                <a:gd name="T18" fmla="*/ 0 w 46"/>
                <a:gd name="T19" fmla="*/ 0 h 328"/>
                <a:gd name="T20" fmla="*/ 0 w 46"/>
                <a:gd name="T21" fmla="*/ 0 h 328"/>
                <a:gd name="T22" fmla="*/ 0 w 46"/>
                <a:gd name="T23" fmla="*/ 0 h 328"/>
                <a:gd name="T24" fmla="*/ 0 w 46"/>
                <a:gd name="T25" fmla="*/ 0 h 328"/>
                <a:gd name="T26" fmla="*/ 0 w 46"/>
                <a:gd name="T27" fmla="*/ 0 h 328"/>
                <a:gd name="T28" fmla="*/ 0 w 46"/>
                <a:gd name="T29" fmla="*/ 0 h 328"/>
                <a:gd name="T30" fmla="*/ 0 w 46"/>
                <a:gd name="T31" fmla="*/ 0 h 328"/>
                <a:gd name="T32" fmla="*/ 0 w 46"/>
                <a:gd name="T33" fmla="*/ 0 h 328"/>
                <a:gd name="T34" fmla="*/ 0 w 46"/>
                <a:gd name="T35" fmla="*/ 0 h 328"/>
                <a:gd name="T36" fmla="*/ 0 w 46"/>
                <a:gd name="T37" fmla="*/ 0 h 328"/>
                <a:gd name="T38" fmla="*/ 0 w 46"/>
                <a:gd name="T39" fmla="*/ 0 h 328"/>
                <a:gd name="T40" fmla="*/ 0 w 46"/>
                <a:gd name="T41" fmla="*/ 0 h 328"/>
                <a:gd name="T42" fmla="*/ 0 w 46"/>
                <a:gd name="T43" fmla="*/ 0 h 328"/>
                <a:gd name="T44" fmla="*/ 0 w 46"/>
                <a:gd name="T45" fmla="*/ 0 h 328"/>
                <a:gd name="T46" fmla="*/ 0 w 46"/>
                <a:gd name="T47" fmla="*/ 0 h 328"/>
                <a:gd name="T48" fmla="*/ 0 w 46"/>
                <a:gd name="T49" fmla="*/ 0 h 328"/>
                <a:gd name="T50" fmla="*/ 0 w 46"/>
                <a:gd name="T51" fmla="*/ 0 h 328"/>
                <a:gd name="T52" fmla="*/ 0 w 46"/>
                <a:gd name="T53" fmla="*/ 0 h 328"/>
                <a:gd name="T54" fmla="*/ 0 w 46"/>
                <a:gd name="T55" fmla="*/ 0 h 328"/>
                <a:gd name="T56" fmla="*/ 0 w 46"/>
                <a:gd name="T57" fmla="*/ 0 h 328"/>
                <a:gd name="T58" fmla="*/ 0 w 46"/>
                <a:gd name="T59" fmla="*/ 0 h 328"/>
                <a:gd name="T60" fmla="*/ 0 w 46"/>
                <a:gd name="T61" fmla="*/ 0 h 328"/>
                <a:gd name="T62" fmla="*/ 0 w 46"/>
                <a:gd name="T63" fmla="*/ 0 h 328"/>
                <a:gd name="T64" fmla="*/ 0 w 46"/>
                <a:gd name="T65" fmla="*/ 0 h 328"/>
                <a:gd name="T66" fmla="*/ 0 w 46"/>
                <a:gd name="T67" fmla="*/ 0 h 328"/>
                <a:gd name="T68" fmla="*/ 0 w 46"/>
                <a:gd name="T69" fmla="*/ 0 h 328"/>
                <a:gd name="T70" fmla="*/ 0 w 46"/>
                <a:gd name="T71" fmla="*/ 0 h 328"/>
                <a:gd name="T72" fmla="*/ 0 w 46"/>
                <a:gd name="T73" fmla="*/ 0 h 328"/>
                <a:gd name="T74" fmla="*/ 0 w 46"/>
                <a:gd name="T75" fmla="*/ 0 h 328"/>
                <a:gd name="T76" fmla="*/ 0 w 46"/>
                <a:gd name="T77" fmla="*/ 0 h 328"/>
                <a:gd name="T78" fmla="*/ 0 w 46"/>
                <a:gd name="T79" fmla="*/ 0 h 328"/>
                <a:gd name="T80" fmla="*/ 0 w 46"/>
                <a:gd name="T81" fmla="*/ 0 h 328"/>
                <a:gd name="T82" fmla="*/ 0 w 46"/>
                <a:gd name="T83" fmla="*/ 0 h 328"/>
                <a:gd name="T84" fmla="*/ 0 w 46"/>
                <a:gd name="T85" fmla="*/ 0 h 328"/>
                <a:gd name="T86" fmla="*/ 0 w 46"/>
                <a:gd name="T87" fmla="*/ 0 h 328"/>
                <a:gd name="T88" fmla="*/ 0 w 46"/>
                <a:gd name="T89" fmla="*/ 0 h 328"/>
                <a:gd name="T90" fmla="*/ 0 w 46"/>
                <a:gd name="T91" fmla="*/ 0 h 328"/>
                <a:gd name="T92" fmla="*/ 0 w 46"/>
                <a:gd name="T93" fmla="*/ 0 h 328"/>
                <a:gd name="T94" fmla="*/ 0 w 46"/>
                <a:gd name="T95" fmla="*/ 0 h 328"/>
                <a:gd name="T96" fmla="*/ 0 w 46"/>
                <a:gd name="T97" fmla="*/ 0 h 328"/>
                <a:gd name="T98" fmla="*/ 0 w 46"/>
                <a:gd name="T99" fmla="*/ 0 h 328"/>
                <a:gd name="T100" fmla="*/ 0 w 46"/>
                <a:gd name="T101" fmla="*/ 0 h 328"/>
                <a:gd name="T102" fmla="*/ 0 w 46"/>
                <a:gd name="T103" fmla="*/ 0 h 328"/>
                <a:gd name="T104" fmla="*/ 0 w 46"/>
                <a:gd name="T105" fmla="*/ 0 h 328"/>
                <a:gd name="T106" fmla="*/ 0 w 46"/>
                <a:gd name="T107" fmla="*/ 0 h 328"/>
                <a:gd name="T108" fmla="*/ 0 w 46"/>
                <a:gd name="T109" fmla="*/ 0 h 328"/>
                <a:gd name="T110" fmla="*/ 0 w 46"/>
                <a:gd name="T111" fmla="*/ 0 h 328"/>
                <a:gd name="T112" fmla="*/ 0 w 46"/>
                <a:gd name="T113" fmla="*/ 0 h 328"/>
                <a:gd name="T114" fmla="*/ 0 w 46"/>
                <a:gd name="T115" fmla="*/ 0 h 328"/>
                <a:gd name="T116" fmla="*/ 0 w 46"/>
                <a:gd name="T117" fmla="*/ 0 h 328"/>
                <a:gd name="T118" fmla="*/ 0 w 46"/>
                <a:gd name="T119" fmla="*/ 0 h 328"/>
                <a:gd name="T120" fmla="*/ 0 w 46"/>
                <a:gd name="T121" fmla="*/ 0 h 328"/>
                <a:gd name="T122" fmla="*/ 0 w 46"/>
                <a:gd name="T123" fmla="*/ 0 h 3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6"/>
                <a:gd name="T187" fmla="*/ 0 h 328"/>
                <a:gd name="T188" fmla="*/ 46 w 46"/>
                <a:gd name="T189" fmla="*/ 328 h 3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6" h="328">
                  <a:moveTo>
                    <a:pt x="16" y="0"/>
                  </a:moveTo>
                  <a:lnTo>
                    <a:pt x="22" y="3"/>
                  </a:lnTo>
                  <a:lnTo>
                    <a:pt x="28" y="5"/>
                  </a:lnTo>
                  <a:lnTo>
                    <a:pt x="33" y="9"/>
                  </a:lnTo>
                  <a:lnTo>
                    <a:pt x="38" y="15"/>
                  </a:lnTo>
                  <a:lnTo>
                    <a:pt x="40" y="18"/>
                  </a:lnTo>
                  <a:lnTo>
                    <a:pt x="44" y="23"/>
                  </a:lnTo>
                  <a:lnTo>
                    <a:pt x="45" y="29"/>
                  </a:lnTo>
                  <a:lnTo>
                    <a:pt x="46" y="35"/>
                  </a:lnTo>
                  <a:lnTo>
                    <a:pt x="46" y="41"/>
                  </a:lnTo>
                  <a:lnTo>
                    <a:pt x="46" y="46"/>
                  </a:lnTo>
                  <a:lnTo>
                    <a:pt x="46" y="54"/>
                  </a:lnTo>
                  <a:lnTo>
                    <a:pt x="45" y="60"/>
                  </a:lnTo>
                  <a:lnTo>
                    <a:pt x="43" y="67"/>
                  </a:lnTo>
                  <a:lnTo>
                    <a:pt x="41" y="74"/>
                  </a:lnTo>
                  <a:lnTo>
                    <a:pt x="40" y="81"/>
                  </a:lnTo>
                  <a:lnTo>
                    <a:pt x="39" y="88"/>
                  </a:lnTo>
                  <a:lnTo>
                    <a:pt x="37" y="96"/>
                  </a:lnTo>
                  <a:lnTo>
                    <a:pt x="35" y="102"/>
                  </a:lnTo>
                  <a:lnTo>
                    <a:pt x="35" y="109"/>
                  </a:lnTo>
                  <a:lnTo>
                    <a:pt x="35" y="117"/>
                  </a:lnTo>
                  <a:lnTo>
                    <a:pt x="35" y="124"/>
                  </a:lnTo>
                  <a:lnTo>
                    <a:pt x="35" y="130"/>
                  </a:lnTo>
                  <a:lnTo>
                    <a:pt x="35" y="137"/>
                  </a:lnTo>
                  <a:lnTo>
                    <a:pt x="38" y="143"/>
                  </a:lnTo>
                  <a:lnTo>
                    <a:pt x="35" y="152"/>
                  </a:lnTo>
                  <a:lnTo>
                    <a:pt x="35" y="162"/>
                  </a:lnTo>
                  <a:lnTo>
                    <a:pt x="33" y="170"/>
                  </a:lnTo>
                  <a:lnTo>
                    <a:pt x="33" y="180"/>
                  </a:lnTo>
                  <a:lnTo>
                    <a:pt x="32" y="189"/>
                  </a:lnTo>
                  <a:lnTo>
                    <a:pt x="32" y="198"/>
                  </a:lnTo>
                  <a:lnTo>
                    <a:pt x="32" y="208"/>
                  </a:lnTo>
                  <a:lnTo>
                    <a:pt x="32" y="219"/>
                  </a:lnTo>
                  <a:lnTo>
                    <a:pt x="30" y="228"/>
                  </a:lnTo>
                  <a:lnTo>
                    <a:pt x="29" y="238"/>
                  </a:lnTo>
                  <a:lnTo>
                    <a:pt x="28" y="247"/>
                  </a:lnTo>
                  <a:lnTo>
                    <a:pt x="28" y="258"/>
                  </a:lnTo>
                  <a:lnTo>
                    <a:pt x="27" y="268"/>
                  </a:lnTo>
                  <a:lnTo>
                    <a:pt x="26" y="279"/>
                  </a:lnTo>
                  <a:lnTo>
                    <a:pt x="23" y="287"/>
                  </a:lnTo>
                  <a:lnTo>
                    <a:pt x="23" y="298"/>
                  </a:lnTo>
                  <a:lnTo>
                    <a:pt x="21" y="304"/>
                  </a:lnTo>
                  <a:lnTo>
                    <a:pt x="18" y="312"/>
                  </a:lnTo>
                  <a:lnTo>
                    <a:pt x="16" y="320"/>
                  </a:lnTo>
                  <a:lnTo>
                    <a:pt x="14" y="328"/>
                  </a:lnTo>
                  <a:lnTo>
                    <a:pt x="10" y="308"/>
                  </a:lnTo>
                  <a:lnTo>
                    <a:pt x="6" y="288"/>
                  </a:lnTo>
                  <a:lnTo>
                    <a:pt x="4" y="268"/>
                  </a:lnTo>
                  <a:lnTo>
                    <a:pt x="3" y="247"/>
                  </a:lnTo>
                  <a:lnTo>
                    <a:pt x="0" y="226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63"/>
                  </a:lnTo>
                  <a:lnTo>
                    <a:pt x="0" y="141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4" y="77"/>
                  </a:lnTo>
                  <a:lnTo>
                    <a:pt x="6" y="57"/>
                  </a:lnTo>
                  <a:lnTo>
                    <a:pt x="9" y="36"/>
                  </a:lnTo>
                  <a:lnTo>
                    <a:pt x="11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68" name="Freeform 439"/>
            <p:cNvSpPr>
              <a:spLocks/>
            </p:cNvSpPr>
            <p:nvPr/>
          </p:nvSpPr>
          <p:spPr bwMode="auto">
            <a:xfrm>
              <a:off x="7090" y="3792"/>
              <a:ext cx="13" cy="85"/>
            </a:xfrm>
            <a:custGeom>
              <a:avLst/>
              <a:gdLst>
                <a:gd name="T0" fmla="*/ 0 w 56"/>
                <a:gd name="T1" fmla="*/ 0 h 342"/>
                <a:gd name="T2" fmla="*/ 0 w 56"/>
                <a:gd name="T3" fmla="*/ 0 h 342"/>
                <a:gd name="T4" fmla="*/ 0 w 56"/>
                <a:gd name="T5" fmla="*/ 0 h 342"/>
                <a:gd name="T6" fmla="*/ 0 w 56"/>
                <a:gd name="T7" fmla="*/ 0 h 342"/>
                <a:gd name="T8" fmla="*/ 0 w 56"/>
                <a:gd name="T9" fmla="*/ 0 h 342"/>
                <a:gd name="T10" fmla="*/ 0 w 56"/>
                <a:gd name="T11" fmla="*/ 0 h 342"/>
                <a:gd name="T12" fmla="*/ 0 w 56"/>
                <a:gd name="T13" fmla="*/ 0 h 342"/>
                <a:gd name="T14" fmla="*/ 0 w 56"/>
                <a:gd name="T15" fmla="*/ 0 h 342"/>
                <a:gd name="T16" fmla="*/ 0 w 56"/>
                <a:gd name="T17" fmla="*/ 0 h 342"/>
                <a:gd name="T18" fmla="*/ 0 w 56"/>
                <a:gd name="T19" fmla="*/ 0 h 342"/>
                <a:gd name="T20" fmla="*/ 0 w 56"/>
                <a:gd name="T21" fmla="*/ 0 h 342"/>
                <a:gd name="T22" fmla="*/ 0 w 56"/>
                <a:gd name="T23" fmla="*/ 0 h 342"/>
                <a:gd name="T24" fmla="*/ 0 w 56"/>
                <a:gd name="T25" fmla="*/ 0 h 342"/>
                <a:gd name="T26" fmla="*/ 0 w 56"/>
                <a:gd name="T27" fmla="*/ 0 h 342"/>
                <a:gd name="T28" fmla="*/ 0 w 56"/>
                <a:gd name="T29" fmla="*/ 0 h 342"/>
                <a:gd name="T30" fmla="*/ 0 w 56"/>
                <a:gd name="T31" fmla="*/ 0 h 342"/>
                <a:gd name="T32" fmla="*/ 0 w 56"/>
                <a:gd name="T33" fmla="*/ 0 h 342"/>
                <a:gd name="T34" fmla="*/ 0 w 56"/>
                <a:gd name="T35" fmla="*/ 0 h 342"/>
                <a:gd name="T36" fmla="*/ 0 w 56"/>
                <a:gd name="T37" fmla="*/ 0 h 342"/>
                <a:gd name="T38" fmla="*/ 0 w 56"/>
                <a:gd name="T39" fmla="*/ 0 h 342"/>
                <a:gd name="T40" fmla="*/ 0 w 56"/>
                <a:gd name="T41" fmla="*/ 0 h 342"/>
                <a:gd name="T42" fmla="*/ 0 w 56"/>
                <a:gd name="T43" fmla="*/ 0 h 342"/>
                <a:gd name="T44" fmla="*/ 0 w 56"/>
                <a:gd name="T45" fmla="*/ 0 h 342"/>
                <a:gd name="T46" fmla="*/ 0 w 56"/>
                <a:gd name="T47" fmla="*/ 0 h 342"/>
                <a:gd name="T48" fmla="*/ 0 w 56"/>
                <a:gd name="T49" fmla="*/ 0 h 342"/>
                <a:gd name="T50" fmla="*/ 0 w 56"/>
                <a:gd name="T51" fmla="*/ 0 h 342"/>
                <a:gd name="T52" fmla="*/ 0 w 56"/>
                <a:gd name="T53" fmla="*/ 0 h 342"/>
                <a:gd name="T54" fmla="*/ 0 w 56"/>
                <a:gd name="T55" fmla="*/ 0 h 342"/>
                <a:gd name="T56" fmla="*/ 0 w 56"/>
                <a:gd name="T57" fmla="*/ 0 h 342"/>
                <a:gd name="T58" fmla="*/ 0 w 56"/>
                <a:gd name="T59" fmla="*/ 0 h 342"/>
                <a:gd name="T60" fmla="*/ 0 w 56"/>
                <a:gd name="T61" fmla="*/ 0 h 342"/>
                <a:gd name="T62" fmla="*/ 0 w 56"/>
                <a:gd name="T63" fmla="*/ 0 h 342"/>
                <a:gd name="T64" fmla="*/ 0 w 56"/>
                <a:gd name="T65" fmla="*/ 0 h 342"/>
                <a:gd name="T66" fmla="*/ 0 w 56"/>
                <a:gd name="T67" fmla="*/ 0 h 342"/>
                <a:gd name="T68" fmla="*/ 0 w 56"/>
                <a:gd name="T69" fmla="*/ 0 h 342"/>
                <a:gd name="T70" fmla="*/ 0 w 56"/>
                <a:gd name="T71" fmla="*/ 0 h 342"/>
                <a:gd name="T72" fmla="*/ 0 w 56"/>
                <a:gd name="T73" fmla="*/ 0 h 3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"/>
                <a:gd name="T112" fmla="*/ 0 h 342"/>
                <a:gd name="T113" fmla="*/ 56 w 56"/>
                <a:gd name="T114" fmla="*/ 342 h 3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" h="342">
                  <a:moveTo>
                    <a:pt x="19" y="0"/>
                  </a:moveTo>
                  <a:lnTo>
                    <a:pt x="25" y="0"/>
                  </a:lnTo>
                  <a:lnTo>
                    <a:pt x="29" y="3"/>
                  </a:lnTo>
                  <a:lnTo>
                    <a:pt x="34" y="4"/>
                  </a:lnTo>
                  <a:lnTo>
                    <a:pt x="39" y="7"/>
                  </a:lnTo>
                  <a:lnTo>
                    <a:pt x="46" y="13"/>
                  </a:lnTo>
                  <a:lnTo>
                    <a:pt x="51" y="24"/>
                  </a:lnTo>
                  <a:lnTo>
                    <a:pt x="52" y="27"/>
                  </a:lnTo>
                  <a:lnTo>
                    <a:pt x="53" y="34"/>
                  </a:lnTo>
                  <a:lnTo>
                    <a:pt x="55" y="39"/>
                  </a:lnTo>
                  <a:lnTo>
                    <a:pt x="56" y="45"/>
                  </a:lnTo>
                  <a:lnTo>
                    <a:pt x="56" y="51"/>
                  </a:lnTo>
                  <a:lnTo>
                    <a:pt x="56" y="57"/>
                  </a:lnTo>
                  <a:lnTo>
                    <a:pt x="56" y="64"/>
                  </a:lnTo>
                  <a:lnTo>
                    <a:pt x="56" y="72"/>
                  </a:lnTo>
                  <a:lnTo>
                    <a:pt x="53" y="80"/>
                  </a:lnTo>
                  <a:lnTo>
                    <a:pt x="52" y="89"/>
                  </a:lnTo>
                  <a:lnTo>
                    <a:pt x="51" y="98"/>
                  </a:lnTo>
                  <a:lnTo>
                    <a:pt x="50" y="109"/>
                  </a:lnTo>
                  <a:lnTo>
                    <a:pt x="49" y="116"/>
                  </a:lnTo>
                  <a:lnTo>
                    <a:pt x="47" y="125"/>
                  </a:lnTo>
                  <a:lnTo>
                    <a:pt x="45" y="132"/>
                  </a:lnTo>
                  <a:lnTo>
                    <a:pt x="45" y="141"/>
                  </a:lnTo>
                  <a:lnTo>
                    <a:pt x="45" y="152"/>
                  </a:lnTo>
                  <a:lnTo>
                    <a:pt x="45" y="165"/>
                  </a:lnTo>
                  <a:lnTo>
                    <a:pt x="45" y="178"/>
                  </a:lnTo>
                  <a:lnTo>
                    <a:pt x="46" y="191"/>
                  </a:lnTo>
                  <a:lnTo>
                    <a:pt x="46" y="203"/>
                  </a:lnTo>
                  <a:lnTo>
                    <a:pt x="46" y="215"/>
                  </a:lnTo>
                  <a:lnTo>
                    <a:pt x="46" y="227"/>
                  </a:lnTo>
                  <a:lnTo>
                    <a:pt x="47" y="242"/>
                  </a:lnTo>
                  <a:lnTo>
                    <a:pt x="47" y="253"/>
                  </a:lnTo>
                  <a:lnTo>
                    <a:pt x="47" y="266"/>
                  </a:lnTo>
                  <a:lnTo>
                    <a:pt x="47" y="278"/>
                  </a:lnTo>
                  <a:lnTo>
                    <a:pt x="47" y="291"/>
                  </a:lnTo>
                  <a:lnTo>
                    <a:pt x="47" y="303"/>
                  </a:lnTo>
                  <a:lnTo>
                    <a:pt x="47" y="316"/>
                  </a:lnTo>
                  <a:lnTo>
                    <a:pt x="47" y="329"/>
                  </a:lnTo>
                  <a:lnTo>
                    <a:pt x="47" y="342"/>
                  </a:lnTo>
                  <a:lnTo>
                    <a:pt x="33" y="332"/>
                  </a:lnTo>
                  <a:lnTo>
                    <a:pt x="23" y="323"/>
                  </a:lnTo>
                  <a:lnTo>
                    <a:pt x="15" y="311"/>
                  </a:lnTo>
                  <a:lnTo>
                    <a:pt x="10" y="299"/>
                  </a:lnTo>
                  <a:lnTo>
                    <a:pt x="5" y="285"/>
                  </a:lnTo>
                  <a:lnTo>
                    <a:pt x="3" y="271"/>
                  </a:lnTo>
                  <a:lnTo>
                    <a:pt x="3" y="256"/>
                  </a:lnTo>
                  <a:lnTo>
                    <a:pt x="3" y="240"/>
                  </a:lnTo>
                  <a:lnTo>
                    <a:pt x="3" y="224"/>
                  </a:lnTo>
                  <a:lnTo>
                    <a:pt x="3" y="207"/>
                  </a:lnTo>
                  <a:lnTo>
                    <a:pt x="3" y="190"/>
                  </a:lnTo>
                  <a:lnTo>
                    <a:pt x="5" y="173"/>
                  </a:lnTo>
                  <a:lnTo>
                    <a:pt x="6" y="156"/>
                  </a:lnTo>
                  <a:lnTo>
                    <a:pt x="8" y="141"/>
                  </a:lnTo>
                  <a:lnTo>
                    <a:pt x="8" y="125"/>
                  </a:lnTo>
                  <a:lnTo>
                    <a:pt x="8" y="111"/>
                  </a:lnTo>
                  <a:lnTo>
                    <a:pt x="5" y="104"/>
                  </a:lnTo>
                  <a:lnTo>
                    <a:pt x="4" y="98"/>
                  </a:lnTo>
                  <a:lnTo>
                    <a:pt x="3" y="91"/>
                  </a:lnTo>
                  <a:lnTo>
                    <a:pt x="3" y="85"/>
                  </a:lnTo>
                  <a:lnTo>
                    <a:pt x="3" y="77"/>
                  </a:lnTo>
                  <a:lnTo>
                    <a:pt x="2" y="71"/>
                  </a:lnTo>
                  <a:lnTo>
                    <a:pt x="2" y="63"/>
                  </a:lnTo>
                  <a:lnTo>
                    <a:pt x="2" y="57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10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69" name="Freeform 440"/>
            <p:cNvSpPr>
              <a:spLocks/>
            </p:cNvSpPr>
            <p:nvPr/>
          </p:nvSpPr>
          <p:spPr bwMode="auto">
            <a:xfrm>
              <a:off x="7110" y="3792"/>
              <a:ext cx="33" cy="23"/>
            </a:xfrm>
            <a:custGeom>
              <a:avLst/>
              <a:gdLst>
                <a:gd name="T0" fmla="*/ 0 w 130"/>
                <a:gd name="T1" fmla="*/ 0 h 92"/>
                <a:gd name="T2" fmla="*/ 0 w 130"/>
                <a:gd name="T3" fmla="*/ 0 h 92"/>
                <a:gd name="T4" fmla="*/ 0 w 130"/>
                <a:gd name="T5" fmla="*/ 0 h 92"/>
                <a:gd name="T6" fmla="*/ 0 w 130"/>
                <a:gd name="T7" fmla="*/ 0 h 92"/>
                <a:gd name="T8" fmla="*/ 0 w 130"/>
                <a:gd name="T9" fmla="*/ 0 h 92"/>
                <a:gd name="T10" fmla="*/ 0 w 130"/>
                <a:gd name="T11" fmla="*/ 0 h 92"/>
                <a:gd name="T12" fmla="*/ 0 w 130"/>
                <a:gd name="T13" fmla="*/ 0 h 92"/>
                <a:gd name="T14" fmla="*/ 0 w 130"/>
                <a:gd name="T15" fmla="*/ 0 h 92"/>
                <a:gd name="T16" fmla="*/ 0 w 130"/>
                <a:gd name="T17" fmla="*/ 0 h 92"/>
                <a:gd name="T18" fmla="*/ 0 w 130"/>
                <a:gd name="T19" fmla="*/ 0 h 92"/>
                <a:gd name="T20" fmla="*/ 0 w 130"/>
                <a:gd name="T21" fmla="*/ 0 h 92"/>
                <a:gd name="T22" fmla="*/ 0 w 130"/>
                <a:gd name="T23" fmla="*/ 0 h 92"/>
                <a:gd name="T24" fmla="*/ 0 w 130"/>
                <a:gd name="T25" fmla="*/ 0 h 92"/>
                <a:gd name="T26" fmla="*/ 0 w 130"/>
                <a:gd name="T27" fmla="*/ 0 h 92"/>
                <a:gd name="T28" fmla="*/ 0 w 130"/>
                <a:gd name="T29" fmla="*/ 0 h 92"/>
                <a:gd name="T30" fmla="*/ 0 w 130"/>
                <a:gd name="T31" fmla="*/ 0 h 92"/>
                <a:gd name="T32" fmla="*/ 0 w 130"/>
                <a:gd name="T33" fmla="*/ 0 h 92"/>
                <a:gd name="T34" fmla="*/ 0 w 130"/>
                <a:gd name="T35" fmla="*/ 0 h 92"/>
                <a:gd name="T36" fmla="*/ 0 w 130"/>
                <a:gd name="T37" fmla="*/ 0 h 92"/>
                <a:gd name="T38" fmla="*/ 0 w 130"/>
                <a:gd name="T39" fmla="*/ 0 h 92"/>
                <a:gd name="T40" fmla="*/ 0 w 130"/>
                <a:gd name="T41" fmla="*/ 0 h 92"/>
                <a:gd name="T42" fmla="*/ 0 w 130"/>
                <a:gd name="T43" fmla="*/ 0 h 92"/>
                <a:gd name="T44" fmla="*/ 0 w 130"/>
                <a:gd name="T45" fmla="*/ 0 h 92"/>
                <a:gd name="T46" fmla="*/ 0 w 130"/>
                <a:gd name="T47" fmla="*/ 0 h 92"/>
                <a:gd name="T48" fmla="*/ 0 w 130"/>
                <a:gd name="T49" fmla="*/ 0 h 92"/>
                <a:gd name="T50" fmla="*/ 0 w 130"/>
                <a:gd name="T51" fmla="*/ 0 h 92"/>
                <a:gd name="T52" fmla="*/ 0 w 130"/>
                <a:gd name="T53" fmla="*/ 0 h 92"/>
                <a:gd name="T54" fmla="*/ 0 w 130"/>
                <a:gd name="T55" fmla="*/ 0 h 92"/>
                <a:gd name="T56" fmla="*/ 0 w 130"/>
                <a:gd name="T57" fmla="*/ 0 h 92"/>
                <a:gd name="T58" fmla="*/ 0 w 130"/>
                <a:gd name="T59" fmla="*/ 0 h 92"/>
                <a:gd name="T60" fmla="*/ 0 w 130"/>
                <a:gd name="T61" fmla="*/ 0 h 92"/>
                <a:gd name="T62" fmla="*/ 0 w 130"/>
                <a:gd name="T63" fmla="*/ 0 h 92"/>
                <a:gd name="T64" fmla="*/ 0 w 130"/>
                <a:gd name="T65" fmla="*/ 0 h 92"/>
                <a:gd name="T66" fmla="*/ 0 w 130"/>
                <a:gd name="T67" fmla="*/ 0 h 92"/>
                <a:gd name="T68" fmla="*/ 0 w 130"/>
                <a:gd name="T69" fmla="*/ 0 h 92"/>
                <a:gd name="T70" fmla="*/ 0 w 130"/>
                <a:gd name="T71" fmla="*/ 0 h 92"/>
                <a:gd name="T72" fmla="*/ 0 w 130"/>
                <a:gd name="T73" fmla="*/ 0 h 92"/>
                <a:gd name="T74" fmla="*/ 0 w 130"/>
                <a:gd name="T75" fmla="*/ 0 h 92"/>
                <a:gd name="T76" fmla="*/ 0 w 130"/>
                <a:gd name="T77" fmla="*/ 0 h 92"/>
                <a:gd name="T78" fmla="*/ 0 w 130"/>
                <a:gd name="T79" fmla="*/ 0 h 92"/>
                <a:gd name="T80" fmla="*/ 0 w 130"/>
                <a:gd name="T81" fmla="*/ 0 h 92"/>
                <a:gd name="T82" fmla="*/ 0 w 130"/>
                <a:gd name="T83" fmla="*/ 0 h 92"/>
                <a:gd name="T84" fmla="*/ 0 w 130"/>
                <a:gd name="T85" fmla="*/ 0 h 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0"/>
                <a:gd name="T130" fmla="*/ 0 h 92"/>
                <a:gd name="T131" fmla="*/ 130 w 130"/>
                <a:gd name="T132" fmla="*/ 92 h 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0" h="92">
                  <a:moveTo>
                    <a:pt x="26" y="0"/>
                  </a:moveTo>
                  <a:lnTo>
                    <a:pt x="29" y="4"/>
                  </a:lnTo>
                  <a:lnTo>
                    <a:pt x="35" y="7"/>
                  </a:lnTo>
                  <a:lnTo>
                    <a:pt x="39" y="7"/>
                  </a:lnTo>
                  <a:lnTo>
                    <a:pt x="46" y="7"/>
                  </a:lnTo>
                  <a:lnTo>
                    <a:pt x="51" y="5"/>
                  </a:lnTo>
                  <a:lnTo>
                    <a:pt x="58" y="5"/>
                  </a:lnTo>
                  <a:lnTo>
                    <a:pt x="64" y="4"/>
                  </a:lnTo>
                  <a:lnTo>
                    <a:pt x="71" y="6"/>
                  </a:lnTo>
                  <a:lnTo>
                    <a:pt x="70" y="13"/>
                  </a:lnTo>
                  <a:lnTo>
                    <a:pt x="65" y="18"/>
                  </a:lnTo>
                  <a:lnTo>
                    <a:pt x="59" y="22"/>
                  </a:lnTo>
                  <a:lnTo>
                    <a:pt x="53" y="27"/>
                  </a:lnTo>
                  <a:lnTo>
                    <a:pt x="61" y="27"/>
                  </a:lnTo>
                  <a:lnTo>
                    <a:pt x="68" y="24"/>
                  </a:lnTo>
                  <a:lnTo>
                    <a:pt x="75" y="21"/>
                  </a:lnTo>
                  <a:lnTo>
                    <a:pt x="83" y="17"/>
                  </a:lnTo>
                  <a:lnTo>
                    <a:pt x="92" y="11"/>
                  </a:lnTo>
                  <a:lnTo>
                    <a:pt x="100" y="6"/>
                  </a:lnTo>
                  <a:lnTo>
                    <a:pt x="108" y="3"/>
                  </a:lnTo>
                  <a:lnTo>
                    <a:pt x="117" y="0"/>
                  </a:lnTo>
                  <a:lnTo>
                    <a:pt x="117" y="6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21" y="25"/>
                  </a:lnTo>
                  <a:lnTo>
                    <a:pt x="110" y="23"/>
                  </a:lnTo>
                  <a:lnTo>
                    <a:pt x="100" y="25"/>
                  </a:lnTo>
                  <a:lnTo>
                    <a:pt x="89" y="32"/>
                  </a:lnTo>
                  <a:lnTo>
                    <a:pt x="80" y="37"/>
                  </a:lnTo>
                  <a:lnTo>
                    <a:pt x="82" y="42"/>
                  </a:lnTo>
                  <a:lnTo>
                    <a:pt x="88" y="44"/>
                  </a:lnTo>
                  <a:lnTo>
                    <a:pt x="96" y="40"/>
                  </a:lnTo>
                  <a:lnTo>
                    <a:pt x="104" y="37"/>
                  </a:lnTo>
                  <a:lnTo>
                    <a:pt x="111" y="35"/>
                  </a:lnTo>
                  <a:lnTo>
                    <a:pt x="118" y="35"/>
                  </a:lnTo>
                  <a:lnTo>
                    <a:pt x="122" y="35"/>
                  </a:lnTo>
                  <a:lnTo>
                    <a:pt x="126" y="37"/>
                  </a:lnTo>
                  <a:lnTo>
                    <a:pt x="128" y="40"/>
                  </a:lnTo>
                  <a:lnTo>
                    <a:pt x="130" y="47"/>
                  </a:lnTo>
                  <a:lnTo>
                    <a:pt x="123" y="48"/>
                  </a:lnTo>
                  <a:lnTo>
                    <a:pt x="117" y="51"/>
                  </a:lnTo>
                  <a:lnTo>
                    <a:pt x="110" y="52"/>
                  </a:lnTo>
                  <a:lnTo>
                    <a:pt x="105" y="56"/>
                  </a:lnTo>
                  <a:lnTo>
                    <a:pt x="98" y="57"/>
                  </a:lnTo>
                  <a:lnTo>
                    <a:pt x="92" y="60"/>
                  </a:lnTo>
                  <a:lnTo>
                    <a:pt x="85" y="63"/>
                  </a:lnTo>
                  <a:lnTo>
                    <a:pt x="80" y="67"/>
                  </a:lnTo>
                  <a:lnTo>
                    <a:pt x="87" y="66"/>
                  </a:lnTo>
                  <a:lnTo>
                    <a:pt x="97" y="65"/>
                  </a:lnTo>
                  <a:lnTo>
                    <a:pt x="106" y="61"/>
                  </a:lnTo>
                  <a:lnTo>
                    <a:pt x="117" y="58"/>
                  </a:lnTo>
                  <a:lnTo>
                    <a:pt x="117" y="62"/>
                  </a:lnTo>
                  <a:lnTo>
                    <a:pt x="118" y="67"/>
                  </a:lnTo>
                  <a:lnTo>
                    <a:pt x="118" y="73"/>
                  </a:lnTo>
                  <a:lnTo>
                    <a:pt x="121" y="77"/>
                  </a:lnTo>
                  <a:lnTo>
                    <a:pt x="114" y="77"/>
                  </a:lnTo>
                  <a:lnTo>
                    <a:pt x="106" y="78"/>
                  </a:lnTo>
                  <a:lnTo>
                    <a:pt x="100" y="79"/>
                  </a:lnTo>
                  <a:lnTo>
                    <a:pt x="94" y="83"/>
                  </a:lnTo>
                  <a:lnTo>
                    <a:pt x="86" y="84"/>
                  </a:lnTo>
                  <a:lnTo>
                    <a:pt x="80" y="87"/>
                  </a:lnTo>
                  <a:lnTo>
                    <a:pt x="73" y="88"/>
                  </a:lnTo>
                  <a:lnTo>
                    <a:pt x="67" y="90"/>
                  </a:lnTo>
                  <a:lnTo>
                    <a:pt x="61" y="91"/>
                  </a:lnTo>
                  <a:lnTo>
                    <a:pt x="53" y="92"/>
                  </a:lnTo>
                  <a:lnTo>
                    <a:pt x="47" y="92"/>
                  </a:lnTo>
                  <a:lnTo>
                    <a:pt x="43" y="92"/>
                  </a:lnTo>
                  <a:lnTo>
                    <a:pt x="37" y="89"/>
                  </a:lnTo>
                  <a:lnTo>
                    <a:pt x="34" y="88"/>
                  </a:lnTo>
                  <a:lnTo>
                    <a:pt x="30" y="83"/>
                  </a:lnTo>
                  <a:lnTo>
                    <a:pt x="28" y="77"/>
                  </a:lnTo>
                  <a:lnTo>
                    <a:pt x="20" y="80"/>
                  </a:lnTo>
                  <a:lnTo>
                    <a:pt x="12" y="76"/>
                  </a:lnTo>
                  <a:lnTo>
                    <a:pt x="9" y="70"/>
                  </a:lnTo>
                  <a:lnTo>
                    <a:pt x="5" y="65"/>
                  </a:lnTo>
                  <a:lnTo>
                    <a:pt x="3" y="58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5" y="10"/>
                  </a:lnTo>
                  <a:lnTo>
                    <a:pt x="11" y="5"/>
                  </a:lnTo>
                  <a:lnTo>
                    <a:pt x="17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70" name="Freeform 441"/>
            <p:cNvSpPr>
              <a:spLocks/>
            </p:cNvSpPr>
            <p:nvPr/>
          </p:nvSpPr>
          <p:spPr bwMode="auto">
            <a:xfrm>
              <a:off x="7016" y="3794"/>
              <a:ext cx="16" cy="88"/>
            </a:xfrm>
            <a:custGeom>
              <a:avLst/>
              <a:gdLst>
                <a:gd name="T0" fmla="*/ 0 w 64"/>
                <a:gd name="T1" fmla="*/ 0 h 354"/>
                <a:gd name="T2" fmla="*/ 0 w 64"/>
                <a:gd name="T3" fmla="*/ 0 h 354"/>
                <a:gd name="T4" fmla="*/ 0 w 64"/>
                <a:gd name="T5" fmla="*/ 0 h 354"/>
                <a:gd name="T6" fmla="*/ 0 w 64"/>
                <a:gd name="T7" fmla="*/ 0 h 354"/>
                <a:gd name="T8" fmla="*/ 0 w 64"/>
                <a:gd name="T9" fmla="*/ 0 h 354"/>
                <a:gd name="T10" fmla="*/ 0 w 64"/>
                <a:gd name="T11" fmla="*/ 0 h 354"/>
                <a:gd name="T12" fmla="*/ 0 w 64"/>
                <a:gd name="T13" fmla="*/ 0 h 354"/>
                <a:gd name="T14" fmla="*/ 0 w 64"/>
                <a:gd name="T15" fmla="*/ 0 h 354"/>
                <a:gd name="T16" fmla="*/ 0 w 64"/>
                <a:gd name="T17" fmla="*/ 0 h 354"/>
                <a:gd name="T18" fmla="*/ 0 w 64"/>
                <a:gd name="T19" fmla="*/ 0 h 354"/>
                <a:gd name="T20" fmla="*/ 0 w 64"/>
                <a:gd name="T21" fmla="*/ 0 h 354"/>
                <a:gd name="T22" fmla="*/ 0 w 64"/>
                <a:gd name="T23" fmla="*/ 0 h 354"/>
                <a:gd name="T24" fmla="*/ 0 w 64"/>
                <a:gd name="T25" fmla="*/ 0 h 354"/>
                <a:gd name="T26" fmla="*/ 0 w 64"/>
                <a:gd name="T27" fmla="*/ 0 h 354"/>
                <a:gd name="T28" fmla="*/ 0 w 64"/>
                <a:gd name="T29" fmla="*/ 0 h 354"/>
                <a:gd name="T30" fmla="*/ 0 w 64"/>
                <a:gd name="T31" fmla="*/ 0 h 354"/>
                <a:gd name="T32" fmla="*/ 0 w 64"/>
                <a:gd name="T33" fmla="*/ 0 h 354"/>
                <a:gd name="T34" fmla="*/ 0 w 64"/>
                <a:gd name="T35" fmla="*/ 0 h 354"/>
                <a:gd name="T36" fmla="*/ 0 w 64"/>
                <a:gd name="T37" fmla="*/ 0 h 354"/>
                <a:gd name="T38" fmla="*/ 0 w 64"/>
                <a:gd name="T39" fmla="*/ 0 h 354"/>
                <a:gd name="T40" fmla="*/ 0 w 64"/>
                <a:gd name="T41" fmla="*/ 0 h 354"/>
                <a:gd name="T42" fmla="*/ 0 w 64"/>
                <a:gd name="T43" fmla="*/ 0 h 354"/>
                <a:gd name="T44" fmla="*/ 0 w 64"/>
                <a:gd name="T45" fmla="*/ 0 h 354"/>
                <a:gd name="T46" fmla="*/ 0 w 64"/>
                <a:gd name="T47" fmla="*/ 0 h 354"/>
                <a:gd name="T48" fmla="*/ 0 w 64"/>
                <a:gd name="T49" fmla="*/ 0 h 354"/>
                <a:gd name="T50" fmla="*/ 0 w 64"/>
                <a:gd name="T51" fmla="*/ 0 h 354"/>
                <a:gd name="T52" fmla="*/ 0 w 64"/>
                <a:gd name="T53" fmla="*/ 0 h 354"/>
                <a:gd name="T54" fmla="*/ 0 w 64"/>
                <a:gd name="T55" fmla="*/ 0 h 354"/>
                <a:gd name="T56" fmla="*/ 0 w 64"/>
                <a:gd name="T57" fmla="*/ 0 h 354"/>
                <a:gd name="T58" fmla="*/ 0 w 64"/>
                <a:gd name="T59" fmla="*/ 0 h 354"/>
                <a:gd name="T60" fmla="*/ 0 w 64"/>
                <a:gd name="T61" fmla="*/ 0 h 354"/>
                <a:gd name="T62" fmla="*/ 0 w 64"/>
                <a:gd name="T63" fmla="*/ 0 h 354"/>
                <a:gd name="T64" fmla="*/ 0 w 64"/>
                <a:gd name="T65" fmla="*/ 0 h 354"/>
                <a:gd name="T66" fmla="*/ 0 w 64"/>
                <a:gd name="T67" fmla="*/ 0 h 354"/>
                <a:gd name="T68" fmla="*/ 0 w 64"/>
                <a:gd name="T69" fmla="*/ 0 h 354"/>
                <a:gd name="T70" fmla="*/ 0 w 64"/>
                <a:gd name="T71" fmla="*/ 0 h 354"/>
                <a:gd name="T72" fmla="*/ 0 w 64"/>
                <a:gd name="T73" fmla="*/ 0 h 354"/>
                <a:gd name="T74" fmla="*/ 0 w 64"/>
                <a:gd name="T75" fmla="*/ 0 h 354"/>
                <a:gd name="T76" fmla="*/ 0 w 64"/>
                <a:gd name="T77" fmla="*/ 0 h 3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"/>
                <a:gd name="T118" fmla="*/ 0 h 354"/>
                <a:gd name="T119" fmla="*/ 64 w 64"/>
                <a:gd name="T120" fmla="*/ 354 h 3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" h="354">
                  <a:moveTo>
                    <a:pt x="38" y="0"/>
                  </a:moveTo>
                  <a:lnTo>
                    <a:pt x="44" y="1"/>
                  </a:lnTo>
                  <a:lnTo>
                    <a:pt x="50" y="2"/>
                  </a:lnTo>
                  <a:lnTo>
                    <a:pt x="56" y="3"/>
                  </a:lnTo>
                  <a:lnTo>
                    <a:pt x="64" y="4"/>
                  </a:lnTo>
                  <a:lnTo>
                    <a:pt x="62" y="6"/>
                  </a:lnTo>
                  <a:lnTo>
                    <a:pt x="58" y="10"/>
                  </a:lnTo>
                  <a:lnTo>
                    <a:pt x="54" y="12"/>
                  </a:lnTo>
                  <a:lnTo>
                    <a:pt x="51" y="14"/>
                  </a:lnTo>
                  <a:lnTo>
                    <a:pt x="53" y="30"/>
                  </a:lnTo>
                  <a:lnTo>
                    <a:pt x="56" y="49"/>
                  </a:lnTo>
                  <a:lnTo>
                    <a:pt x="57" y="66"/>
                  </a:lnTo>
                  <a:lnTo>
                    <a:pt x="58" y="84"/>
                  </a:lnTo>
                  <a:lnTo>
                    <a:pt x="57" y="102"/>
                  </a:lnTo>
                  <a:lnTo>
                    <a:pt x="57" y="121"/>
                  </a:lnTo>
                  <a:lnTo>
                    <a:pt x="56" y="139"/>
                  </a:lnTo>
                  <a:lnTo>
                    <a:pt x="56" y="158"/>
                  </a:lnTo>
                  <a:lnTo>
                    <a:pt x="54" y="175"/>
                  </a:lnTo>
                  <a:lnTo>
                    <a:pt x="53" y="195"/>
                  </a:lnTo>
                  <a:lnTo>
                    <a:pt x="52" y="212"/>
                  </a:lnTo>
                  <a:lnTo>
                    <a:pt x="52" y="230"/>
                  </a:lnTo>
                  <a:lnTo>
                    <a:pt x="51" y="249"/>
                  </a:lnTo>
                  <a:lnTo>
                    <a:pt x="52" y="267"/>
                  </a:lnTo>
                  <a:lnTo>
                    <a:pt x="52" y="284"/>
                  </a:lnTo>
                  <a:lnTo>
                    <a:pt x="54" y="303"/>
                  </a:lnTo>
                  <a:lnTo>
                    <a:pt x="51" y="311"/>
                  </a:lnTo>
                  <a:lnTo>
                    <a:pt x="51" y="320"/>
                  </a:lnTo>
                  <a:lnTo>
                    <a:pt x="52" y="328"/>
                  </a:lnTo>
                  <a:lnTo>
                    <a:pt x="51" y="336"/>
                  </a:lnTo>
                  <a:lnTo>
                    <a:pt x="44" y="334"/>
                  </a:lnTo>
                  <a:lnTo>
                    <a:pt x="40" y="338"/>
                  </a:lnTo>
                  <a:lnTo>
                    <a:pt x="38" y="342"/>
                  </a:lnTo>
                  <a:lnTo>
                    <a:pt x="38" y="346"/>
                  </a:lnTo>
                  <a:lnTo>
                    <a:pt x="38" y="350"/>
                  </a:lnTo>
                  <a:lnTo>
                    <a:pt x="40" y="354"/>
                  </a:lnTo>
                  <a:lnTo>
                    <a:pt x="30" y="354"/>
                  </a:lnTo>
                  <a:lnTo>
                    <a:pt x="22" y="352"/>
                  </a:lnTo>
                  <a:lnTo>
                    <a:pt x="16" y="348"/>
                  </a:lnTo>
                  <a:lnTo>
                    <a:pt x="12" y="345"/>
                  </a:lnTo>
                  <a:lnTo>
                    <a:pt x="10" y="340"/>
                  </a:lnTo>
                  <a:lnTo>
                    <a:pt x="7" y="334"/>
                  </a:lnTo>
                  <a:lnTo>
                    <a:pt x="5" y="328"/>
                  </a:lnTo>
                  <a:lnTo>
                    <a:pt x="5" y="321"/>
                  </a:lnTo>
                  <a:lnTo>
                    <a:pt x="4" y="314"/>
                  </a:lnTo>
                  <a:lnTo>
                    <a:pt x="3" y="308"/>
                  </a:lnTo>
                  <a:lnTo>
                    <a:pt x="3" y="302"/>
                  </a:lnTo>
                  <a:lnTo>
                    <a:pt x="3" y="296"/>
                  </a:lnTo>
                  <a:lnTo>
                    <a:pt x="3" y="290"/>
                  </a:lnTo>
                  <a:lnTo>
                    <a:pt x="3" y="283"/>
                  </a:lnTo>
                  <a:lnTo>
                    <a:pt x="3" y="278"/>
                  </a:lnTo>
                  <a:lnTo>
                    <a:pt x="4" y="271"/>
                  </a:lnTo>
                  <a:lnTo>
                    <a:pt x="4" y="265"/>
                  </a:lnTo>
                  <a:lnTo>
                    <a:pt x="4" y="260"/>
                  </a:lnTo>
                  <a:lnTo>
                    <a:pt x="4" y="253"/>
                  </a:lnTo>
                  <a:lnTo>
                    <a:pt x="4" y="249"/>
                  </a:lnTo>
                  <a:lnTo>
                    <a:pt x="3" y="238"/>
                  </a:lnTo>
                  <a:lnTo>
                    <a:pt x="0" y="229"/>
                  </a:lnTo>
                  <a:lnTo>
                    <a:pt x="0" y="215"/>
                  </a:lnTo>
                  <a:lnTo>
                    <a:pt x="1" y="200"/>
                  </a:lnTo>
                  <a:lnTo>
                    <a:pt x="1" y="185"/>
                  </a:lnTo>
                  <a:lnTo>
                    <a:pt x="3" y="171"/>
                  </a:lnTo>
                  <a:lnTo>
                    <a:pt x="1" y="155"/>
                  </a:lnTo>
                  <a:lnTo>
                    <a:pt x="1" y="141"/>
                  </a:lnTo>
                  <a:lnTo>
                    <a:pt x="1" y="125"/>
                  </a:lnTo>
                  <a:lnTo>
                    <a:pt x="1" y="111"/>
                  </a:lnTo>
                  <a:lnTo>
                    <a:pt x="1" y="96"/>
                  </a:lnTo>
                  <a:lnTo>
                    <a:pt x="1" y="81"/>
                  </a:lnTo>
                  <a:lnTo>
                    <a:pt x="1" y="67"/>
                  </a:lnTo>
                  <a:lnTo>
                    <a:pt x="4" y="53"/>
                  </a:lnTo>
                  <a:lnTo>
                    <a:pt x="6" y="39"/>
                  </a:lnTo>
                  <a:lnTo>
                    <a:pt x="10" y="27"/>
                  </a:lnTo>
                  <a:lnTo>
                    <a:pt x="13" y="15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9" y="4"/>
                  </a:lnTo>
                  <a:lnTo>
                    <a:pt x="3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71" name="Freeform 442"/>
            <p:cNvSpPr>
              <a:spLocks/>
            </p:cNvSpPr>
            <p:nvPr/>
          </p:nvSpPr>
          <p:spPr bwMode="auto">
            <a:xfrm>
              <a:off x="7040" y="3795"/>
              <a:ext cx="42" cy="27"/>
            </a:xfrm>
            <a:custGeom>
              <a:avLst/>
              <a:gdLst>
                <a:gd name="T0" fmla="*/ 0 w 171"/>
                <a:gd name="T1" fmla="*/ 0 h 108"/>
                <a:gd name="T2" fmla="*/ 0 w 171"/>
                <a:gd name="T3" fmla="*/ 0 h 108"/>
                <a:gd name="T4" fmla="*/ 0 w 171"/>
                <a:gd name="T5" fmla="*/ 0 h 108"/>
                <a:gd name="T6" fmla="*/ 0 w 171"/>
                <a:gd name="T7" fmla="*/ 0 h 108"/>
                <a:gd name="T8" fmla="*/ 0 w 171"/>
                <a:gd name="T9" fmla="*/ 0 h 108"/>
                <a:gd name="T10" fmla="*/ 0 w 171"/>
                <a:gd name="T11" fmla="*/ 0 h 108"/>
                <a:gd name="T12" fmla="*/ 0 w 171"/>
                <a:gd name="T13" fmla="*/ 0 h 108"/>
                <a:gd name="T14" fmla="*/ 0 w 171"/>
                <a:gd name="T15" fmla="*/ 0 h 108"/>
                <a:gd name="T16" fmla="*/ 0 w 171"/>
                <a:gd name="T17" fmla="*/ 0 h 108"/>
                <a:gd name="T18" fmla="*/ 0 w 171"/>
                <a:gd name="T19" fmla="*/ 0 h 108"/>
                <a:gd name="T20" fmla="*/ 0 w 171"/>
                <a:gd name="T21" fmla="*/ 0 h 108"/>
                <a:gd name="T22" fmla="*/ 0 w 171"/>
                <a:gd name="T23" fmla="*/ 0 h 108"/>
                <a:gd name="T24" fmla="*/ 0 w 171"/>
                <a:gd name="T25" fmla="*/ 0 h 108"/>
                <a:gd name="T26" fmla="*/ 0 w 171"/>
                <a:gd name="T27" fmla="*/ 0 h 108"/>
                <a:gd name="T28" fmla="*/ 0 w 171"/>
                <a:gd name="T29" fmla="*/ 0 h 108"/>
                <a:gd name="T30" fmla="*/ 0 w 171"/>
                <a:gd name="T31" fmla="*/ 0 h 108"/>
                <a:gd name="T32" fmla="*/ 0 w 171"/>
                <a:gd name="T33" fmla="*/ 0 h 108"/>
                <a:gd name="T34" fmla="*/ 0 w 171"/>
                <a:gd name="T35" fmla="*/ 0 h 108"/>
                <a:gd name="T36" fmla="*/ 0 w 171"/>
                <a:gd name="T37" fmla="*/ 0 h 108"/>
                <a:gd name="T38" fmla="*/ 0 w 171"/>
                <a:gd name="T39" fmla="*/ 0 h 108"/>
                <a:gd name="T40" fmla="*/ 0 w 171"/>
                <a:gd name="T41" fmla="*/ 0 h 108"/>
                <a:gd name="T42" fmla="*/ 0 w 171"/>
                <a:gd name="T43" fmla="*/ 0 h 108"/>
                <a:gd name="T44" fmla="*/ 0 w 171"/>
                <a:gd name="T45" fmla="*/ 0 h 108"/>
                <a:gd name="T46" fmla="*/ 0 w 171"/>
                <a:gd name="T47" fmla="*/ 0 h 108"/>
                <a:gd name="T48" fmla="*/ 0 w 171"/>
                <a:gd name="T49" fmla="*/ 0 h 108"/>
                <a:gd name="T50" fmla="*/ 0 w 171"/>
                <a:gd name="T51" fmla="*/ 0 h 108"/>
                <a:gd name="T52" fmla="*/ 0 w 171"/>
                <a:gd name="T53" fmla="*/ 0 h 108"/>
                <a:gd name="T54" fmla="*/ 0 w 171"/>
                <a:gd name="T55" fmla="*/ 0 h 108"/>
                <a:gd name="T56" fmla="*/ 0 w 171"/>
                <a:gd name="T57" fmla="*/ 0 h 108"/>
                <a:gd name="T58" fmla="*/ 0 w 171"/>
                <a:gd name="T59" fmla="*/ 0 h 108"/>
                <a:gd name="T60" fmla="*/ 0 w 171"/>
                <a:gd name="T61" fmla="*/ 0 h 108"/>
                <a:gd name="T62" fmla="*/ 0 w 171"/>
                <a:gd name="T63" fmla="*/ 0 h 108"/>
                <a:gd name="T64" fmla="*/ 0 w 171"/>
                <a:gd name="T65" fmla="*/ 0 h 108"/>
                <a:gd name="T66" fmla="*/ 0 w 171"/>
                <a:gd name="T67" fmla="*/ 0 h 108"/>
                <a:gd name="T68" fmla="*/ 0 w 171"/>
                <a:gd name="T69" fmla="*/ 0 h 108"/>
                <a:gd name="T70" fmla="*/ 0 w 171"/>
                <a:gd name="T71" fmla="*/ 0 h 108"/>
                <a:gd name="T72" fmla="*/ 0 w 171"/>
                <a:gd name="T73" fmla="*/ 0 h 108"/>
                <a:gd name="T74" fmla="*/ 0 w 171"/>
                <a:gd name="T75" fmla="*/ 0 h 108"/>
                <a:gd name="T76" fmla="*/ 0 w 171"/>
                <a:gd name="T77" fmla="*/ 0 h 108"/>
                <a:gd name="T78" fmla="*/ 0 w 171"/>
                <a:gd name="T79" fmla="*/ 0 h 108"/>
                <a:gd name="T80" fmla="*/ 0 w 171"/>
                <a:gd name="T81" fmla="*/ 0 h 108"/>
                <a:gd name="T82" fmla="*/ 0 w 171"/>
                <a:gd name="T83" fmla="*/ 0 h 108"/>
                <a:gd name="T84" fmla="*/ 0 w 171"/>
                <a:gd name="T85" fmla="*/ 0 h 108"/>
                <a:gd name="T86" fmla="*/ 0 w 171"/>
                <a:gd name="T87" fmla="*/ 0 h 108"/>
                <a:gd name="T88" fmla="*/ 0 w 171"/>
                <a:gd name="T89" fmla="*/ 0 h 108"/>
                <a:gd name="T90" fmla="*/ 0 w 171"/>
                <a:gd name="T91" fmla="*/ 0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1"/>
                <a:gd name="T139" fmla="*/ 0 h 108"/>
                <a:gd name="T140" fmla="*/ 171 w 1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1" h="108">
                  <a:moveTo>
                    <a:pt x="81" y="0"/>
                  </a:moveTo>
                  <a:lnTo>
                    <a:pt x="84" y="5"/>
                  </a:lnTo>
                  <a:lnTo>
                    <a:pt x="84" y="9"/>
                  </a:lnTo>
                  <a:lnTo>
                    <a:pt x="80" y="15"/>
                  </a:lnTo>
                  <a:lnTo>
                    <a:pt x="78" y="19"/>
                  </a:lnTo>
                  <a:lnTo>
                    <a:pt x="72" y="28"/>
                  </a:lnTo>
                  <a:lnTo>
                    <a:pt x="68" y="35"/>
                  </a:lnTo>
                  <a:lnTo>
                    <a:pt x="74" y="30"/>
                  </a:lnTo>
                  <a:lnTo>
                    <a:pt x="81" y="27"/>
                  </a:lnTo>
                  <a:lnTo>
                    <a:pt x="87" y="21"/>
                  </a:lnTo>
                  <a:lnTo>
                    <a:pt x="96" y="18"/>
                  </a:lnTo>
                  <a:lnTo>
                    <a:pt x="102" y="14"/>
                  </a:lnTo>
                  <a:lnTo>
                    <a:pt x="109" y="9"/>
                  </a:lnTo>
                  <a:lnTo>
                    <a:pt x="116" y="7"/>
                  </a:lnTo>
                  <a:lnTo>
                    <a:pt x="125" y="6"/>
                  </a:lnTo>
                  <a:lnTo>
                    <a:pt x="126" y="11"/>
                  </a:lnTo>
                  <a:lnTo>
                    <a:pt x="127" y="18"/>
                  </a:lnTo>
                  <a:lnTo>
                    <a:pt x="128" y="23"/>
                  </a:lnTo>
                  <a:lnTo>
                    <a:pt x="130" y="29"/>
                  </a:lnTo>
                  <a:lnTo>
                    <a:pt x="122" y="31"/>
                  </a:lnTo>
                  <a:lnTo>
                    <a:pt x="116" y="35"/>
                  </a:lnTo>
                  <a:lnTo>
                    <a:pt x="109" y="41"/>
                  </a:lnTo>
                  <a:lnTo>
                    <a:pt x="103" y="46"/>
                  </a:lnTo>
                  <a:lnTo>
                    <a:pt x="96" y="50"/>
                  </a:lnTo>
                  <a:lnTo>
                    <a:pt x="89" y="56"/>
                  </a:lnTo>
                  <a:lnTo>
                    <a:pt x="81" y="59"/>
                  </a:lnTo>
                  <a:lnTo>
                    <a:pt x="74" y="61"/>
                  </a:lnTo>
                  <a:lnTo>
                    <a:pt x="77" y="64"/>
                  </a:lnTo>
                  <a:lnTo>
                    <a:pt x="84" y="64"/>
                  </a:lnTo>
                  <a:lnTo>
                    <a:pt x="92" y="61"/>
                  </a:lnTo>
                  <a:lnTo>
                    <a:pt x="103" y="58"/>
                  </a:lnTo>
                  <a:lnTo>
                    <a:pt x="113" y="51"/>
                  </a:lnTo>
                  <a:lnTo>
                    <a:pt x="124" y="47"/>
                  </a:lnTo>
                  <a:lnTo>
                    <a:pt x="132" y="42"/>
                  </a:lnTo>
                  <a:lnTo>
                    <a:pt x="140" y="41"/>
                  </a:lnTo>
                  <a:lnTo>
                    <a:pt x="144" y="40"/>
                  </a:lnTo>
                  <a:lnTo>
                    <a:pt x="145" y="42"/>
                  </a:lnTo>
                  <a:lnTo>
                    <a:pt x="144" y="45"/>
                  </a:lnTo>
                  <a:lnTo>
                    <a:pt x="142" y="49"/>
                  </a:lnTo>
                  <a:lnTo>
                    <a:pt x="138" y="55"/>
                  </a:lnTo>
                  <a:lnTo>
                    <a:pt x="133" y="61"/>
                  </a:lnTo>
                  <a:lnTo>
                    <a:pt x="124" y="70"/>
                  </a:lnTo>
                  <a:lnTo>
                    <a:pt x="121" y="74"/>
                  </a:lnTo>
                  <a:lnTo>
                    <a:pt x="121" y="75"/>
                  </a:lnTo>
                  <a:lnTo>
                    <a:pt x="125" y="76"/>
                  </a:lnTo>
                  <a:lnTo>
                    <a:pt x="131" y="74"/>
                  </a:lnTo>
                  <a:lnTo>
                    <a:pt x="138" y="73"/>
                  </a:lnTo>
                  <a:lnTo>
                    <a:pt x="146" y="72"/>
                  </a:lnTo>
                  <a:lnTo>
                    <a:pt x="156" y="72"/>
                  </a:lnTo>
                  <a:lnTo>
                    <a:pt x="161" y="72"/>
                  </a:lnTo>
                  <a:lnTo>
                    <a:pt x="167" y="75"/>
                  </a:lnTo>
                  <a:lnTo>
                    <a:pt x="168" y="80"/>
                  </a:lnTo>
                  <a:lnTo>
                    <a:pt x="171" y="87"/>
                  </a:lnTo>
                  <a:lnTo>
                    <a:pt x="157" y="87"/>
                  </a:lnTo>
                  <a:lnTo>
                    <a:pt x="145" y="90"/>
                  </a:lnTo>
                  <a:lnTo>
                    <a:pt x="132" y="93"/>
                  </a:lnTo>
                  <a:lnTo>
                    <a:pt x="118" y="97"/>
                  </a:lnTo>
                  <a:lnTo>
                    <a:pt x="102" y="100"/>
                  </a:lnTo>
                  <a:lnTo>
                    <a:pt x="86" y="103"/>
                  </a:lnTo>
                  <a:lnTo>
                    <a:pt x="72" y="104"/>
                  </a:lnTo>
                  <a:lnTo>
                    <a:pt x="59" y="108"/>
                  </a:lnTo>
                  <a:lnTo>
                    <a:pt x="44" y="107"/>
                  </a:lnTo>
                  <a:lnTo>
                    <a:pt x="32" y="106"/>
                  </a:lnTo>
                  <a:lnTo>
                    <a:pt x="21" y="103"/>
                  </a:lnTo>
                  <a:lnTo>
                    <a:pt x="13" y="98"/>
                  </a:lnTo>
                  <a:lnTo>
                    <a:pt x="4" y="89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8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8" y="20"/>
                  </a:lnTo>
                  <a:lnTo>
                    <a:pt x="14" y="17"/>
                  </a:lnTo>
                  <a:lnTo>
                    <a:pt x="19" y="14"/>
                  </a:lnTo>
                  <a:lnTo>
                    <a:pt x="24" y="13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6" y="21"/>
                  </a:lnTo>
                  <a:lnTo>
                    <a:pt x="19" y="28"/>
                  </a:lnTo>
                  <a:lnTo>
                    <a:pt x="19" y="31"/>
                  </a:lnTo>
                  <a:lnTo>
                    <a:pt x="19" y="38"/>
                  </a:lnTo>
                  <a:lnTo>
                    <a:pt x="28" y="38"/>
                  </a:lnTo>
                  <a:lnTo>
                    <a:pt x="38" y="36"/>
                  </a:lnTo>
                  <a:lnTo>
                    <a:pt x="45" y="31"/>
                  </a:lnTo>
                  <a:lnTo>
                    <a:pt x="53" y="27"/>
                  </a:lnTo>
                  <a:lnTo>
                    <a:pt x="59" y="19"/>
                  </a:lnTo>
                  <a:lnTo>
                    <a:pt x="65" y="11"/>
                  </a:lnTo>
                  <a:lnTo>
                    <a:pt x="73" y="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72" name="Freeform 443"/>
            <p:cNvSpPr>
              <a:spLocks/>
            </p:cNvSpPr>
            <p:nvPr/>
          </p:nvSpPr>
          <p:spPr bwMode="auto">
            <a:xfrm>
              <a:off x="6961" y="3799"/>
              <a:ext cx="50" cy="31"/>
            </a:xfrm>
            <a:custGeom>
              <a:avLst/>
              <a:gdLst>
                <a:gd name="T0" fmla="*/ 0 w 201"/>
                <a:gd name="T1" fmla="*/ 0 h 124"/>
                <a:gd name="T2" fmla="*/ 0 w 201"/>
                <a:gd name="T3" fmla="*/ 0 h 124"/>
                <a:gd name="T4" fmla="*/ 0 w 201"/>
                <a:gd name="T5" fmla="*/ 0 h 124"/>
                <a:gd name="T6" fmla="*/ 0 w 201"/>
                <a:gd name="T7" fmla="*/ 0 h 124"/>
                <a:gd name="T8" fmla="*/ 0 w 201"/>
                <a:gd name="T9" fmla="*/ 0 h 124"/>
                <a:gd name="T10" fmla="*/ 0 w 201"/>
                <a:gd name="T11" fmla="*/ 0 h 124"/>
                <a:gd name="T12" fmla="*/ 0 w 201"/>
                <a:gd name="T13" fmla="*/ 0 h 124"/>
                <a:gd name="T14" fmla="*/ 0 w 201"/>
                <a:gd name="T15" fmla="*/ 0 h 124"/>
                <a:gd name="T16" fmla="*/ 0 w 201"/>
                <a:gd name="T17" fmla="*/ 0 h 124"/>
                <a:gd name="T18" fmla="*/ 0 w 201"/>
                <a:gd name="T19" fmla="*/ 0 h 124"/>
                <a:gd name="T20" fmla="*/ 0 w 201"/>
                <a:gd name="T21" fmla="*/ 0 h 124"/>
                <a:gd name="T22" fmla="*/ 0 w 201"/>
                <a:gd name="T23" fmla="*/ 0 h 124"/>
                <a:gd name="T24" fmla="*/ 0 w 201"/>
                <a:gd name="T25" fmla="*/ 0 h 124"/>
                <a:gd name="T26" fmla="*/ 0 w 201"/>
                <a:gd name="T27" fmla="*/ 0 h 124"/>
                <a:gd name="T28" fmla="*/ 0 w 201"/>
                <a:gd name="T29" fmla="*/ 0 h 124"/>
                <a:gd name="T30" fmla="*/ 0 w 201"/>
                <a:gd name="T31" fmla="*/ 0 h 124"/>
                <a:gd name="T32" fmla="*/ 0 w 201"/>
                <a:gd name="T33" fmla="*/ 0 h 124"/>
                <a:gd name="T34" fmla="*/ 0 w 201"/>
                <a:gd name="T35" fmla="*/ 0 h 124"/>
                <a:gd name="T36" fmla="*/ 0 w 201"/>
                <a:gd name="T37" fmla="*/ 0 h 124"/>
                <a:gd name="T38" fmla="*/ 0 w 201"/>
                <a:gd name="T39" fmla="*/ 0 h 124"/>
                <a:gd name="T40" fmla="*/ 0 w 201"/>
                <a:gd name="T41" fmla="*/ 0 h 124"/>
                <a:gd name="T42" fmla="*/ 0 w 201"/>
                <a:gd name="T43" fmla="*/ 0 h 124"/>
                <a:gd name="T44" fmla="*/ 0 w 201"/>
                <a:gd name="T45" fmla="*/ 0 h 124"/>
                <a:gd name="T46" fmla="*/ 0 w 201"/>
                <a:gd name="T47" fmla="*/ 0 h 124"/>
                <a:gd name="T48" fmla="*/ 0 w 201"/>
                <a:gd name="T49" fmla="*/ 0 h 124"/>
                <a:gd name="T50" fmla="*/ 0 w 201"/>
                <a:gd name="T51" fmla="*/ 0 h 124"/>
                <a:gd name="T52" fmla="*/ 0 w 201"/>
                <a:gd name="T53" fmla="*/ 0 h 124"/>
                <a:gd name="T54" fmla="*/ 0 w 201"/>
                <a:gd name="T55" fmla="*/ 0 h 124"/>
                <a:gd name="T56" fmla="*/ 0 w 201"/>
                <a:gd name="T57" fmla="*/ 0 h 124"/>
                <a:gd name="T58" fmla="*/ 0 w 201"/>
                <a:gd name="T59" fmla="*/ 0 h 124"/>
                <a:gd name="T60" fmla="*/ 0 w 201"/>
                <a:gd name="T61" fmla="*/ 0 h 124"/>
                <a:gd name="T62" fmla="*/ 0 w 201"/>
                <a:gd name="T63" fmla="*/ 0 h 124"/>
                <a:gd name="T64" fmla="*/ 0 w 201"/>
                <a:gd name="T65" fmla="*/ 0 h 124"/>
                <a:gd name="T66" fmla="*/ 0 w 201"/>
                <a:gd name="T67" fmla="*/ 0 h 124"/>
                <a:gd name="T68" fmla="*/ 0 w 201"/>
                <a:gd name="T69" fmla="*/ 0 h 124"/>
                <a:gd name="T70" fmla="*/ 0 w 201"/>
                <a:gd name="T71" fmla="*/ 0 h 124"/>
                <a:gd name="T72" fmla="*/ 0 w 201"/>
                <a:gd name="T73" fmla="*/ 0 h 124"/>
                <a:gd name="T74" fmla="*/ 0 w 201"/>
                <a:gd name="T75" fmla="*/ 0 h 124"/>
                <a:gd name="T76" fmla="*/ 0 w 201"/>
                <a:gd name="T77" fmla="*/ 0 h 124"/>
                <a:gd name="T78" fmla="*/ 0 w 201"/>
                <a:gd name="T79" fmla="*/ 0 h 124"/>
                <a:gd name="T80" fmla="*/ 0 w 201"/>
                <a:gd name="T81" fmla="*/ 0 h 124"/>
                <a:gd name="T82" fmla="*/ 0 w 201"/>
                <a:gd name="T83" fmla="*/ 0 h 124"/>
                <a:gd name="T84" fmla="*/ 0 w 201"/>
                <a:gd name="T85" fmla="*/ 0 h 124"/>
                <a:gd name="T86" fmla="*/ 0 w 201"/>
                <a:gd name="T87" fmla="*/ 0 h 1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"/>
                <a:gd name="T133" fmla="*/ 0 h 124"/>
                <a:gd name="T134" fmla="*/ 201 w 201"/>
                <a:gd name="T135" fmla="*/ 124 h 1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" h="124">
                  <a:moveTo>
                    <a:pt x="153" y="0"/>
                  </a:moveTo>
                  <a:lnTo>
                    <a:pt x="152" y="7"/>
                  </a:lnTo>
                  <a:lnTo>
                    <a:pt x="147" y="15"/>
                  </a:lnTo>
                  <a:lnTo>
                    <a:pt x="137" y="22"/>
                  </a:lnTo>
                  <a:lnTo>
                    <a:pt x="128" y="31"/>
                  </a:lnTo>
                  <a:lnTo>
                    <a:pt x="122" y="34"/>
                  </a:lnTo>
                  <a:lnTo>
                    <a:pt x="116" y="37"/>
                  </a:lnTo>
                  <a:lnTo>
                    <a:pt x="110" y="42"/>
                  </a:lnTo>
                  <a:lnTo>
                    <a:pt x="106" y="47"/>
                  </a:lnTo>
                  <a:lnTo>
                    <a:pt x="100" y="52"/>
                  </a:lnTo>
                  <a:lnTo>
                    <a:pt x="99" y="57"/>
                  </a:lnTo>
                  <a:lnTo>
                    <a:pt x="96" y="62"/>
                  </a:lnTo>
                  <a:lnTo>
                    <a:pt x="96" y="69"/>
                  </a:lnTo>
                  <a:lnTo>
                    <a:pt x="102" y="68"/>
                  </a:lnTo>
                  <a:lnTo>
                    <a:pt x="110" y="66"/>
                  </a:lnTo>
                  <a:lnTo>
                    <a:pt x="117" y="61"/>
                  </a:lnTo>
                  <a:lnTo>
                    <a:pt x="124" y="58"/>
                  </a:lnTo>
                  <a:lnTo>
                    <a:pt x="132" y="54"/>
                  </a:lnTo>
                  <a:lnTo>
                    <a:pt x="140" y="48"/>
                  </a:lnTo>
                  <a:lnTo>
                    <a:pt x="147" y="43"/>
                  </a:lnTo>
                  <a:lnTo>
                    <a:pt x="157" y="40"/>
                  </a:lnTo>
                  <a:lnTo>
                    <a:pt x="163" y="35"/>
                  </a:lnTo>
                  <a:lnTo>
                    <a:pt x="170" y="33"/>
                  </a:lnTo>
                  <a:lnTo>
                    <a:pt x="176" y="31"/>
                  </a:lnTo>
                  <a:lnTo>
                    <a:pt x="182" y="32"/>
                  </a:lnTo>
                  <a:lnTo>
                    <a:pt x="187" y="33"/>
                  </a:lnTo>
                  <a:lnTo>
                    <a:pt x="191" y="37"/>
                  </a:lnTo>
                  <a:lnTo>
                    <a:pt x="194" y="45"/>
                  </a:lnTo>
                  <a:lnTo>
                    <a:pt x="196" y="56"/>
                  </a:lnTo>
                  <a:lnTo>
                    <a:pt x="185" y="48"/>
                  </a:lnTo>
                  <a:lnTo>
                    <a:pt x="178" y="48"/>
                  </a:lnTo>
                  <a:lnTo>
                    <a:pt x="172" y="53"/>
                  </a:lnTo>
                  <a:lnTo>
                    <a:pt x="170" y="59"/>
                  </a:lnTo>
                  <a:lnTo>
                    <a:pt x="170" y="67"/>
                  </a:lnTo>
                  <a:lnTo>
                    <a:pt x="173" y="73"/>
                  </a:lnTo>
                  <a:lnTo>
                    <a:pt x="176" y="75"/>
                  </a:lnTo>
                  <a:lnTo>
                    <a:pt x="181" y="76"/>
                  </a:lnTo>
                  <a:lnTo>
                    <a:pt x="185" y="76"/>
                  </a:lnTo>
                  <a:lnTo>
                    <a:pt x="193" y="75"/>
                  </a:lnTo>
                  <a:lnTo>
                    <a:pt x="194" y="82"/>
                  </a:lnTo>
                  <a:lnTo>
                    <a:pt x="196" y="89"/>
                  </a:lnTo>
                  <a:lnTo>
                    <a:pt x="200" y="96"/>
                  </a:lnTo>
                  <a:lnTo>
                    <a:pt x="201" y="105"/>
                  </a:lnTo>
                  <a:lnTo>
                    <a:pt x="189" y="103"/>
                  </a:lnTo>
                  <a:lnTo>
                    <a:pt x="178" y="105"/>
                  </a:lnTo>
                  <a:lnTo>
                    <a:pt x="167" y="106"/>
                  </a:lnTo>
                  <a:lnTo>
                    <a:pt x="157" y="108"/>
                  </a:lnTo>
                  <a:lnTo>
                    <a:pt x="145" y="109"/>
                  </a:lnTo>
                  <a:lnTo>
                    <a:pt x="132" y="111"/>
                  </a:lnTo>
                  <a:lnTo>
                    <a:pt x="120" y="113"/>
                  </a:lnTo>
                  <a:lnTo>
                    <a:pt x="110" y="116"/>
                  </a:lnTo>
                  <a:lnTo>
                    <a:pt x="96" y="119"/>
                  </a:lnTo>
                  <a:lnTo>
                    <a:pt x="85" y="121"/>
                  </a:lnTo>
                  <a:lnTo>
                    <a:pt x="73" y="121"/>
                  </a:lnTo>
                  <a:lnTo>
                    <a:pt x="63" y="123"/>
                  </a:lnTo>
                  <a:lnTo>
                    <a:pt x="51" y="123"/>
                  </a:lnTo>
                  <a:lnTo>
                    <a:pt x="40" y="124"/>
                  </a:lnTo>
                  <a:lnTo>
                    <a:pt x="30" y="123"/>
                  </a:lnTo>
                  <a:lnTo>
                    <a:pt x="20" y="122"/>
                  </a:lnTo>
                  <a:lnTo>
                    <a:pt x="11" y="111"/>
                  </a:lnTo>
                  <a:lnTo>
                    <a:pt x="6" y="101"/>
                  </a:lnTo>
                  <a:lnTo>
                    <a:pt x="2" y="93"/>
                  </a:lnTo>
                  <a:lnTo>
                    <a:pt x="1" y="84"/>
                  </a:lnTo>
                  <a:lnTo>
                    <a:pt x="0" y="75"/>
                  </a:lnTo>
                  <a:lnTo>
                    <a:pt x="4" y="68"/>
                  </a:lnTo>
                  <a:lnTo>
                    <a:pt x="6" y="59"/>
                  </a:lnTo>
                  <a:lnTo>
                    <a:pt x="12" y="53"/>
                  </a:lnTo>
                  <a:lnTo>
                    <a:pt x="18" y="45"/>
                  </a:lnTo>
                  <a:lnTo>
                    <a:pt x="25" y="39"/>
                  </a:lnTo>
                  <a:lnTo>
                    <a:pt x="32" y="33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1" y="16"/>
                  </a:lnTo>
                  <a:lnTo>
                    <a:pt x="72" y="12"/>
                  </a:lnTo>
                  <a:lnTo>
                    <a:pt x="83" y="7"/>
                  </a:lnTo>
                  <a:lnTo>
                    <a:pt x="79" y="15"/>
                  </a:lnTo>
                  <a:lnTo>
                    <a:pt x="76" y="22"/>
                  </a:lnTo>
                  <a:lnTo>
                    <a:pt x="71" y="31"/>
                  </a:lnTo>
                  <a:lnTo>
                    <a:pt x="70" y="40"/>
                  </a:lnTo>
                  <a:lnTo>
                    <a:pt x="79" y="36"/>
                  </a:lnTo>
                  <a:lnTo>
                    <a:pt x="90" y="33"/>
                  </a:lnTo>
                  <a:lnTo>
                    <a:pt x="100" y="27"/>
                  </a:lnTo>
                  <a:lnTo>
                    <a:pt x="112" y="21"/>
                  </a:lnTo>
                  <a:lnTo>
                    <a:pt x="122" y="15"/>
                  </a:lnTo>
                  <a:lnTo>
                    <a:pt x="132" y="8"/>
                  </a:lnTo>
                  <a:lnTo>
                    <a:pt x="142" y="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73" name="Freeform 444"/>
            <p:cNvSpPr>
              <a:spLocks/>
            </p:cNvSpPr>
            <p:nvPr/>
          </p:nvSpPr>
          <p:spPr bwMode="auto">
            <a:xfrm>
              <a:off x="6940" y="3800"/>
              <a:ext cx="14" cy="91"/>
            </a:xfrm>
            <a:custGeom>
              <a:avLst/>
              <a:gdLst>
                <a:gd name="T0" fmla="*/ 0 w 57"/>
                <a:gd name="T1" fmla="*/ 0 h 364"/>
                <a:gd name="T2" fmla="*/ 0 w 57"/>
                <a:gd name="T3" fmla="*/ 0 h 364"/>
                <a:gd name="T4" fmla="*/ 0 w 57"/>
                <a:gd name="T5" fmla="*/ 0 h 364"/>
                <a:gd name="T6" fmla="*/ 0 w 57"/>
                <a:gd name="T7" fmla="*/ 0 h 364"/>
                <a:gd name="T8" fmla="*/ 0 w 57"/>
                <a:gd name="T9" fmla="*/ 0 h 364"/>
                <a:gd name="T10" fmla="*/ 0 w 57"/>
                <a:gd name="T11" fmla="*/ 0 h 364"/>
                <a:gd name="T12" fmla="*/ 0 w 57"/>
                <a:gd name="T13" fmla="*/ 0 h 364"/>
                <a:gd name="T14" fmla="*/ 0 w 57"/>
                <a:gd name="T15" fmla="*/ 0 h 364"/>
                <a:gd name="T16" fmla="*/ 0 w 57"/>
                <a:gd name="T17" fmla="*/ 0 h 364"/>
                <a:gd name="T18" fmla="*/ 0 w 57"/>
                <a:gd name="T19" fmla="*/ 0 h 364"/>
                <a:gd name="T20" fmla="*/ 0 w 57"/>
                <a:gd name="T21" fmla="*/ 0 h 364"/>
                <a:gd name="T22" fmla="*/ 0 w 57"/>
                <a:gd name="T23" fmla="*/ 0 h 364"/>
                <a:gd name="T24" fmla="*/ 0 w 57"/>
                <a:gd name="T25" fmla="*/ 0 h 364"/>
                <a:gd name="T26" fmla="*/ 0 w 57"/>
                <a:gd name="T27" fmla="*/ 0 h 364"/>
                <a:gd name="T28" fmla="*/ 0 w 57"/>
                <a:gd name="T29" fmla="*/ 0 h 364"/>
                <a:gd name="T30" fmla="*/ 0 w 57"/>
                <a:gd name="T31" fmla="*/ 0 h 364"/>
                <a:gd name="T32" fmla="*/ 0 w 57"/>
                <a:gd name="T33" fmla="*/ 0 h 364"/>
                <a:gd name="T34" fmla="*/ 0 w 57"/>
                <a:gd name="T35" fmla="*/ 0 h 364"/>
                <a:gd name="T36" fmla="*/ 0 w 57"/>
                <a:gd name="T37" fmla="*/ 0 h 364"/>
                <a:gd name="T38" fmla="*/ 0 w 57"/>
                <a:gd name="T39" fmla="*/ 0 h 364"/>
                <a:gd name="T40" fmla="*/ 0 w 57"/>
                <a:gd name="T41" fmla="*/ 0 h 364"/>
                <a:gd name="T42" fmla="*/ 0 w 57"/>
                <a:gd name="T43" fmla="*/ 0 h 364"/>
                <a:gd name="T44" fmla="*/ 0 w 57"/>
                <a:gd name="T45" fmla="*/ 0 h 364"/>
                <a:gd name="T46" fmla="*/ 0 w 57"/>
                <a:gd name="T47" fmla="*/ 0 h 364"/>
                <a:gd name="T48" fmla="*/ 0 w 57"/>
                <a:gd name="T49" fmla="*/ 0 h 364"/>
                <a:gd name="T50" fmla="*/ 0 w 57"/>
                <a:gd name="T51" fmla="*/ 0 h 364"/>
                <a:gd name="T52" fmla="*/ 0 w 57"/>
                <a:gd name="T53" fmla="*/ 0 h 364"/>
                <a:gd name="T54" fmla="*/ 0 w 57"/>
                <a:gd name="T55" fmla="*/ 0 h 364"/>
                <a:gd name="T56" fmla="*/ 0 w 57"/>
                <a:gd name="T57" fmla="*/ 0 h 364"/>
                <a:gd name="T58" fmla="*/ 0 w 57"/>
                <a:gd name="T59" fmla="*/ 0 h 364"/>
                <a:gd name="T60" fmla="*/ 0 w 57"/>
                <a:gd name="T61" fmla="*/ 0 h 364"/>
                <a:gd name="T62" fmla="*/ 0 w 57"/>
                <a:gd name="T63" fmla="*/ 0 h 364"/>
                <a:gd name="T64" fmla="*/ 0 w 57"/>
                <a:gd name="T65" fmla="*/ 0 h 364"/>
                <a:gd name="T66" fmla="*/ 0 w 57"/>
                <a:gd name="T67" fmla="*/ 0 h 364"/>
                <a:gd name="T68" fmla="*/ 0 w 57"/>
                <a:gd name="T69" fmla="*/ 0 h 364"/>
                <a:gd name="T70" fmla="*/ 0 w 57"/>
                <a:gd name="T71" fmla="*/ 0 h 364"/>
                <a:gd name="T72" fmla="*/ 0 w 57"/>
                <a:gd name="T73" fmla="*/ 0 h 3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"/>
                <a:gd name="T112" fmla="*/ 0 h 364"/>
                <a:gd name="T113" fmla="*/ 57 w 57"/>
                <a:gd name="T114" fmla="*/ 364 h 3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" h="364">
                  <a:moveTo>
                    <a:pt x="22" y="2"/>
                  </a:moveTo>
                  <a:lnTo>
                    <a:pt x="28" y="1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8" y="1"/>
                  </a:lnTo>
                  <a:lnTo>
                    <a:pt x="53" y="4"/>
                  </a:lnTo>
                  <a:lnTo>
                    <a:pt x="54" y="8"/>
                  </a:lnTo>
                  <a:lnTo>
                    <a:pt x="55" y="14"/>
                  </a:lnTo>
                  <a:lnTo>
                    <a:pt x="52" y="16"/>
                  </a:lnTo>
                  <a:lnTo>
                    <a:pt x="48" y="19"/>
                  </a:lnTo>
                  <a:lnTo>
                    <a:pt x="49" y="28"/>
                  </a:lnTo>
                  <a:lnTo>
                    <a:pt x="52" y="38"/>
                  </a:lnTo>
                  <a:lnTo>
                    <a:pt x="54" y="47"/>
                  </a:lnTo>
                  <a:lnTo>
                    <a:pt x="55" y="56"/>
                  </a:lnTo>
                  <a:lnTo>
                    <a:pt x="55" y="65"/>
                  </a:lnTo>
                  <a:lnTo>
                    <a:pt x="55" y="75"/>
                  </a:lnTo>
                  <a:lnTo>
                    <a:pt x="55" y="84"/>
                  </a:lnTo>
                  <a:lnTo>
                    <a:pt x="57" y="94"/>
                  </a:lnTo>
                  <a:lnTo>
                    <a:pt x="55" y="103"/>
                  </a:lnTo>
                  <a:lnTo>
                    <a:pt x="55" y="111"/>
                  </a:lnTo>
                  <a:lnTo>
                    <a:pt x="54" y="120"/>
                  </a:lnTo>
                  <a:lnTo>
                    <a:pt x="53" y="129"/>
                  </a:lnTo>
                  <a:lnTo>
                    <a:pt x="51" y="137"/>
                  </a:lnTo>
                  <a:lnTo>
                    <a:pt x="48" y="147"/>
                  </a:lnTo>
                  <a:lnTo>
                    <a:pt x="46" y="156"/>
                  </a:lnTo>
                  <a:lnTo>
                    <a:pt x="43" y="165"/>
                  </a:lnTo>
                  <a:lnTo>
                    <a:pt x="45" y="171"/>
                  </a:lnTo>
                  <a:lnTo>
                    <a:pt x="47" y="178"/>
                  </a:lnTo>
                  <a:lnTo>
                    <a:pt x="47" y="185"/>
                  </a:lnTo>
                  <a:lnTo>
                    <a:pt x="47" y="194"/>
                  </a:lnTo>
                  <a:lnTo>
                    <a:pt x="46" y="201"/>
                  </a:lnTo>
                  <a:lnTo>
                    <a:pt x="46" y="209"/>
                  </a:lnTo>
                  <a:lnTo>
                    <a:pt x="45" y="216"/>
                  </a:lnTo>
                  <a:lnTo>
                    <a:pt x="45" y="225"/>
                  </a:lnTo>
                  <a:lnTo>
                    <a:pt x="43" y="233"/>
                  </a:lnTo>
                  <a:lnTo>
                    <a:pt x="42" y="241"/>
                  </a:lnTo>
                  <a:lnTo>
                    <a:pt x="41" y="249"/>
                  </a:lnTo>
                  <a:lnTo>
                    <a:pt x="41" y="256"/>
                  </a:lnTo>
                  <a:lnTo>
                    <a:pt x="40" y="264"/>
                  </a:lnTo>
                  <a:lnTo>
                    <a:pt x="40" y="273"/>
                  </a:lnTo>
                  <a:lnTo>
                    <a:pt x="40" y="280"/>
                  </a:lnTo>
                  <a:lnTo>
                    <a:pt x="42" y="288"/>
                  </a:lnTo>
                  <a:lnTo>
                    <a:pt x="37" y="295"/>
                  </a:lnTo>
                  <a:lnTo>
                    <a:pt x="37" y="303"/>
                  </a:lnTo>
                  <a:lnTo>
                    <a:pt x="37" y="310"/>
                  </a:lnTo>
                  <a:lnTo>
                    <a:pt x="40" y="318"/>
                  </a:lnTo>
                  <a:lnTo>
                    <a:pt x="40" y="327"/>
                  </a:lnTo>
                  <a:lnTo>
                    <a:pt x="41" y="335"/>
                  </a:lnTo>
                  <a:lnTo>
                    <a:pt x="40" y="344"/>
                  </a:lnTo>
                  <a:lnTo>
                    <a:pt x="37" y="355"/>
                  </a:lnTo>
                  <a:lnTo>
                    <a:pt x="29" y="357"/>
                  </a:lnTo>
                  <a:lnTo>
                    <a:pt x="21" y="359"/>
                  </a:lnTo>
                  <a:lnTo>
                    <a:pt x="12" y="361"/>
                  </a:lnTo>
                  <a:lnTo>
                    <a:pt x="6" y="364"/>
                  </a:lnTo>
                  <a:lnTo>
                    <a:pt x="4" y="342"/>
                  </a:lnTo>
                  <a:lnTo>
                    <a:pt x="2" y="319"/>
                  </a:lnTo>
                  <a:lnTo>
                    <a:pt x="1" y="296"/>
                  </a:lnTo>
                  <a:lnTo>
                    <a:pt x="1" y="274"/>
                  </a:lnTo>
                  <a:lnTo>
                    <a:pt x="0" y="251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59"/>
                  </a:lnTo>
                  <a:lnTo>
                    <a:pt x="0" y="137"/>
                  </a:lnTo>
                  <a:lnTo>
                    <a:pt x="1" y="115"/>
                  </a:lnTo>
                  <a:lnTo>
                    <a:pt x="2" y="93"/>
                  </a:lnTo>
                  <a:lnTo>
                    <a:pt x="2" y="71"/>
                  </a:lnTo>
                  <a:lnTo>
                    <a:pt x="5" y="50"/>
                  </a:lnTo>
                  <a:lnTo>
                    <a:pt x="6" y="29"/>
                  </a:lnTo>
                  <a:lnTo>
                    <a:pt x="9" y="10"/>
                  </a:lnTo>
                  <a:lnTo>
                    <a:pt x="15" y="7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74" name="Freeform 445"/>
            <p:cNvSpPr>
              <a:spLocks/>
            </p:cNvSpPr>
            <p:nvPr/>
          </p:nvSpPr>
          <p:spPr bwMode="auto">
            <a:xfrm>
              <a:off x="6875" y="3810"/>
              <a:ext cx="56" cy="25"/>
            </a:xfrm>
            <a:custGeom>
              <a:avLst/>
              <a:gdLst>
                <a:gd name="T0" fmla="*/ 0 w 224"/>
                <a:gd name="T1" fmla="*/ 0 h 101"/>
                <a:gd name="T2" fmla="*/ 0 w 224"/>
                <a:gd name="T3" fmla="*/ 0 h 101"/>
                <a:gd name="T4" fmla="*/ 0 w 224"/>
                <a:gd name="T5" fmla="*/ 0 h 101"/>
                <a:gd name="T6" fmla="*/ 0 w 224"/>
                <a:gd name="T7" fmla="*/ 0 h 101"/>
                <a:gd name="T8" fmla="*/ 0 w 224"/>
                <a:gd name="T9" fmla="*/ 0 h 101"/>
                <a:gd name="T10" fmla="*/ 0 w 224"/>
                <a:gd name="T11" fmla="*/ 0 h 101"/>
                <a:gd name="T12" fmla="*/ 0 w 224"/>
                <a:gd name="T13" fmla="*/ 0 h 101"/>
                <a:gd name="T14" fmla="*/ 0 w 224"/>
                <a:gd name="T15" fmla="*/ 0 h 101"/>
                <a:gd name="T16" fmla="*/ 0 w 224"/>
                <a:gd name="T17" fmla="*/ 0 h 101"/>
                <a:gd name="T18" fmla="*/ 0 w 224"/>
                <a:gd name="T19" fmla="*/ 0 h 101"/>
                <a:gd name="T20" fmla="*/ 0 w 224"/>
                <a:gd name="T21" fmla="*/ 0 h 101"/>
                <a:gd name="T22" fmla="*/ 0 w 224"/>
                <a:gd name="T23" fmla="*/ 0 h 101"/>
                <a:gd name="T24" fmla="*/ 0 w 224"/>
                <a:gd name="T25" fmla="*/ 0 h 101"/>
                <a:gd name="T26" fmla="*/ 0 w 224"/>
                <a:gd name="T27" fmla="*/ 0 h 101"/>
                <a:gd name="T28" fmla="*/ 0 w 224"/>
                <a:gd name="T29" fmla="*/ 0 h 101"/>
                <a:gd name="T30" fmla="*/ 0 w 224"/>
                <a:gd name="T31" fmla="*/ 0 h 101"/>
                <a:gd name="T32" fmla="*/ 0 w 224"/>
                <a:gd name="T33" fmla="*/ 0 h 101"/>
                <a:gd name="T34" fmla="*/ 0 w 224"/>
                <a:gd name="T35" fmla="*/ 0 h 101"/>
                <a:gd name="T36" fmla="*/ 0 w 224"/>
                <a:gd name="T37" fmla="*/ 0 h 101"/>
                <a:gd name="T38" fmla="*/ 0 w 224"/>
                <a:gd name="T39" fmla="*/ 0 h 101"/>
                <a:gd name="T40" fmla="*/ 0 w 224"/>
                <a:gd name="T41" fmla="*/ 0 h 101"/>
                <a:gd name="T42" fmla="*/ 0 w 224"/>
                <a:gd name="T43" fmla="*/ 0 h 101"/>
                <a:gd name="T44" fmla="*/ 0 w 224"/>
                <a:gd name="T45" fmla="*/ 0 h 101"/>
                <a:gd name="T46" fmla="*/ 0 w 224"/>
                <a:gd name="T47" fmla="*/ 0 h 101"/>
                <a:gd name="T48" fmla="*/ 0 w 224"/>
                <a:gd name="T49" fmla="*/ 0 h 101"/>
                <a:gd name="T50" fmla="*/ 0 w 224"/>
                <a:gd name="T51" fmla="*/ 0 h 101"/>
                <a:gd name="T52" fmla="*/ 0 w 224"/>
                <a:gd name="T53" fmla="*/ 0 h 101"/>
                <a:gd name="T54" fmla="*/ 0 w 224"/>
                <a:gd name="T55" fmla="*/ 0 h 101"/>
                <a:gd name="T56" fmla="*/ 0 w 224"/>
                <a:gd name="T57" fmla="*/ 0 h 101"/>
                <a:gd name="T58" fmla="*/ 0 w 224"/>
                <a:gd name="T59" fmla="*/ 0 h 101"/>
                <a:gd name="T60" fmla="*/ 0 w 224"/>
                <a:gd name="T61" fmla="*/ 0 h 101"/>
                <a:gd name="T62" fmla="*/ 0 w 224"/>
                <a:gd name="T63" fmla="*/ 0 h 101"/>
                <a:gd name="T64" fmla="*/ 0 w 224"/>
                <a:gd name="T65" fmla="*/ 0 h 101"/>
                <a:gd name="T66" fmla="*/ 0 w 224"/>
                <a:gd name="T67" fmla="*/ 0 h 101"/>
                <a:gd name="T68" fmla="*/ 0 w 224"/>
                <a:gd name="T69" fmla="*/ 0 h 101"/>
                <a:gd name="T70" fmla="*/ 0 w 224"/>
                <a:gd name="T71" fmla="*/ 0 h 101"/>
                <a:gd name="T72" fmla="*/ 0 w 224"/>
                <a:gd name="T73" fmla="*/ 0 h 101"/>
                <a:gd name="T74" fmla="*/ 0 w 224"/>
                <a:gd name="T75" fmla="*/ 0 h 101"/>
                <a:gd name="T76" fmla="*/ 0 w 224"/>
                <a:gd name="T77" fmla="*/ 0 h 101"/>
                <a:gd name="T78" fmla="*/ 0 w 224"/>
                <a:gd name="T79" fmla="*/ 0 h 101"/>
                <a:gd name="T80" fmla="*/ 0 w 224"/>
                <a:gd name="T81" fmla="*/ 0 h 101"/>
                <a:gd name="T82" fmla="*/ 0 w 224"/>
                <a:gd name="T83" fmla="*/ 0 h 101"/>
                <a:gd name="T84" fmla="*/ 0 w 224"/>
                <a:gd name="T85" fmla="*/ 0 h 101"/>
                <a:gd name="T86" fmla="*/ 0 w 224"/>
                <a:gd name="T87" fmla="*/ 0 h 101"/>
                <a:gd name="T88" fmla="*/ 0 w 224"/>
                <a:gd name="T89" fmla="*/ 0 h 101"/>
                <a:gd name="T90" fmla="*/ 0 w 224"/>
                <a:gd name="T91" fmla="*/ 0 h 101"/>
                <a:gd name="T92" fmla="*/ 0 w 224"/>
                <a:gd name="T93" fmla="*/ 0 h 101"/>
                <a:gd name="T94" fmla="*/ 0 w 224"/>
                <a:gd name="T95" fmla="*/ 0 h 101"/>
                <a:gd name="T96" fmla="*/ 0 w 224"/>
                <a:gd name="T97" fmla="*/ 0 h 101"/>
                <a:gd name="T98" fmla="*/ 0 w 224"/>
                <a:gd name="T99" fmla="*/ 0 h 1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4"/>
                <a:gd name="T151" fmla="*/ 0 h 101"/>
                <a:gd name="T152" fmla="*/ 224 w 224"/>
                <a:gd name="T153" fmla="*/ 101 h 1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4" h="101">
                  <a:moveTo>
                    <a:pt x="103" y="0"/>
                  </a:moveTo>
                  <a:lnTo>
                    <a:pt x="108" y="3"/>
                  </a:lnTo>
                  <a:lnTo>
                    <a:pt x="112" y="5"/>
                  </a:lnTo>
                  <a:lnTo>
                    <a:pt x="112" y="9"/>
                  </a:lnTo>
                  <a:lnTo>
                    <a:pt x="112" y="14"/>
                  </a:lnTo>
                  <a:lnTo>
                    <a:pt x="104" y="23"/>
                  </a:lnTo>
                  <a:lnTo>
                    <a:pt x="96" y="32"/>
                  </a:lnTo>
                  <a:lnTo>
                    <a:pt x="91" y="42"/>
                  </a:lnTo>
                  <a:lnTo>
                    <a:pt x="92" y="53"/>
                  </a:lnTo>
                  <a:lnTo>
                    <a:pt x="99" y="45"/>
                  </a:lnTo>
                  <a:lnTo>
                    <a:pt x="108" y="40"/>
                  </a:lnTo>
                  <a:lnTo>
                    <a:pt x="115" y="33"/>
                  </a:lnTo>
                  <a:lnTo>
                    <a:pt x="125" y="27"/>
                  </a:lnTo>
                  <a:lnTo>
                    <a:pt x="132" y="22"/>
                  </a:lnTo>
                  <a:lnTo>
                    <a:pt x="142" y="16"/>
                  </a:lnTo>
                  <a:lnTo>
                    <a:pt x="151" y="13"/>
                  </a:lnTo>
                  <a:lnTo>
                    <a:pt x="161" y="12"/>
                  </a:lnTo>
                  <a:lnTo>
                    <a:pt x="161" y="19"/>
                  </a:lnTo>
                  <a:lnTo>
                    <a:pt x="158" y="27"/>
                  </a:lnTo>
                  <a:lnTo>
                    <a:pt x="154" y="30"/>
                  </a:lnTo>
                  <a:lnTo>
                    <a:pt x="149" y="35"/>
                  </a:lnTo>
                  <a:lnTo>
                    <a:pt x="143" y="38"/>
                  </a:lnTo>
                  <a:lnTo>
                    <a:pt x="138" y="42"/>
                  </a:lnTo>
                  <a:lnTo>
                    <a:pt x="131" y="45"/>
                  </a:lnTo>
                  <a:lnTo>
                    <a:pt x="127" y="50"/>
                  </a:lnTo>
                  <a:lnTo>
                    <a:pt x="124" y="55"/>
                  </a:lnTo>
                  <a:lnTo>
                    <a:pt x="122" y="61"/>
                  </a:lnTo>
                  <a:lnTo>
                    <a:pt x="131" y="64"/>
                  </a:lnTo>
                  <a:lnTo>
                    <a:pt x="140" y="62"/>
                  </a:lnTo>
                  <a:lnTo>
                    <a:pt x="149" y="56"/>
                  </a:lnTo>
                  <a:lnTo>
                    <a:pt x="158" y="51"/>
                  </a:lnTo>
                  <a:lnTo>
                    <a:pt x="167" y="42"/>
                  </a:lnTo>
                  <a:lnTo>
                    <a:pt x="178" y="35"/>
                  </a:lnTo>
                  <a:lnTo>
                    <a:pt x="185" y="27"/>
                  </a:lnTo>
                  <a:lnTo>
                    <a:pt x="193" y="24"/>
                  </a:lnTo>
                  <a:lnTo>
                    <a:pt x="197" y="23"/>
                  </a:lnTo>
                  <a:lnTo>
                    <a:pt x="201" y="24"/>
                  </a:lnTo>
                  <a:lnTo>
                    <a:pt x="204" y="29"/>
                  </a:lnTo>
                  <a:lnTo>
                    <a:pt x="209" y="37"/>
                  </a:lnTo>
                  <a:lnTo>
                    <a:pt x="201" y="38"/>
                  </a:lnTo>
                  <a:lnTo>
                    <a:pt x="191" y="43"/>
                  </a:lnTo>
                  <a:lnTo>
                    <a:pt x="185" y="48"/>
                  </a:lnTo>
                  <a:lnTo>
                    <a:pt x="180" y="55"/>
                  </a:lnTo>
                  <a:lnTo>
                    <a:pt x="177" y="59"/>
                  </a:lnTo>
                  <a:lnTo>
                    <a:pt x="175" y="66"/>
                  </a:lnTo>
                  <a:lnTo>
                    <a:pt x="178" y="69"/>
                  </a:lnTo>
                  <a:lnTo>
                    <a:pt x="183" y="72"/>
                  </a:lnTo>
                  <a:lnTo>
                    <a:pt x="186" y="71"/>
                  </a:lnTo>
                  <a:lnTo>
                    <a:pt x="190" y="71"/>
                  </a:lnTo>
                  <a:lnTo>
                    <a:pt x="197" y="70"/>
                  </a:lnTo>
                  <a:lnTo>
                    <a:pt x="204" y="68"/>
                  </a:lnTo>
                  <a:lnTo>
                    <a:pt x="210" y="69"/>
                  </a:lnTo>
                  <a:lnTo>
                    <a:pt x="214" y="71"/>
                  </a:lnTo>
                  <a:lnTo>
                    <a:pt x="219" y="72"/>
                  </a:lnTo>
                  <a:lnTo>
                    <a:pt x="224" y="72"/>
                  </a:lnTo>
                  <a:lnTo>
                    <a:pt x="213" y="78"/>
                  </a:lnTo>
                  <a:lnTo>
                    <a:pt x="202" y="84"/>
                  </a:lnTo>
                  <a:lnTo>
                    <a:pt x="190" y="89"/>
                  </a:lnTo>
                  <a:lnTo>
                    <a:pt x="179" y="94"/>
                  </a:lnTo>
                  <a:lnTo>
                    <a:pt x="166" y="96"/>
                  </a:lnTo>
                  <a:lnTo>
                    <a:pt x="152" y="98"/>
                  </a:lnTo>
                  <a:lnTo>
                    <a:pt x="139" y="98"/>
                  </a:lnTo>
                  <a:lnTo>
                    <a:pt x="126" y="101"/>
                  </a:lnTo>
                  <a:lnTo>
                    <a:pt x="112" y="99"/>
                  </a:lnTo>
                  <a:lnTo>
                    <a:pt x="97" y="99"/>
                  </a:lnTo>
                  <a:lnTo>
                    <a:pt x="84" y="98"/>
                  </a:lnTo>
                  <a:lnTo>
                    <a:pt x="72" y="98"/>
                  </a:lnTo>
                  <a:lnTo>
                    <a:pt x="59" y="98"/>
                  </a:lnTo>
                  <a:lnTo>
                    <a:pt x="46" y="98"/>
                  </a:lnTo>
                  <a:lnTo>
                    <a:pt x="34" y="98"/>
                  </a:lnTo>
                  <a:lnTo>
                    <a:pt x="25" y="98"/>
                  </a:lnTo>
                  <a:lnTo>
                    <a:pt x="15" y="93"/>
                  </a:lnTo>
                  <a:lnTo>
                    <a:pt x="9" y="88"/>
                  </a:lnTo>
                  <a:lnTo>
                    <a:pt x="4" y="81"/>
                  </a:lnTo>
                  <a:lnTo>
                    <a:pt x="2" y="76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3" y="46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4" y="25"/>
                  </a:lnTo>
                  <a:lnTo>
                    <a:pt x="21" y="21"/>
                  </a:lnTo>
                  <a:lnTo>
                    <a:pt x="27" y="14"/>
                  </a:lnTo>
                  <a:lnTo>
                    <a:pt x="33" y="12"/>
                  </a:lnTo>
                  <a:lnTo>
                    <a:pt x="39" y="9"/>
                  </a:lnTo>
                  <a:lnTo>
                    <a:pt x="46" y="8"/>
                  </a:lnTo>
                  <a:lnTo>
                    <a:pt x="49" y="12"/>
                  </a:lnTo>
                  <a:lnTo>
                    <a:pt x="53" y="17"/>
                  </a:lnTo>
                  <a:lnTo>
                    <a:pt x="46" y="19"/>
                  </a:lnTo>
                  <a:lnTo>
                    <a:pt x="48" y="25"/>
                  </a:lnTo>
                  <a:lnTo>
                    <a:pt x="51" y="31"/>
                  </a:lnTo>
                  <a:lnTo>
                    <a:pt x="57" y="37"/>
                  </a:lnTo>
                  <a:lnTo>
                    <a:pt x="62" y="31"/>
                  </a:lnTo>
                  <a:lnTo>
                    <a:pt x="68" y="25"/>
                  </a:lnTo>
                  <a:lnTo>
                    <a:pt x="73" y="21"/>
                  </a:lnTo>
                  <a:lnTo>
                    <a:pt x="80" y="16"/>
                  </a:lnTo>
                  <a:lnTo>
                    <a:pt x="91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75" name="Freeform 446"/>
            <p:cNvSpPr>
              <a:spLocks/>
            </p:cNvSpPr>
            <p:nvPr/>
          </p:nvSpPr>
          <p:spPr bwMode="auto">
            <a:xfrm>
              <a:off x="6968" y="3822"/>
              <a:ext cx="12" cy="5"/>
            </a:xfrm>
            <a:custGeom>
              <a:avLst/>
              <a:gdLst>
                <a:gd name="T0" fmla="*/ 0 w 50"/>
                <a:gd name="T1" fmla="*/ 0 h 21"/>
                <a:gd name="T2" fmla="*/ 0 w 50"/>
                <a:gd name="T3" fmla="*/ 0 h 21"/>
                <a:gd name="T4" fmla="*/ 0 w 50"/>
                <a:gd name="T5" fmla="*/ 0 h 21"/>
                <a:gd name="T6" fmla="*/ 0 w 50"/>
                <a:gd name="T7" fmla="*/ 0 h 21"/>
                <a:gd name="T8" fmla="*/ 0 w 50"/>
                <a:gd name="T9" fmla="*/ 0 h 21"/>
                <a:gd name="T10" fmla="*/ 0 w 50"/>
                <a:gd name="T11" fmla="*/ 0 h 21"/>
                <a:gd name="T12" fmla="*/ 0 w 50"/>
                <a:gd name="T13" fmla="*/ 0 h 21"/>
                <a:gd name="T14" fmla="*/ 0 w 50"/>
                <a:gd name="T15" fmla="*/ 0 h 21"/>
                <a:gd name="T16" fmla="*/ 0 w 50"/>
                <a:gd name="T17" fmla="*/ 0 h 21"/>
                <a:gd name="T18" fmla="*/ 0 w 50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21"/>
                <a:gd name="T32" fmla="*/ 50 w 50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21">
                  <a:moveTo>
                    <a:pt x="0" y="0"/>
                  </a:moveTo>
                  <a:lnTo>
                    <a:pt x="9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8" y="2"/>
                  </a:lnTo>
                  <a:lnTo>
                    <a:pt x="50" y="7"/>
                  </a:lnTo>
                  <a:lnTo>
                    <a:pt x="3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76" name="Freeform 447"/>
            <p:cNvSpPr>
              <a:spLocks/>
            </p:cNvSpPr>
            <p:nvPr/>
          </p:nvSpPr>
          <p:spPr bwMode="auto">
            <a:xfrm>
              <a:off x="7112" y="3822"/>
              <a:ext cx="33" cy="13"/>
            </a:xfrm>
            <a:custGeom>
              <a:avLst/>
              <a:gdLst>
                <a:gd name="T0" fmla="*/ 0 w 130"/>
                <a:gd name="T1" fmla="*/ 0 h 54"/>
                <a:gd name="T2" fmla="*/ 0 w 130"/>
                <a:gd name="T3" fmla="*/ 0 h 54"/>
                <a:gd name="T4" fmla="*/ 0 w 130"/>
                <a:gd name="T5" fmla="*/ 0 h 54"/>
                <a:gd name="T6" fmla="*/ 0 w 130"/>
                <a:gd name="T7" fmla="*/ 0 h 54"/>
                <a:gd name="T8" fmla="*/ 0 w 130"/>
                <a:gd name="T9" fmla="*/ 0 h 54"/>
                <a:gd name="T10" fmla="*/ 0 w 130"/>
                <a:gd name="T11" fmla="*/ 0 h 54"/>
                <a:gd name="T12" fmla="*/ 0 w 130"/>
                <a:gd name="T13" fmla="*/ 0 h 54"/>
                <a:gd name="T14" fmla="*/ 0 w 130"/>
                <a:gd name="T15" fmla="*/ 0 h 54"/>
                <a:gd name="T16" fmla="*/ 0 w 130"/>
                <a:gd name="T17" fmla="*/ 0 h 54"/>
                <a:gd name="T18" fmla="*/ 0 w 130"/>
                <a:gd name="T19" fmla="*/ 0 h 54"/>
                <a:gd name="T20" fmla="*/ 0 w 130"/>
                <a:gd name="T21" fmla="*/ 0 h 54"/>
                <a:gd name="T22" fmla="*/ 0 w 130"/>
                <a:gd name="T23" fmla="*/ 0 h 54"/>
                <a:gd name="T24" fmla="*/ 0 w 130"/>
                <a:gd name="T25" fmla="*/ 0 h 54"/>
                <a:gd name="T26" fmla="*/ 0 w 130"/>
                <a:gd name="T27" fmla="*/ 0 h 54"/>
                <a:gd name="T28" fmla="*/ 0 w 130"/>
                <a:gd name="T29" fmla="*/ 0 h 54"/>
                <a:gd name="T30" fmla="*/ 0 w 130"/>
                <a:gd name="T31" fmla="*/ 0 h 54"/>
                <a:gd name="T32" fmla="*/ 0 w 130"/>
                <a:gd name="T33" fmla="*/ 0 h 54"/>
                <a:gd name="T34" fmla="*/ 0 w 130"/>
                <a:gd name="T35" fmla="*/ 0 h 54"/>
                <a:gd name="T36" fmla="*/ 0 w 130"/>
                <a:gd name="T37" fmla="*/ 0 h 54"/>
                <a:gd name="T38" fmla="*/ 0 w 130"/>
                <a:gd name="T39" fmla="*/ 0 h 54"/>
                <a:gd name="T40" fmla="*/ 0 w 130"/>
                <a:gd name="T41" fmla="*/ 0 h 54"/>
                <a:gd name="T42" fmla="*/ 0 w 130"/>
                <a:gd name="T43" fmla="*/ 0 h 54"/>
                <a:gd name="T44" fmla="*/ 0 w 130"/>
                <a:gd name="T45" fmla="*/ 0 h 54"/>
                <a:gd name="T46" fmla="*/ 0 w 130"/>
                <a:gd name="T47" fmla="*/ 0 h 54"/>
                <a:gd name="T48" fmla="*/ 0 w 130"/>
                <a:gd name="T49" fmla="*/ 0 h 54"/>
                <a:gd name="T50" fmla="*/ 0 w 130"/>
                <a:gd name="T51" fmla="*/ 0 h 54"/>
                <a:gd name="T52" fmla="*/ 0 w 130"/>
                <a:gd name="T53" fmla="*/ 0 h 54"/>
                <a:gd name="T54" fmla="*/ 0 w 130"/>
                <a:gd name="T55" fmla="*/ 0 h 54"/>
                <a:gd name="T56" fmla="*/ 0 w 130"/>
                <a:gd name="T57" fmla="*/ 0 h 54"/>
                <a:gd name="T58" fmla="*/ 0 w 130"/>
                <a:gd name="T59" fmla="*/ 0 h 54"/>
                <a:gd name="T60" fmla="*/ 0 w 130"/>
                <a:gd name="T61" fmla="*/ 0 h 54"/>
                <a:gd name="T62" fmla="*/ 0 w 130"/>
                <a:gd name="T63" fmla="*/ 0 h 54"/>
                <a:gd name="T64" fmla="*/ 0 w 130"/>
                <a:gd name="T65" fmla="*/ 0 h 54"/>
                <a:gd name="T66" fmla="*/ 0 w 130"/>
                <a:gd name="T67" fmla="*/ 0 h 54"/>
                <a:gd name="T68" fmla="*/ 0 w 130"/>
                <a:gd name="T69" fmla="*/ 0 h 54"/>
                <a:gd name="T70" fmla="*/ 0 w 130"/>
                <a:gd name="T71" fmla="*/ 0 h 54"/>
                <a:gd name="T72" fmla="*/ 0 w 130"/>
                <a:gd name="T73" fmla="*/ 0 h 54"/>
                <a:gd name="T74" fmla="*/ 0 w 130"/>
                <a:gd name="T75" fmla="*/ 0 h 54"/>
                <a:gd name="T76" fmla="*/ 0 w 130"/>
                <a:gd name="T77" fmla="*/ 0 h 54"/>
                <a:gd name="T78" fmla="*/ 0 w 130"/>
                <a:gd name="T79" fmla="*/ 0 h 54"/>
                <a:gd name="T80" fmla="*/ 0 w 130"/>
                <a:gd name="T81" fmla="*/ 0 h 54"/>
                <a:gd name="T82" fmla="*/ 0 w 130"/>
                <a:gd name="T83" fmla="*/ 0 h 54"/>
                <a:gd name="T84" fmla="*/ 0 w 130"/>
                <a:gd name="T85" fmla="*/ 0 h 54"/>
                <a:gd name="T86" fmla="*/ 0 w 130"/>
                <a:gd name="T87" fmla="*/ 0 h 54"/>
                <a:gd name="T88" fmla="*/ 0 w 130"/>
                <a:gd name="T89" fmla="*/ 0 h 54"/>
                <a:gd name="T90" fmla="*/ 0 w 130"/>
                <a:gd name="T91" fmla="*/ 0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0"/>
                <a:gd name="T139" fmla="*/ 0 h 54"/>
                <a:gd name="T140" fmla="*/ 130 w 130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0" h="54">
                  <a:moveTo>
                    <a:pt x="95" y="1"/>
                  </a:moveTo>
                  <a:lnTo>
                    <a:pt x="100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5" y="1"/>
                  </a:lnTo>
                  <a:lnTo>
                    <a:pt x="121" y="3"/>
                  </a:lnTo>
                  <a:lnTo>
                    <a:pt x="127" y="7"/>
                  </a:lnTo>
                  <a:lnTo>
                    <a:pt x="129" y="9"/>
                  </a:lnTo>
                  <a:lnTo>
                    <a:pt x="130" y="16"/>
                  </a:lnTo>
                  <a:lnTo>
                    <a:pt x="127" y="20"/>
                  </a:lnTo>
                  <a:lnTo>
                    <a:pt x="125" y="27"/>
                  </a:lnTo>
                  <a:lnTo>
                    <a:pt x="121" y="29"/>
                  </a:lnTo>
                  <a:lnTo>
                    <a:pt x="117" y="31"/>
                  </a:lnTo>
                  <a:lnTo>
                    <a:pt x="111" y="33"/>
                  </a:lnTo>
                  <a:lnTo>
                    <a:pt x="106" y="36"/>
                  </a:lnTo>
                  <a:lnTo>
                    <a:pt x="99" y="37"/>
                  </a:lnTo>
                  <a:lnTo>
                    <a:pt x="93" y="40"/>
                  </a:lnTo>
                  <a:lnTo>
                    <a:pt x="87" y="40"/>
                  </a:lnTo>
                  <a:lnTo>
                    <a:pt x="79" y="40"/>
                  </a:lnTo>
                  <a:lnTo>
                    <a:pt x="70" y="40"/>
                  </a:lnTo>
                  <a:lnTo>
                    <a:pt x="61" y="40"/>
                  </a:lnTo>
                  <a:lnTo>
                    <a:pt x="52" y="41"/>
                  </a:lnTo>
                  <a:lnTo>
                    <a:pt x="42" y="43"/>
                  </a:lnTo>
                  <a:lnTo>
                    <a:pt x="32" y="44"/>
                  </a:lnTo>
                  <a:lnTo>
                    <a:pt x="24" y="47"/>
                  </a:lnTo>
                  <a:lnTo>
                    <a:pt x="15" y="50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1" y="34"/>
                  </a:lnTo>
                  <a:lnTo>
                    <a:pt x="3" y="28"/>
                  </a:lnTo>
                  <a:lnTo>
                    <a:pt x="8" y="22"/>
                  </a:lnTo>
                  <a:lnTo>
                    <a:pt x="15" y="18"/>
                  </a:lnTo>
                  <a:lnTo>
                    <a:pt x="26" y="16"/>
                  </a:lnTo>
                  <a:lnTo>
                    <a:pt x="31" y="14"/>
                  </a:lnTo>
                  <a:lnTo>
                    <a:pt x="38" y="13"/>
                  </a:lnTo>
                  <a:lnTo>
                    <a:pt x="44" y="11"/>
                  </a:lnTo>
                  <a:lnTo>
                    <a:pt x="52" y="11"/>
                  </a:lnTo>
                  <a:lnTo>
                    <a:pt x="56" y="9"/>
                  </a:lnTo>
                  <a:lnTo>
                    <a:pt x="62" y="8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85" y="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77" name="Freeform 448"/>
            <p:cNvSpPr>
              <a:spLocks/>
            </p:cNvSpPr>
            <p:nvPr/>
          </p:nvSpPr>
          <p:spPr bwMode="auto">
            <a:xfrm>
              <a:off x="6708" y="3826"/>
              <a:ext cx="17" cy="7"/>
            </a:xfrm>
            <a:custGeom>
              <a:avLst/>
              <a:gdLst>
                <a:gd name="T0" fmla="*/ 0 w 69"/>
                <a:gd name="T1" fmla="*/ 0 h 27"/>
                <a:gd name="T2" fmla="*/ 0 w 69"/>
                <a:gd name="T3" fmla="*/ 0 h 27"/>
                <a:gd name="T4" fmla="*/ 0 w 69"/>
                <a:gd name="T5" fmla="*/ 0 h 27"/>
                <a:gd name="T6" fmla="*/ 0 w 69"/>
                <a:gd name="T7" fmla="*/ 0 h 27"/>
                <a:gd name="T8" fmla="*/ 0 w 69"/>
                <a:gd name="T9" fmla="*/ 0 h 27"/>
                <a:gd name="T10" fmla="*/ 0 w 69"/>
                <a:gd name="T11" fmla="*/ 0 h 27"/>
                <a:gd name="T12" fmla="*/ 0 w 69"/>
                <a:gd name="T13" fmla="*/ 0 h 27"/>
                <a:gd name="T14" fmla="*/ 0 w 69"/>
                <a:gd name="T15" fmla="*/ 0 h 27"/>
                <a:gd name="T16" fmla="*/ 0 w 69"/>
                <a:gd name="T17" fmla="*/ 0 h 27"/>
                <a:gd name="T18" fmla="*/ 0 w 69"/>
                <a:gd name="T19" fmla="*/ 0 h 27"/>
                <a:gd name="T20" fmla="*/ 0 w 69"/>
                <a:gd name="T21" fmla="*/ 0 h 27"/>
                <a:gd name="T22" fmla="*/ 0 w 69"/>
                <a:gd name="T23" fmla="*/ 0 h 27"/>
                <a:gd name="T24" fmla="*/ 0 w 69"/>
                <a:gd name="T25" fmla="*/ 0 h 27"/>
                <a:gd name="T26" fmla="*/ 0 w 69"/>
                <a:gd name="T27" fmla="*/ 0 h 27"/>
                <a:gd name="T28" fmla="*/ 0 w 69"/>
                <a:gd name="T29" fmla="*/ 0 h 27"/>
                <a:gd name="T30" fmla="*/ 0 w 69"/>
                <a:gd name="T31" fmla="*/ 0 h 27"/>
                <a:gd name="T32" fmla="*/ 0 w 69"/>
                <a:gd name="T33" fmla="*/ 0 h 27"/>
                <a:gd name="T34" fmla="*/ 0 w 69"/>
                <a:gd name="T35" fmla="*/ 0 h 27"/>
                <a:gd name="T36" fmla="*/ 0 w 69"/>
                <a:gd name="T37" fmla="*/ 0 h 27"/>
                <a:gd name="T38" fmla="*/ 0 w 69"/>
                <a:gd name="T39" fmla="*/ 0 h 27"/>
                <a:gd name="T40" fmla="*/ 0 w 69"/>
                <a:gd name="T41" fmla="*/ 0 h 27"/>
                <a:gd name="T42" fmla="*/ 0 w 69"/>
                <a:gd name="T43" fmla="*/ 0 h 27"/>
                <a:gd name="T44" fmla="*/ 0 w 69"/>
                <a:gd name="T45" fmla="*/ 0 h 27"/>
                <a:gd name="T46" fmla="*/ 0 w 69"/>
                <a:gd name="T47" fmla="*/ 0 h 27"/>
                <a:gd name="T48" fmla="*/ 0 w 69"/>
                <a:gd name="T49" fmla="*/ 0 h 27"/>
                <a:gd name="T50" fmla="*/ 0 w 69"/>
                <a:gd name="T51" fmla="*/ 0 h 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9"/>
                <a:gd name="T79" fmla="*/ 0 h 27"/>
                <a:gd name="T80" fmla="*/ 69 w 69"/>
                <a:gd name="T81" fmla="*/ 27 h 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9" h="27">
                  <a:moveTo>
                    <a:pt x="58" y="0"/>
                  </a:moveTo>
                  <a:lnTo>
                    <a:pt x="65" y="2"/>
                  </a:lnTo>
                  <a:lnTo>
                    <a:pt x="69" y="4"/>
                  </a:lnTo>
                  <a:lnTo>
                    <a:pt x="69" y="7"/>
                  </a:lnTo>
                  <a:lnTo>
                    <a:pt x="68" y="12"/>
                  </a:lnTo>
                  <a:lnTo>
                    <a:pt x="62" y="14"/>
                  </a:lnTo>
                  <a:lnTo>
                    <a:pt x="57" y="18"/>
                  </a:lnTo>
                  <a:lnTo>
                    <a:pt x="48" y="21"/>
                  </a:lnTo>
                  <a:lnTo>
                    <a:pt x="42" y="24"/>
                  </a:lnTo>
                  <a:lnTo>
                    <a:pt x="34" y="25"/>
                  </a:lnTo>
                  <a:lnTo>
                    <a:pt x="26" y="27"/>
                  </a:lnTo>
                  <a:lnTo>
                    <a:pt x="18" y="27"/>
                  </a:lnTo>
                  <a:lnTo>
                    <a:pt x="12" y="27"/>
                  </a:lnTo>
                  <a:lnTo>
                    <a:pt x="6" y="25"/>
                  </a:lnTo>
                  <a:lnTo>
                    <a:pt x="3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9" y="11"/>
                  </a:lnTo>
                  <a:lnTo>
                    <a:pt x="16" y="11"/>
                  </a:lnTo>
                  <a:lnTo>
                    <a:pt x="22" y="10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5" y="3"/>
                  </a:lnTo>
                  <a:lnTo>
                    <a:pt x="51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78" name="Freeform 449"/>
            <p:cNvSpPr>
              <a:spLocks/>
            </p:cNvSpPr>
            <p:nvPr/>
          </p:nvSpPr>
          <p:spPr bwMode="auto">
            <a:xfrm>
              <a:off x="7038" y="3826"/>
              <a:ext cx="47" cy="16"/>
            </a:xfrm>
            <a:custGeom>
              <a:avLst/>
              <a:gdLst>
                <a:gd name="T0" fmla="*/ 0 w 188"/>
                <a:gd name="T1" fmla="*/ 0 h 61"/>
                <a:gd name="T2" fmla="*/ 0 w 188"/>
                <a:gd name="T3" fmla="*/ 0 h 61"/>
                <a:gd name="T4" fmla="*/ 0 w 188"/>
                <a:gd name="T5" fmla="*/ 0 h 61"/>
                <a:gd name="T6" fmla="*/ 0 w 188"/>
                <a:gd name="T7" fmla="*/ 0 h 61"/>
                <a:gd name="T8" fmla="*/ 0 w 188"/>
                <a:gd name="T9" fmla="*/ 0 h 61"/>
                <a:gd name="T10" fmla="*/ 0 w 188"/>
                <a:gd name="T11" fmla="*/ 0 h 61"/>
                <a:gd name="T12" fmla="*/ 0 w 188"/>
                <a:gd name="T13" fmla="*/ 0 h 61"/>
                <a:gd name="T14" fmla="*/ 0 w 188"/>
                <a:gd name="T15" fmla="*/ 0 h 61"/>
                <a:gd name="T16" fmla="*/ 0 w 188"/>
                <a:gd name="T17" fmla="*/ 0 h 61"/>
                <a:gd name="T18" fmla="*/ 0 w 188"/>
                <a:gd name="T19" fmla="*/ 0 h 61"/>
                <a:gd name="T20" fmla="*/ 0 w 188"/>
                <a:gd name="T21" fmla="*/ 0 h 61"/>
                <a:gd name="T22" fmla="*/ 0 w 188"/>
                <a:gd name="T23" fmla="*/ 0 h 61"/>
                <a:gd name="T24" fmla="*/ 0 w 188"/>
                <a:gd name="T25" fmla="*/ 0 h 61"/>
                <a:gd name="T26" fmla="*/ 0 w 188"/>
                <a:gd name="T27" fmla="*/ 0 h 61"/>
                <a:gd name="T28" fmla="*/ 0 w 188"/>
                <a:gd name="T29" fmla="*/ 0 h 61"/>
                <a:gd name="T30" fmla="*/ 0 w 188"/>
                <a:gd name="T31" fmla="*/ 0 h 61"/>
                <a:gd name="T32" fmla="*/ 0 w 188"/>
                <a:gd name="T33" fmla="*/ 0 h 61"/>
                <a:gd name="T34" fmla="*/ 0 w 188"/>
                <a:gd name="T35" fmla="*/ 0 h 61"/>
                <a:gd name="T36" fmla="*/ 0 w 188"/>
                <a:gd name="T37" fmla="*/ 0 h 61"/>
                <a:gd name="T38" fmla="*/ 0 w 188"/>
                <a:gd name="T39" fmla="*/ 0 h 61"/>
                <a:gd name="T40" fmla="*/ 0 w 188"/>
                <a:gd name="T41" fmla="*/ 0 h 61"/>
                <a:gd name="T42" fmla="*/ 0 w 188"/>
                <a:gd name="T43" fmla="*/ 0 h 61"/>
                <a:gd name="T44" fmla="*/ 0 w 188"/>
                <a:gd name="T45" fmla="*/ 0 h 61"/>
                <a:gd name="T46" fmla="*/ 0 w 188"/>
                <a:gd name="T47" fmla="*/ 0 h 61"/>
                <a:gd name="T48" fmla="*/ 0 w 188"/>
                <a:gd name="T49" fmla="*/ 0 h 61"/>
                <a:gd name="T50" fmla="*/ 0 w 188"/>
                <a:gd name="T51" fmla="*/ 0 h 61"/>
                <a:gd name="T52" fmla="*/ 0 w 188"/>
                <a:gd name="T53" fmla="*/ 0 h 61"/>
                <a:gd name="T54" fmla="*/ 0 w 188"/>
                <a:gd name="T55" fmla="*/ 0 h 61"/>
                <a:gd name="T56" fmla="*/ 0 w 188"/>
                <a:gd name="T57" fmla="*/ 0 h 61"/>
                <a:gd name="T58" fmla="*/ 0 w 188"/>
                <a:gd name="T59" fmla="*/ 0 h 61"/>
                <a:gd name="T60" fmla="*/ 0 w 188"/>
                <a:gd name="T61" fmla="*/ 0 h 61"/>
                <a:gd name="T62" fmla="*/ 0 w 188"/>
                <a:gd name="T63" fmla="*/ 0 h 61"/>
                <a:gd name="T64" fmla="*/ 0 w 188"/>
                <a:gd name="T65" fmla="*/ 0 h 61"/>
                <a:gd name="T66" fmla="*/ 0 w 188"/>
                <a:gd name="T67" fmla="*/ 0 h 61"/>
                <a:gd name="T68" fmla="*/ 0 w 188"/>
                <a:gd name="T69" fmla="*/ 0 h 61"/>
                <a:gd name="T70" fmla="*/ 0 w 188"/>
                <a:gd name="T71" fmla="*/ 0 h 61"/>
                <a:gd name="T72" fmla="*/ 0 w 188"/>
                <a:gd name="T73" fmla="*/ 0 h 61"/>
                <a:gd name="T74" fmla="*/ 0 w 188"/>
                <a:gd name="T75" fmla="*/ 0 h 61"/>
                <a:gd name="T76" fmla="*/ 0 w 188"/>
                <a:gd name="T77" fmla="*/ 0 h 61"/>
                <a:gd name="T78" fmla="*/ 0 w 188"/>
                <a:gd name="T79" fmla="*/ 0 h 61"/>
                <a:gd name="T80" fmla="*/ 0 w 188"/>
                <a:gd name="T81" fmla="*/ 0 h 61"/>
                <a:gd name="T82" fmla="*/ 0 w 188"/>
                <a:gd name="T83" fmla="*/ 0 h 61"/>
                <a:gd name="T84" fmla="*/ 0 w 188"/>
                <a:gd name="T85" fmla="*/ 0 h 61"/>
                <a:gd name="T86" fmla="*/ 0 w 188"/>
                <a:gd name="T87" fmla="*/ 0 h 61"/>
                <a:gd name="T88" fmla="*/ 0 w 188"/>
                <a:gd name="T89" fmla="*/ 0 h 61"/>
                <a:gd name="T90" fmla="*/ 0 w 188"/>
                <a:gd name="T91" fmla="*/ 0 h 61"/>
                <a:gd name="T92" fmla="*/ 0 w 188"/>
                <a:gd name="T93" fmla="*/ 0 h 61"/>
                <a:gd name="T94" fmla="*/ 0 w 188"/>
                <a:gd name="T95" fmla="*/ 0 h 61"/>
                <a:gd name="T96" fmla="*/ 0 w 188"/>
                <a:gd name="T97" fmla="*/ 0 h 61"/>
                <a:gd name="T98" fmla="*/ 0 w 188"/>
                <a:gd name="T99" fmla="*/ 0 h 61"/>
                <a:gd name="T100" fmla="*/ 0 w 188"/>
                <a:gd name="T101" fmla="*/ 0 h 61"/>
                <a:gd name="T102" fmla="*/ 0 w 188"/>
                <a:gd name="T103" fmla="*/ 0 h 61"/>
                <a:gd name="T104" fmla="*/ 0 w 188"/>
                <a:gd name="T105" fmla="*/ 0 h 61"/>
                <a:gd name="T106" fmla="*/ 0 w 188"/>
                <a:gd name="T107" fmla="*/ 0 h 61"/>
                <a:gd name="T108" fmla="*/ 0 w 188"/>
                <a:gd name="T109" fmla="*/ 0 h 61"/>
                <a:gd name="T110" fmla="*/ 0 w 188"/>
                <a:gd name="T111" fmla="*/ 0 h 61"/>
                <a:gd name="T112" fmla="*/ 0 w 188"/>
                <a:gd name="T113" fmla="*/ 0 h 61"/>
                <a:gd name="T114" fmla="*/ 0 w 188"/>
                <a:gd name="T115" fmla="*/ 0 h 61"/>
                <a:gd name="T116" fmla="*/ 0 w 188"/>
                <a:gd name="T117" fmla="*/ 0 h 61"/>
                <a:gd name="T118" fmla="*/ 0 w 188"/>
                <a:gd name="T119" fmla="*/ 0 h 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8"/>
                <a:gd name="T181" fmla="*/ 0 h 61"/>
                <a:gd name="T182" fmla="*/ 188 w 188"/>
                <a:gd name="T183" fmla="*/ 61 h 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8" h="61">
                  <a:moveTo>
                    <a:pt x="157" y="0"/>
                  </a:moveTo>
                  <a:lnTo>
                    <a:pt x="167" y="1"/>
                  </a:lnTo>
                  <a:lnTo>
                    <a:pt x="175" y="6"/>
                  </a:lnTo>
                  <a:lnTo>
                    <a:pt x="180" y="15"/>
                  </a:lnTo>
                  <a:lnTo>
                    <a:pt x="176" y="25"/>
                  </a:lnTo>
                  <a:lnTo>
                    <a:pt x="181" y="28"/>
                  </a:lnTo>
                  <a:lnTo>
                    <a:pt x="186" y="33"/>
                  </a:lnTo>
                  <a:lnTo>
                    <a:pt x="188" y="39"/>
                  </a:lnTo>
                  <a:lnTo>
                    <a:pt x="188" y="45"/>
                  </a:lnTo>
                  <a:lnTo>
                    <a:pt x="180" y="45"/>
                  </a:lnTo>
                  <a:lnTo>
                    <a:pt x="173" y="46"/>
                  </a:lnTo>
                  <a:lnTo>
                    <a:pt x="164" y="47"/>
                  </a:lnTo>
                  <a:lnTo>
                    <a:pt x="156" y="48"/>
                  </a:lnTo>
                  <a:lnTo>
                    <a:pt x="146" y="50"/>
                  </a:lnTo>
                  <a:lnTo>
                    <a:pt x="139" y="51"/>
                  </a:lnTo>
                  <a:lnTo>
                    <a:pt x="129" y="52"/>
                  </a:lnTo>
                  <a:lnTo>
                    <a:pt x="121" y="53"/>
                  </a:lnTo>
                  <a:lnTo>
                    <a:pt x="111" y="53"/>
                  </a:lnTo>
                  <a:lnTo>
                    <a:pt x="103" y="53"/>
                  </a:lnTo>
                  <a:lnTo>
                    <a:pt x="93" y="53"/>
                  </a:lnTo>
                  <a:lnTo>
                    <a:pt x="83" y="54"/>
                  </a:lnTo>
                  <a:lnTo>
                    <a:pt x="74" y="54"/>
                  </a:lnTo>
                  <a:lnTo>
                    <a:pt x="64" y="54"/>
                  </a:lnTo>
                  <a:lnTo>
                    <a:pt x="55" y="54"/>
                  </a:lnTo>
                  <a:lnTo>
                    <a:pt x="46" y="54"/>
                  </a:lnTo>
                  <a:lnTo>
                    <a:pt x="34" y="60"/>
                  </a:lnTo>
                  <a:lnTo>
                    <a:pt x="23" y="61"/>
                  </a:lnTo>
                  <a:lnTo>
                    <a:pt x="11" y="59"/>
                  </a:lnTo>
                  <a:lnTo>
                    <a:pt x="0" y="57"/>
                  </a:lnTo>
                  <a:lnTo>
                    <a:pt x="2" y="52"/>
                  </a:lnTo>
                  <a:lnTo>
                    <a:pt x="5" y="50"/>
                  </a:lnTo>
                  <a:lnTo>
                    <a:pt x="11" y="47"/>
                  </a:lnTo>
                  <a:lnTo>
                    <a:pt x="16" y="47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2" y="41"/>
                  </a:lnTo>
                  <a:lnTo>
                    <a:pt x="9" y="41"/>
                  </a:lnTo>
                  <a:lnTo>
                    <a:pt x="4" y="41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6" y="31"/>
                  </a:lnTo>
                  <a:lnTo>
                    <a:pt x="8" y="25"/>
                  </a:lnTo>
                  <a:lnTo>
                    <a:pt x="5" y="21"/>
                  </a:lnTo>
                  <a:lnTo>
                    <a:pt x="12" y="17"/>
                  </a:lnTo>
                  <a:lnTo>
                    <a:pt x="22" y="14"/>
                  </a:lnTo>
                  <a:lnTo>
                    <a:pt x="32" y="12"/>
                  </a:lnTo>
                  <a:lnTo>
                    <a:pt x="41" y="12"/>
                  </a:lnTo>
                  <a:lnTo>
                    <a:pt x="51" y="11"/>
                  </a:lnTo>
                  <a:lnTo>
                    <a:pt x="61" y="11"/>
                  </a:lnTo>
                  <a:lnTo>
                    <a:pt x="70" y="11"/>
                  </a:lnTo>
                  <a:lnTo>
                    <a:pt x="81" y="11"/>
                  </a:lnTo>
                  <a:lnTo>
                    <a:pt x="91" y="10"/>
                  </a:lnTo>
                  <a:lnTo>
                    <a:pt x="100" y="8"/>
                  </a:lnTo>
                  <a:lnTo>
                    <a:pt x="110" y="7"/>
                  </a:lnTo>
                  <a:lnTo>
                    <a:pt x="120" y="7"/>
                  </a:lnTo>
                  <a:lnTo>
                    <a:pt x="129" y="5"/>
                  </a:lnTo>
                  <a:lnTo>
                    <a:pt x="139" y="4"/>
                  </a:lnTo>
                  <a:lnTo>
                    <a:pt x="147" y="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79" name="Freeform 450"/>
            <p:cNvSpPr>
              <a:spLocks/>
            </p:cNvSpPr>
            <p:nvPr/>
          </p:nvSpPr>
          <p:spPr bwMode="auto">
            <a:xfrm>
              <a:off x="6658" y="3827"/>
              <a:ext cx="41" cy="15"/>
            </a:xfrm>
            <a:custGeom>
              <a:avLst/>
              <a:gdLst>
                <a:gd name="T0" fmla="*/ 0 w 168"/>
                <a:gd name="T1" fmla="*/ 0 h 63"/>
                <a:gd name="T2" fmla="*/ 0 w 168"/>
                <a:gd name="T3" fmla="*/ 0 h 63"/>
                <a:gd name="T4" fmla="*/ 0 w 168"/>
                <a:gd name="T5" fmla="*/ 0 h 63"/>
                <a:gd name="T6" fmla="*/ 0 w 168"/>
                <a:gd name="T7" fmla="*/ 0 h 63"/>
                <a:gd name="T8" fmla="*/ 0 w 168"/>
                <a:gd name="T9" fmla="*/ 0 h 63"/>
                <a:gd name="T10" fmla="*/ 0 w 168"/>
                <a:gd name="T11" fmla="*/ 0 h 63"/>
                <a:gd name="T12" fmla="*/ 0 w 168"/>
                <a:gd name="T13" fmla="*/ 0 h 63"/>
                <a:gd name="T14" fmla="*/ 0 w 168"/>
                <a:gd name="T15" fmla="*/ 0 h 63"/>
                <a:gd name="T16" fmla="*/ 0 w 168"/>
                <a:gd name="T17" fmla="*/ 0 h 63"/>
                <a:gd name="T18" fmla="*/ 0 w 168"/>
                <a:gd name="T19" fmla="*/ 0 h 63"/>
                <a:gd name="T20" fmla="*/ 0 w 168"/>
                <a:gd name="T21" fmla="*/ 0 h 63"/>
                <a:gd name="T22" fmla="*/ 0 w 168"/>
                <a:gd name="T23" fmla="*/ 0 h 63"/>
                <a:gd name="T24" fmla="*/ 0 w 168"/>
                <a:gd name="T25" fmla="*/ 0 h 63"/>
                <a:gd name="T26" fmla="*/ 0 w 168"/>
                <a:gd name="T27" fmla="*/ 0 h 63"/>
                <a:gd name="T28" fmla="*/ 0 w 168"/>
                <a:gd name="T29" fmla="*/ 0 h 63"/>
                <a:gd name="T30" fmla="*/ 0 w 168"/>
                <a:gd name="T31" fmla="*/ 0 h 63"/>
                <a:gd name="T32" fmla="*/ 0 w 168"/>
                <a:gd name="T33" fmla="*/ 0 h 63"/>
                <a:gd name="T34" fmla="*/ 0 w 168"/>
                <a:gd name="T35" fmla="*/ 0 h 63"/>
                <a:gd name="T36" fmla="*/ 0 w 168"/>
                <a:gd name="T37" fmla="*/ 0 h 63"/>
                <a:gd name="T38" fmla="*/ 0 w 168"/>
                <a:gd name="T39" fmla="*/ 0 h 63"/>
                <a:gd name="T40" fmla="*/ 0 w 168"/>
                <a:gd name="T41" fmla="*/ 0 h 63"/>
                <a:gd name="T42" fmla="*/ 0 w 168"/>
                <a:gd name="T43" fmla="*/ 0 h 63"/>
                <a:gd name="T44" fmla="*/ 0 w 168"/>
                <a:gd name="T45" fmla="*/ 0 h 63"/>
                <a:gd name="T46" fmla="*/ 0 w 168"/>
                <a:gd name="T47" fmla="*/ 0 h 63"/>
                <a:gd name="T48" fmla="*/ 0 w 168"/>
                <a:gd name="T49" fmla="*/ 0 h 63"/>
                <a:gd name="T50" fmla="*/ 0 w 168"/>
                <a:gd name="T51" fmla="*/ 0 h 63"/>
                <a:gd name="T52" fmla="*/ 0 w 168"/>
                <a:gd name="T53" fmla="*/ 0 h 63"/>
                <a:gd name="T54" fmla="*/ 0 w 168"/>
                <a:gd name="T55" fmla="*/ 0 h 63"/>
                <a:gd name="T56" fmla="*/ 0 w 168"/>
                <a:gd name="T57" fmla="*/ 0 h 63"/>
                <a:gd name="T58" fmla="*/ 0 w 168"/>
                <a:gd name="T59" fmla="*/ 0 h 63"/>
                <a:gd name="T60" fmla="*/ 0 w 168"/>
                <a:gd name="T61" fmla="*/ 0 h 63"/>
                <a:gd name="T62" fmla="*/ 0 w 168"/>
                <a:gd name="T63" fmla="*/ 0 h 63"/>
                <a:gd name="T64" fmla="*/ 0 w 168"/>
                <a:gd name="T65" fmla="*/ 0 h 63"/>
                <a:gd name="T66" fmla="*/ 0 w 168"/>
                <a:gd name="T67" fmla="*/ 0 h 63"/>
                <a:gd name="T68" fmla="*/ 0 w 168"/>
                <a:gd name="T69" fmla="*/ 0 h 63"/>
                <a:gd name="T70" fmla="*/ 0 w 168"/>
                <a:gd name="T71" fmla="*/ 0 h 63"/>
                <a:gd name="T72" fmla="*/ 0 w 168"/>
                <a:gd name="T73" fmla="*/ 0 h 63"/>
                <a:gd name="T74" fmla="*/ 0 w 168"/>
                <a:gd name="T75" fmla="*/ 0 h 63"/>
                <a:gd name="T76" fmla="*/ 0 w 168"/>
                <a:gd name="T77" fmla="*/ 0 h 63"/>
                <a:gd name="T78" fmla="*/ 0 w 168"/>
                <a:gd name="T79" fmla="*/ 0 h 63"/>
                <a:gd name="T80" fmla="*/ 0 w 168"/>
                <a:gd name="T81" fmla="*/ 0 h 63"/>
                <a:gd name="T82" fmla="*/ 0 w 168"/>
                <a:gd name="T83" fmla="*/ 0 h 63"/>
                <a:gd name="T84" fmla="*/ 0 w 168"/>
                <a:gd name="T85" fmla="*/ 0 h 63"/>
                <a:gd name="T86" fmla="*/ 0 w 168"/>
                <a:gd name="T87" fmla="*/ 0 h 63"/>
                <a:gd name="T88" fmla="*/ 0 w 168"/>
                <a:gd name="T89" fmla="*/ 0 h 63"/>
                <a:gd name="T90" fmla="*/ 0 w 168"/>
                <a:gd name="T91" fmla="*/ 0 h 63"/>
                <a:gd name="T92" fmla="*/ 0 w 168"/>
                <a:gd name="T93" fmla="*/ 0 h 63"/>
                <a:gd name="T94" fmla="*/ 0 w 168"/>
                <a:gd name="T95" fmla="*/ 0 h 63"/>
                <a:gd name="T96" fmla="*/ 0 w 168"/>
                <a:gd name="T97" fmla="*/ 0 h 63"/>
                <a:gd name="T98" fmla="*/ 0 w 168"/>
                <a:gd name="T99" fmla="*/ 0 h 63"/>
                <a:gd name="T100" fmla="*/ 0 w 168"/>
                <a:gd name="T101" fmla="*/ 0 h 63"/>
                <a:gd name="T102" fmla="*/ 0 w 168"/>
                <a:gd name="T103" fmla="*/ 0 h 63"/>
                <a:gd name="T104" fmla="*/ 0 w 168"/>
                <a:gd name="T105" fmla="*/ 0 h 63"/>
                <a:gd name="T106" fmla="*/ 0 w 168"/>
                <a:gd name="T107" fmla="*/ 0 h 63"/>
                <a:gd name="T108" fmla="*/ 0 w 168"/>
                <a:gd name="T109" fmla="*/ 0 h 63"/>
                <a:gd name="T110" fmla="*/ 0 w 168"/>
                <a:gd name="T111" fmla="*/ 0 h 63"/>
                <a:gd name="T112" fmla="*/ 0 w 168"/>
                <a:gd name="T113" fmla="*/ 0 h 63"/>
                <a:gd name="T114" fmla="*/ 0 w 168"/>
                <a:gd name="T115" fmla="*/ 0 h 63"/>
                <a:gd name="T116" fmla="*/ 0 w 168"/>
                <a:gd name="T117" fmla="*/ 0 h 63"/>
                <a:gd name="T118" fmla="*/ 0 w 168"/>
                <a:gd name="T119" fmla="*/ 0 h 63"/>
                <a:gd name="T120" fmla="*/ 0 w 168"/>
                <a:gd name="T121" fmla="*/ 0 h 63"/>
                <a:gd name="T122" fmla="*/ 0 w 168"/>
                <a:gd name="T123" fmla="*/ 0 h 63"/>
                <a:gd name="T124" fmla="*/ 0 w 168"/>
                <a:gd name="T125" fmla="*/ 0 h 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8"/>
                <a:gd name="T190" fmla="*/ 0 h 63"/>
                <a:gd name="T191" fmla="*/ 168 w 168"/>
                <a:gd name="T192" fmla="*/ 63 h 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8" h="63">
                  <a:moveTo>
                    <a:pt x="101" y="1"/>
                  </a:moveTo>
                  <a:lnTo>
                    <a:pt x="109" y="0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4" y="2"/>
                  </a:lnTo>
                  <a:lnTo>
                    <a:pt x="141" y="2"/>
                  </a:lnTo>
                  <a:lnTo>
                    <a:pt x="151" y="5"/>
                  </a:lnTo>
                  <a:lnTo>
                    <a:pt x="159" y="10"/>
                  </a:lnTo>
                  <a:lnTo>
                    <a:pt x="168" y="15"/>
                  </a:lnTo>
                  <a:lnTo>
                    <a:pt x="159" y="15"/>
                  </a:lnTo>
                  <a:lnTo>
                    <a:pt x="152" y="16"/>
                  </a:lnTo>
                  <a:lnTo>
                    <a:pt x="143" y="18"/>
                  </a:lnTo>
                  <a:lnTo>
                    <a:pt x="136" y="21"/>
                  </a:lnTo>
                  <a:lnTo>
                    <a:pt x="128" y="24"/>
                  </a:lnTo>
                  <a:lnTo>
                    <a:pt x="121" y="27"/>
                  </a:lnTo>
                  <a:lnTo>
                    <a:pt x="112" y="31"/>
                  </a:lnTo>
                  <a:lnTo>
                    <a:pt x="106" y="35"/>
                  </a:lnTo>
                  <a:lnTo>
                    <a:pt x="96" y="38"/>
                  </a:lnTo>
                  <a:lnTo>
                    <a:pt x="89" y="41"/>
                  </a:lnTo>
                  <a:lnTo>
                    <a:pt x="82" y="45"/>
                  </a:lnTo>
                  <a:lnTo>
                    <a:pt x="75" y="50"/>
                  </a:lnTo>
                  <a:lnTo>
                    <a:pt x="68" y="52"/>
                  </a:lnTo>
                  <a:lnTo>
                    <a:pt x="60" y="55"/>
                  </a:lnTo>
                  <a:lnTo>
                    <a:pt x="53" y="58"/>
                  </a:lnTo>
                  <a:lnTo>
                    <a:pt x="47" y="62"/>
                  </a:lnTo>
                  <a:lnTo>
                    <a:pt x="40" y="63"/>
                  </a:lnTo>
                  <a:lnTo>
                    <a:pt x="35" y="63"/>
                  </a:lnTo>
                  <a:lnTo>
                    <a:pt x="28" y="63"/>
                  </a:lnTo>
                  <a:lnTo>
                    <a:pt x="23" y="63"/>
                  </a:lnTo>
                  <a:lnTo>
                    <a:pt x="11" y="61"/>
                  </a:lnTo>
                  <a:lnTo>
                    <a:pt x="0" y="55"/>
                  </a:lnTo>
                  <a:lnTo>
                    <a:pt x="9" y="52"/>
                  </a:lnTo>
                  <a:lnTo>
                    <a:pt x="18" y="50"/>
                  </a:lnTo>
                  <a:lnTo>
                    <a:pt x="28" y="46"/>
                  </a:lnTo>
                  <a:lnTo>
                    <a:pt x="37" y="43"/>
                  </a:lnTo>
                  <a:lnTo>
                    <a:pt x="45" y="41"/>
                  </a:lnTo>
                  <a:lnTo>
                    <a:pt x="52" y="38"/>
                  </a:lnTo>
                  <a:lnTo>
                    <a:pt x="60" y="35"/>
                  </a:lnTo>
                  <a:lnTo>
                    <a:pt x="68" y="32"/>
                  </a:lnTo>
                  <a:lnTo>
                    <a:pt x="74" y="30"/>
                  </a:lnTo>
                  <a:lnTo>
                    <a:pt x="83" y="29"/>
                  </a:lnTo>
                  <a:lnTo>
                    <a:pt x="90" y="27"/>
                  </a:lnTo>
                  <a:lnTo>
                    <a:pt x="99" y="27"/>
                  </a:lnTo>
                  <a:lnTo>
                    <a:pt x="93" y="19"/>
                  </a:lnTo>
                  <a:lnTo>
                    <a:pt x="84" y="16"/>
                  </a:lnTo>
                  <a:lnTo>
                    <a:pt x="74" y="16"/>
                  </a:lnTo>
                  <a:lnTo>
                    <a:pt x="63" y="21"/>
                  </a:lnTo>
                  <a:lnTo>
                    <a:pt x="57" y="21"/>
                  </a:lnTo>
                  <a:lnTo>
                    <a:pt x="51" y="23"/>
                  </a:lnTo>
                  <a:lnTo>
                    <a:pt x="45" y="25"/>
                  </a:lnTo>
                  <a:lnTo>
                    <a:pt x="39" y="28"/>
                  </a:lnTo>
                  <a:lnTo>
                    <a:pt x="27" y="30"/>
                  </a:lnTo>
                  <a:lnTo>
                    <a:pt x="18" y="31"/>
                  </a:lnTo>
                  <a:lnTo>
                    <a:pt x="27" y="5"/>
                  </a:lnTo>
                  <a:lnTo>
                    <a:pt x="35" y="5"/>
                  </a:lnTo>
                  <a:lnTo>
                    <a:pt x="43" y="5"/>
                  </a:lnTo>
                  <a:lnTo>
                    <a:pt x="53" y="5"/>
                  </a:lnTo>
                  <a:lnTo>
                    <a:pt x="63" y="6"/>
                  </a:lnTo>
                  <a:lnTo>
                    <a:pt x="71" y="5"/>
                  </a:lnTo>
                  <a:lnTo>
                    <a:pt x="82" y="5"/>
                  </a:lnTo>
                  <a:lnTo>
                    <a:pt x="92" y="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80" name="Freeform 451"/>
            <p:cNvSpPr>
              <a:spLocks/>
            </p:cNvSpPr>
            <p:nvPr/>
          </p:nvSpPr>
          <p:spPr bwMode="auto">
            <a:xfrm>
              <a:off x="6619" y="3830"/>
              <a:ext cx="16" cy="7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27"/>
                <a:gd name="T62" fmla="*/ 63 w 63"/>
                <a:gd name="T63" fmla="*/ 27 h 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27">
                  <a:moveTo>
                    <a:pt x="49" y="0"/>
                  </a:moveTo>
                  <a:lnTo>
                    <a:pt x="57" y="1"/>
                  </a:lnTo>
                  <a:lnTo>
                    <a:pt x="63" y="6"/>
                  </a:lnTo>
                  <a:lnTo>
                    <a:pt x="53" y="8"/>
                  </a:lnTo>
                  <a:lnTo>
                    <a:pt x="47" y="10"/>
                  </a:lnTo>
                  <a:lnTo>
                    <a:pt x="38" y="13"/>
                  </a:lnTo>
                  <a:lnTo>
                    <a:pt x="31" y="16"/>
                  </a:lnTo>
                  <a:lnTo>
                    <a:pt x="23" y="18"/>
                  </a:lnTo>
                  <a:lnTo>
                    <a:pt x="16" y="21"/>
                  </a:lnTo>
                  <a:lnTo>
                    <a:pt x="7" y="24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10" y="16"/>
                  </a:lnTo>
                  <a:lnTo>
                    <a:pt x="17" y="13"/>
                  </a:lnTo>
                  <a:lnTo>
                    <a:pt x="23" y="11"/>
                  </a:lnTo>
                  <a:lnTo>
                    <a:pt x="29" y="8"/>
                  </a:lnTo>
                  <a:lnTo>
                    <a:pt x="37" y="6"/>
                  </a:lnTo>
                  <a:lnTo>
                    <a:pt x="42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81" name="Freeform 452"/>
            <p:cNvSpPr>
              <a:spLocks/>
            </p:cNvSpPr>
            <p:nvPr/>
          </p:nvSpPr>
          <p:spPr bwMode="auto">
            <a:xfrm>
              <a:off x="6729" y="3833"/>
              <a:ext cx="82" cy="26"/>
            </a:xfrm>
            <a:custGeom>
              <a:avLst/>
              <a:gdLst>
                <a:gd name="T0" fmla="*/ 0 w 328"/>
                <a:gd name="T1" fmla="*/ 0 h 103"/>
                <a:gd name="T2" fmla="*/ 0 w 328"/>
                <a:gd name="T3" fmla="*/ 0 h 103"/>
                <a:gd name="T4" fmla="*/ 0 w 328"/>
                <a:gd name="T5" fmla="*/ 0 h 103"/>
                <a:gd name="T6" fmla="*/ 0 w 328"/>
                <a:gd name="T7" fmla="*/ 0 h 103"/>
                <a:gd name="T8" fmla="*/ 0 w 328"/>
                <a:gd name="T9" fmla="*/ 0 h 103"/>
                <a:gd name="T10" fmla="*/ 0 w 328"/>
                <a:gd name="T11" fmla="*/ 0 h 103"/>
                <a:gd name="T12" fmla="*/ 0 w 328"/>
                <a:gd name="T13" fmla="*/ 0 h 103"/>
                <a:gd name="T14" fmla="*/ 0 w 328"/>
                <a:gd name="T15" fmla="*/ 0 h 103"/>
                <a:gd name="T16" fmla="*/ 0 w 328"/>
                <a:gd name="T17" fmla="*/ 0 h 103"/>
                <a:gd name="T18" fmla="*/ 0 w 328"/>
                <a:gd name="T19" fmla="*/ 0 h 103"/>
                <a:gd name="T20" fmla="*/ 0 w 328"/>
                <a:gd name="T21" fmla="*/ 0 h 103"/>
                <a:gd name="T22" fmla="*/ 0 w 328"/>
                <a:gd name="T23" fmla="*/ 0 h 103"/>
                <a:gd name="T24" fmla="*/ 0 w 328"/>
                <a:gd name="T25" fmla="*/ 0 h 103"/>
                <a:gd name="T26" fmla="*/ 0 w 328"/>
                <a:gd name="T27" fmla="*/ 0 h 103"/>
                <a:gd name="T28" fmla="*/ 0 w 328"/>
                <a:gd name="T29" fmla="*/ 0 h 103"/>
                <a:gd name="T30" fmla="*/ 0 w 328"/>
                <a:gd name="T31" fmla="*/ 0 h 103"/>
                <a:gd name="T32" fmla="*/ 0 w 328"/>
                <a:gd name="T33" fmla="*/ 0 h 103"/>
                <a:gd name="T34" fmla="*/ 0 w 328"/>
                <a:gd name="T35" fmla="*/ 0 h 103"/>
                <a:gd name="T36" fmla="*/ 0 w 328"/>
                <a:gd name="T37" fmla="*/ 0 h 103"/>
                <a:gd name="T38" fmla="*/ 0 w 328"/>
                <a:gd name="T39" fmla="*/ 0 h 103"/>
                <a:gd name="T40" fmla="*/ 0 w 328"/>
                <a:gd name="T41" fmla="*/ 0 h 103"/>
                <a:gd name="T42" fmla="*/ 0 w 328"/>
                <a:gd name="T43" fmla="*/ 0 h 103"/>
                <a:gd name="T44" fmla="*/ 0 w 328"/>
                <a:gd name="T45" fmla="*/ 0 h 103"/>
                <a:gd name="T46" fmla="*/ 0 w 328"/>
                <a:gd name="T47" fmla="*/ 0 h 103"/>
                <a:gd name="T48" fmla="*/ 0 w 328"/>
                <a:gd name="T49" fmla="*/ 0 h 103"/>
                <a:gd name="T50" fmla="*/ 0 w 328"/>
                <a:gd name="T51" fmla="*/ 0 h 103"/>
                <a:gd name="T52" fmla="*/ 0 w 328"/>
                <a:gd name="T53" fmla="*/ 0 h 103"/>
                <a:gd name="T54" fmla="*/ 0 w 328"/>
                <a:gd name="T55" fmla="*/ 0 h 103"/>
                <a:gd name="T56" fmla="*/ 0 w 328"/>
                <a:gd name="T57" fmla="*/ 0 h 103"/>
                <a:gd name="T58" fmla="*/ 0 w 328"/>
                <a:gd name="T59" fmla="*/ 0 h 103"/>
                <a:gd name="T60" fmla="*/ 0 w 328"/>
                <a:gd name="T61" fmla="*/ 0 h 103"/>
                <a:gd name="T62" fmla="*/ 0 w 328"/>
                <a:gd name="T63" fmla="*/ 0 h 103"/>
                <a:gd name="T64" fmla="*/ 0 w 328"/>
                <a:gd name="T65" fmla="*/ 0 h 103"/>
                <a:gd name="T66" fmla="*/ 0 w 328"/>
                <a:gd name="T67" fmla="*/ 0 h 103"/>
                <a:gd name="T68" fmla="*/ 0 w 328"/>
                <a:gd name="T69" fmla="*/ 0 h 103"/>
                <a:gd name="T70" fmla="*/ 0 w 328"/>
                <a:gd name="T71" fmla="*/ 0 h 103"/>
                <a:gd name="T72" fmla="*/ 0 w 328"/>
                <a:gd name="T73" fmla="*/ 0 h 103"/>
                <a:gd name="T74" fmla="*/ 0 w 328"/>
                <a:gd name="T75" fmla="*/ 0 h 103"/>
                <a:gd name="T76" fmla="*/ 0 w 328"/>
                <a:gd name="T77" fmla="*/ 0 h 103"/>
                <a:gd name="T78" fmla="*/ 0 w 328"/>
                <a:gd name="T79" fmla="*/ 0 h 103"/>
                <a:gd name="T80" fmla="*/ 0 w 328"/>
                <a:gd name="T81" fmla="*/ 0 h 103"/>
                <a:gd name="T82" fmla="*/ 0 w 328"/>
                <a:gd name="T83" fmla="*/ 0 h 103"/>
                <a:gd name="T84" fmla="*/ 0 w 328"/>
                <a:gd name="T85" fmla="*/ 0 h 103"/>
                <a:gd name="T86" fmla="*/ 0 w 328"/>
                <a:gd name="T87" fmla="*/ 0 h 103"/>
                <a:gd name="T88" fmla="*/ 0 w 328"/>
                <a:gd name="T89" fmla="*/ 0 h 103"/>
                <a:gd name="T90" fmla="*/ 0 w 328"/>
                <a:gd name="T91" fmla="*/ 0 h 103"/>
                <a:gd name="T92" fmla="*/ 0 w 328"/>
                <a:gd name="T93" fmla="*/ 0 h 103"/>
                <a:gd name="T94" fmla="*/ 0 w 328"/>
                <a:gd name="T95" fmla="*/ 0 h 103"/>
                <a:gd name="T96" fmla="*/ 0 w 328"/>
                <a:gd name="T97" fmla="*/ 0 h 103"/>
                <a:gd name="T98" fmla="*/ 0 w 328"/>
                <a:gd name="T99" fmla="*/ 0 h 103"/>
                <a:gd name="T100" fmla="*/ 0 w 328"/>
                <a:gd name="T101" fmla="*/ 0 h 103"/>
                <a:gd name="T102" fmla="*/ 0 w 328"/>
                <a:gd name="T103" fmla="*/ 0 h 103"/>
                <a:gd name="T104" fmla="*/ 0 w 328"/>
                <a:gd name="T105" fmla="*/ 0 h 103"/>
                <a:gd name="T106" fmla="*/ 0 w 328"/>
                <a:gd name="T107" fmla="*/ 0 h 103"/>
                <a:gd name="T108" fmla="*/ 0 w 328"/>
                <a:gd name="T109" fmla="*/ 0 h 103"/>
                <a:gd name="T110" fmla="*/ 0 w 328"/>
                <a:gd name="T111" fmla="*/ 0 h 103"/>
                <a:gd name="T112" fmla="*/ 0 w 328"/>
                <a:gd name="T113" fmla="*/ 0 h 103"/>
                <a:gd name="T114" fmla="*/ 0 w 328"/>
                <a:gd name="T115" fmla="*/ 0 h 103"/>
                <a:gd name="T116" fmla="*/ 0 w 328"/>
                <a:gd name="T117" fmla="*/ 0 h 103"/>
                <a:gd name="T118" fmla="*/ 0 w 328"/>
                <a:gd name="T119" fmla="*/ 0 h 1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8"/>
                <a:gd name="T181" fmla="*/ 0 h 103"/>
                <a:gd name="T182" fmla="*/ 328 w 328"/>
                <a:gd name="T183" fmla="*/ 103 h 1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8" h="103">
                  <a:moveTo>
                    <a:pt x="317" y="0"/>
                  </a:moveTo>
                  <a:lnTo>
                    <a:pt x="324" y="4"/>
                  </a:lnTo>
                  <a:lnTo>
                    <a:pt x="328" y="9"/>
                  </a:lnTo>
                  <a:lnTo>
                    <a:pt x="328" y="12"/>
                  </a:lnTo>
                  <a:lnTo>
                    <a:pt x="326" y="16"/>
                  </a:lnTo>
                  <a:lnTo>
                    <a:pt x="320" y="17"/>
                  </a:lnTo>
                  <a:lnTo>
                    <a:pt x="316" y="20"/>
                  </a:lnTo>
                  <a:lnTo>
                    <a:pt x="306" y="23"/>
                  </a:lnTo>
                  <a:lnTo>
                    <a:pt x="299" y="26"/>
                  </a:lnTo>
                  <a:lnTo>
                    <a:pt x="289" y="27"/>
                  </a:lnTo>
                  <a:lnTo>
                    <a:pt x="279" y="27"/>
                  </a:lnTo>
                  <a:lnTo>
                    <a:pt x="270" y="28"/>
                  </a:lnTo>
                  <a:lnTo>
                    <a:pt x="260" y="30"/>
                  </a:lnTo>
                  <a:lnTo>
                    <a:pt x="249" y="31"/>
                  </a:lnTo>
                  <a:lnTo>
                    <a:pt x="242" y="33"/>
                  </a:lnTo>
                  <a:lnTo>
                    <a:pt x="236" y="34"/>
                  </a:lnTo>
                  <a:lnTo>
                    <a:pt x="231" y="37"/>
                  </a:lnTo>
                  <a:lnTo>
                    <a:pt x="216" y="39"/>
                  </a:lnTo>
                  <a:lnTo>
                    <a:pt x="201" y="42"/>
                  </a:lnTo>
                  <a:lnTo>
                    <a:pt x="187" y="45"/>
                  </a:lnTo>
                  <a:lnTo>
                    <a:pt x="172" y="47"/>
                  </a:lnTo>
                  <a:lnTo>
                    <a:pt x="157" y="51"/>
                  </a:lnTo>
                  <a:lnTo>
                    <a:pt x="143" y="54"/>
                  </a:lnTo>
                  <a:lnTo>
                    <a:pt x="128" y="58"/>
                  </a:lnTo>
                  <a:lnTo>
                    <a:pt x="113" y="63"/>
                  </a:lnTo>
                  <a:lnTo>
                    <a:pt x="98" y="66"/>
                  </a:lnTo>
                  <a:lnTo>
                    <a:pt x="84" y="70"/>
                  </a:lnTo>
                  <a:lnTo>
                    <a:pt x="70" y="74"/>
                  </a:lnTo>
                  <a:lnTo>
                    <a:pt x="55" y="80"/>
                  </a:lnTo>
                  <a:lnTo>
                    <a:pt x="41" y="85"/>
                  </a:lnTo>
                  <a:lnTo>
                    <a:pt x="26" y="91"/>
                  </a:lnTo>
                  <a:lnTo>
                    <a:pt x="13" y="96"/>
                  </a:lnTo>
                  <a:lnTo>
                    <a:pt x="0" y="103"/>
                  </a:lnTo>
                  <a:lnTo>
                    <a:pt x="6" y="93"/>
                  </a:lnTo>
                  <a:lnTo>
                    <a:pt x="14" y="86"/>
                  </a:lnTo>
                  <a:lnTo>
                    <a:pt x="20" y="80"/>
                  </a:lnTo>
                  <a:lnTo>
                    <a:pt x="29" y="76"/>
                  </a:lnTo>
                  <a:lnTo>
                    <a:pt x="37" y="70"/>
                  </a:lnTo>
                  <a:lnTo>
                    <a:pt x="48" y="65"/>
                  </a:lnTo>
                  <a:lnTo>
                    <a:pt x="53" y="61"/>
                  </a:lnTo>
                  <a:lnTo>
                    <a:pt x="60" y="59"/>
                  </a:lnTo>
                  <a:lnTo>
                    <a:pt x="66" y="58"/>
                  </a:lnTo>
                  <a:lnTo>
                    <a:pt x="75" y="56"/>
                  </a:lnTo>
                  <a:lnTo>
                    <a:pt x="92" y="50"/>
                  </a:lnTo>
                  <a:lnTo>
                    <a:pt x="108" y="45"/>
                  </a:lnTo>
                  <a:lnTo>
                    <a:pt x="125" y="40"/>
                  </a:lnTo>
                  <a:lnTo>
                    <a:pt x="143" y="38"/>
                  </a:lnTo>
                  <a:lnTo>
                    <a:pt x="159" y="34"/>
                  </a:lnTo>
                  <a:lnTo>
                    <a:pt x="176" y="31"/>
                  </a:lnTo>
                  <a:lnTo>
                    <a:pt x="190" y="28"/>
                  </a:lnTo>
                  <a:lnTo>
                    <a:pt x="207" y="26"/>
                  </a:lnTo>
                  <a:lnTo>
                    <a:pt x="222" y="23"/>
                  </a:lnTo>
                  <a:lnTo>
                    <a:pt x="236" y="19"/>
                  </a:lnTo>
                  <a:lnTo>
                    <a:pt x="249" y="16"/>
                  </a:lnTo>
                  <a:lnTo>
                    <a:pt x="265" y="14"/>
                  </a:lnTo>
                  <a:lnTo>
                    <a:pt x="278" y="10"/>
                  </a:lnTo>
                  <a:lnTo>
                    <a:pt x="291" y="6"/>
                  </a:lnTo>
                  <a:lnTo>
                    <a:pt x="305" y="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82" name="Freeform 453"/>
            <p:cNvSpPr>
              <a:spLocks/>
            </p:cNvSpPr>
            <p:nvPr/>
          </p:nvSpPr>
          <p:spPr bwMode="auto">
            <a:xfrm>
              <a:off x="6960" y="3835"/>
              <a:ext cx="51" cy="13"/>
            </a:xfrm>
            <a:custGeom>
              <a:avLst/>
              <a:gdLst>
                <a:gd name="T0" fmla="*/ 0 w 205"/>
                <a:gd name="T1" fmla="*/ 0 h 52"/>
                <a:gd name="T2" fmla="*/ 0 w 205"/>
                <a:gd name="T3" fmla="*/ 0 h 52"/>
                <a:gd name="T4" fmla="*/ 0 w 205"/>
                <a:gd name="T5" fmla="*/ 0 h 52"/>
                <a:gd name="T6" fmla="*/ 0 w 205"/>
                <a:gd name="T7" fmla="*/ 0 h 52"/>
                <a:gd name="T8" fmla="*/ 0 w 205"/>
                <a:gd name="T9" fmla="*/ 0 h 52"/>
                <a:gd name="T10" fmla="*/ 0 w 205"/>
                <a:gd name="T11" fmla="*/ 0 h 52"/>
                <a:gd name="T12" fmla="*/ 0 w 205"/>
                <a:gd name="T13" fmla="*/ 0 h 52"/>
                <a:gd name="T14" fmla="*/ 0 w 205"/>
                <a:gd name="T15" fmla="*/ 0 h 52"/>
                <a:gd name="T16" fmla="*/ 0 w 205"/>
                <a:gd name="T17" fmla="*/ 0 h 52"/>
                <a:gd name="T18" fmla="*/ 0 w 205"/>
                <a:gd name="T19" fmla="*/ 0 h 52"/>
                <a:gd name="T20" fmla="*/ 0 w 205"/>
                <a:gd name="T21" fmla="*/ 0 h 52"/>
                <a:gd name="T22" fmla="*/ 0 w 205"/>
                <a:gd name="T23" fmla="*/ 0 h 52"/>
                <a:gd name="T24" fmla="*/ 0 w 205"/>
                <a:gd name="T25" fmla="*/ 0 h 52"/>
                <a:gd name="T26" fmla="*/ 0 w 205"/>
                <a:gd name="T27" fmla="*/ 0 h 52"/>
                <a:gd name="T28" fmla="*/ 0 w 205"/>
                <a:gd name="T29" fmla="*/ 0 h 52"/>
                <a:gd name="T30" fmla="*/ 0 w 205"/>
                <a:gd name="T31" fmla="*/ 0 h 52"/>
                <a:gd name="T32" fmla="*/ 0 w 205"/>
                <a:gd name="T33" fmla="*/ 0 h 52"/>
                <a:gd name="T34" fmla="*/ 0 w 205"/>
                <a:gd name="T35" fmla="*/ 0 h 52"/>
                <a:gd name="T36" fmla="*/ 0 w 205"/>
                <a:gd name="T37" fmla="*/ 0 h 52"/>
                <a:gd name="T38" fmla="*/ 0 w 205"/>
                <a:gd name="T39" fmla="*/ 0 h 52"/>
                <a:gd name="T40" fmla="*/ 0 w 205"/>
                <a:gd name="T41" fmla="*/ 0 h 52"/>
                <a:gd name="T42" fmla="*/ 0 w 205"/>
                <a:gd name="T43" fmla="*/ 0 h 52"/>
                <a:gd name="T44" fmla="*/ 0 w 205"/>
                <a:gd name="T45" fmla="*/ 0 h 52"/>
                <a:gd name="T46" fmla="*/ 0 w 205"/>
                <a:gd name="T47" fmla="*/ 0 h 52"/>
                <a:gd name="T48" fmla="*/ 0 w 205"/>
                <a:gd name="T49" fmla="*/ 0 h 52"/>
                <a:gd name="T50" fmla="*/ 0 w 205"/>
                <a:gd name="T51" fmla="*/ 0 h 52"/>
                <a:gd name="T52" fmla="*/ 0 w 205"/>
                <a:gd name="T53" fmla="*/ 0 h 52"/>
                <a:gd name="T54" fmla="*/ 0 w 205"/>
                <a:gd name="T55" fmla="*/ 0 h 52"/>
                <a:gd name="T56" fmla="*/ 0 w 205"/>
                <a:gd name="T57" fmla="*/ 0 h 52"/>
                <a:gd name="T58" fmla="*/ 0 w 205"/>
                <a:gd name="T59" fmla="*/ 0 h 52"/>
                <a:gd name="T60" fmla="*/ 0 w 205"/>
                <a:gd name="T61" fmla="*/ 0 h 52"/>
                <a:gd name="T62" fmla="*/ 0 w 205"/>
                <a:gd name="T63" fmla="*/ 0 h 52"/>
                <a:gd name="T64" fmla="*/ 0 w 205"/>
                <a:gd name="T65" fmla="*/ 0 h 52"/>
                <a:gd name="T66" fmla="*/ 0 w 205"/>
                <a:gd name="T67" fmla="*/ 0 h 52"/>
                <a:gd name="T68" fmla="*/ 0 w 205"/>
                <a:gd name="T69" fmla="*/ 0 h 52"/>
                <a:gd name="T70" fmla="*/ 0 w 205"/>
                <a:gd name="T71" fmla="*/ 0 h 52"/>
                <a:gd name="T72" fmla="*/ 0 w 205"/>
                <a:gd name="T73" fmla="*/ 0 h 52"/>
                <a:gd name="T74" fmla="*/ 0 w 205"/>
                <a:gd name="T75" fmla="*/ 0 h 52"/>
                <a:gd name="T76" fmla="*/ 0 w 205"/>
                <a:gd name="T77" fmla="*/ 0 h 52"/>
                <a:gd name="T78" fmla="*/ 0 w 205"/>
                <a:gd name="T79" fmla="*/ 0 h 52"/>
                <a:gd name="T80" fmla="*/ 0 w 205"/>
                <a:gd name="T81" fmla="*/ 0 h 52"/>
                <a:gd name="T82" fmla="*/ 0 w 205"/>
                <a:gd name="T83" fmla="*/ 0 h 52"/>
                <a:gd name="T84" fmla="*/ 0 w 205"/>
                <a:gd name="T85" fmla="*/ 0 h 52"/>
                <a:gd name="T86" fmla="*/ 0 w 205"/>
                <a:gd name="T87" fmla="*/ 0 h 52"/>
                <a:gd name="T88" fmla="*/ 0 w 205"/>
                <a:gd name="T89" fmla="*/ 0 h 52"/>
                <a:gd name="T90" fmla="*/ 0 w 205"/>
                <a:gd name="T91" fmla="*/ 0 h 52"/>
                <a:gd name="T92" fmla="*/ 0 w 205"/>
                <a:gd name="T93" fmla="*/ 0 h 52"/>
                <a:gd name="T94" fmla="*/ 0 w 205"/>
                <a:gd name="T95" fmla="*/ 0 h 52"/>
                <a:gd name="T96" fmla="*/ 0 w 205"/>
                <a:gd name="T97" fmla="*/ 0 h 52"/>
                <a:gd name="T98" fmla="*/ 0 w 205"/>
                <a:gd name="T99" fmla="*/ 0 h 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5"/>
                <a:gd name="T151" fmla="*/ 0 h 52"/>
                <a:gd name="T152" fmla="*/ 205 w 205"/>
                <a:gd name="T153" fmla="*/ 52 h 5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5" h="52">
                  <a:moveTo>
                    <a:pt x="162" y="4"/>
                  </a:moveTo>
                  <a:lnTo>
                    <a:pt x="173" y="0"/>
                  </a:lnTo>
                  <a:lnTo>
                    <a:pt x="183" y="1"/>
                  </a:lnTo>
                  <a:lnTo>
                    <a:pt x="192" y="5"/>
                  </a:lnTo>
                  <a:lnTo>
                    <a:pt x="200" y="10"/>
                  </a:lnTo>
                  <a:lnTo>
                    <a:pt x="203" y="15"/>
                  </a:lnTo>
                  <a:lnTo>
                    <a:pt x="205" y="21"/>
                  </a:lnTo>
                  <a:lnTo>
                    <a:pt x="205" y="28"/>
                  </a:lnTo>
                  <a:lnTo>
                    <a:pt x="205" y="36"/>
                  </a:lnTo>
                  <a:lnTo>
                    <a:pt x="199" y="34"/>
                  </a:lnTo>
                  <a:lnTo>
                    <a:pt x="194" y="34"/>
                  </a:lnTo>
                  <a:lnTo>
                    <a:pt x="185" y="34"/>
                  </a:lnTo>
                  <a:lnTo>
                    <a:pt x="175" y="37"/>
                  </a:lnTo>
                  <a:lnTo>
                    <a:pt x="164" y="40"/>
                  </a:lnTo>
                  <a:lnTo>
                    <a:pt x="153" y="45"/>
                  </a:lnTo>
                  <a:lnTo>
                    <a:pt x="147" y="46"/>
                  </a:lnTo>
                  <a:lnTo>
                    <a:pt x="141" y="47"/>
                  </a:lnTo>
                  <a:lnTo>
                    <a:pt x="135" y="48"/>
                  </a:lnTo>
                  <a:lnTo>
                    <a:pt x="129" y="50"/>
                  </a:lnTo>
                  <a:lnTo>
                    <a:pt x="117" y="51"/>
                  </a:lnTo>
                  <a:lnTo>
                    <a:pt x="106" y="50"/>
                  </a:lnTo>
                  <a:lnTo>
                    <a:pt x="96" y="47"/>
                  </a:lnTo>
                  <a:lnTo>
                    <a:pt x="86" y="47"/>
                  </a:lnTo>
                  <a:lnTo>
                    <a:pt x="74" y="48"/>
                  </a:lnTo>
                  <a:lnTo>
                    <a:pt x="63" y="50"/>
                  </a:lnTo>
                  <a:lnTo>
                    <a:pt x="51" y="51"/>
                  </a:lnTo>
                  <a:lnTo>
                    <a:pt x="41" y="52"/>
                  </a:lnTo>
                  <a:lnTo>
                    <a:pt x="30" y="52"/>
                  </a:lnTo>
                  <a:lnTo>
                    <a:pt x="23" y="52"/>
                  </a:lnTo>
                  <a:lnTo>
                    <a:pt x="15" y="49"/>
                  </a:lnTo>
                  <a:lnTo>
                    <a:pt x="9" y="45"/>
                  </a:lnTo>
                  <a:lnTo>
                    <a:pt x="4" y="39"/>
                  </a:lnTo>
                  <a:lnTo>
                    <a:pt x="0" y="31"/>
                  </a:lnTo>
                  <a:lnTo>
                    <a:pt x="10" y="24"/>
                  </a:lnTo>
                  <a:lnTo>
                    <a:pt x="20" y="21"/>
                  </a:lnTo>
                  <a:lnTo>
                    <a:pt x="29" y="19"/>
                  </a:lnTo>
                  <a:lnTo>
                    <a:pt x="39" y="18"/>
                  </a:lnTo>
                  <a:lnTo>
                    <a:pt x="49" y="15"/>
                  </a:lnTo>
                  <a:lnTo>
                    <a:pt x="59" y="14"/>
                  </a:lnTo>
                  <a:lnTo>
                    <a:pt x="69" y="13"/>
                  </a:lnTo>
                  <a:lnTo>
                    <a:pt x="81" y="13"/>
                  </a:lnTo>
                  <a:lnTo>
                    <a:pt x="91" y="12"/>
                  </a:lnTo>
                  <a:lnTo>
                    <a:pt x="100" y="11"/>
                  </a:lnTo>
                  <a:lnTo>
                    <a:pt x="110" y="10"/>
                  </a:lnTo>
                  <a:lnTo>
                    <a:pt x="121" y="10"/>
                  </a:lnTo>
                  <a:lnTo>
                    <a:pt x="130" y="9"/>
                  </a:lnTo>
                  <a:lnTo>
                    <a:pt x="140" y="8"/>
                  </a:lnTo>
                  <a:lnTo>
                    <a:pt x="151" y="6"/>
                  </a:lnTo>
                  <a:lnTo>
                    <a:pt x="162" y="4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83" name="Freeform 454"/>
            <p:cNvSpPr>
              <a:spLocks/>
            </p:cNvSpPr>
            <p:nvPr/>
          </p:nvSpPr>
          <p:spPr bwMode="auto">
            <a:xfrm>
              <a:off x="6627" y="3839"/>
              <a:ext cx="15" cy="5"/>
            </a:xfrm>
            <a:custGeom>
              <a:avLst/>
              <a:gdLst>
                <a:gd name="T0" fmla="*/ 0 w 62"/>
                <a:gd name="T1" fmla="*/ 0 h 19"/>
                <a:gd name="T2" fmla="*/ 0 w 62"/>
                <a:gd name="T3" fmla="*/ 0 h 19"/>
                <a:gd name="T4" fmla="*/ 0 w 62"/>
                <a:gd name="T5" fmla="*/ 0 h 19"/>
                <a:gd name="T6" fmla="*/ 0 w 62"/>
                <a:gd name="T7" fmla="*/ 0 h 19"/>
                <a:gd name="T8" fmla="*/ 0 w 62"/>
                <a:gd name="T9" fmla="*/ 0 h 19"/>
                <a:gd name="T10" fmla="*/ 0 w 62"/>
                <a:gd name="T11" fmla="*/ 0 h 19"/>
                <a:gd name="T12" fmla="*/ 0 w 62"/>
                <a:gd name="T13" fmla="*/ 0 h 19"/>
                <a:gd name="T14" fmla="*/ 0 w 62"/>
                <a:gd name="T15" fmla="*/ 0 h 19"/>
                <a:gd name="T16" fmla="*/ 0 w 62"/>
                <a:gd name="T17" fmla="*/ 0 h 19"/>
                <a:gd name="T18" fmla="*/ 0 w 62"/>
                <a:gd name="T19" fmla="*/ 0 h 19"/>
                <a:gd name="T20" fmla="*/ 0 w 62"/>
                <a:gd name="T21" fmla="*/ 0 h 19"/>
                <a:gd name="T22" fmla="*/ 0 w 62"/>
                <a:gd name="T23" fmla="*/ 0 h 19"/>
                <a:gd name="T24" fmla="*/ 0 w 62"/>
                <a:gd name="T25" fmla="*/ 0 h 19"/>
                <a:gd name="T26" fmla="*/ 0 w 62"/>
                <a:gd name="T27" fmla="*/ 0 h 19"/>
                <a:gd name="T28" fmla="*/ 0 w 62"/>
                <a:gd name="T29" fmla="*/ 0 h 19"/>
                <a:gd name="T30" fmla="*/ 0 w 62"/>
                <a:gd name="T31" fmla="*/ 0 h 19"/>
                <a:gd name="T32" fmla="*/ 0 w 62"/>
                <a:gd name="T33" fmla="*/ 0 h 19"/>
                <a:gd name="T34" fmla="*/ 0 w 62"/>
                <a:gd name="T35" fmla="*/ 0 h 19"/>
                <a:gd name="T36" fmla="*/ 0 w 62"/>
                <a:gd name="T37" fmla="*/ 0 h 19"/>
                <a:gd name="T38" fmla="*/ 0 w 62"/>
                <a:gd name="T39" fmla="*/ 0 h 19"/>
                <a:gd name="T40" fmla="*/ 0 w 62"/>
                <a:gd name="T41" fmla="*/ 0 h 19"/>
                <a:gd name="T42" fmla="*/ 0 w 62"/>
                <a:gd name="T43" fmla="*/ 0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"/>
                <a:gd name="T67" fmla="*/ 0 h 19"/>
                <a:gd name="T68" fmla="*/ 62 w 62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" h="19">
                  <a:moveTo>
                    <a:pt x="62" y="0"/>
                  </a:moveTo>
                  <a:lnTo>
                    <a:pt x="59" y="5"/>
                  </a:lnTo>
                  <a:lnTo>
                    <a:pt x="57" y="10"/>
                  </a:lnTo>
                  <a:lnTo>
                    <a:pt x="53" y="13"/>
                  </a:lnTo>
                  <a:lnTo>
                    <a:pt x="48" y="15"/>
                  </a:lnTo>
                  <a:lnTo>
                    <a:pt x="42" y="15"/>
                  </a:lnTo>
                  <a:lnTo>
                    <a:pt x="36" y="16"/>
                  </a:lnTo>
                  <a:lnTo>
                    <a:pt x="29" y="16"/>
                  </a:lnTo>
                  <a:lnTo>
                    <a:pt x="22" y="17"/>
                  </a:lnTo>
                  <a:lnTo>
                    <a:pt x="16" y="17"/>
                  </a:lnTo>
                  <a:lnTo>
                    <a:pt x="9" y="17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5" y="16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9"/>
                  </a:lnTo>
                  <a:lnTo>
                    <a:pt x="33" y="6"/>
                  </a:lnTo>
                  <a:lnTo>
                    <a:pt x="42" y="4"/>
                  </a:lnTo>
                  <a:lnTo>
                    <a:pt x="52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84" name="Freeform 455"/>
            <p:cNvSpPr>
              <a:spLocks/>
            </p:cNvSpPr>
            <p:nvPr/>
          </p:nvSpPr>
          <p:spPr bwMode="auto">
            <a:xfrm>
              <a:off x="7108" y="3841"/>
              <a:ext cx="35" cy="23"/>
            </a:xfrm>
            <a:custGeom>
              <a:avLst/>
              <a:gdLst>
                <a:gd name="T0" fmla="*/ 0 w 137"/>
                <a:gd name="T1" fmla="*/ 0 h 92"/>
                <a:gd name="T2" fmla="*/ 0 w 137"/>
                <a:gd name="T3" fmla="*/ 0 h 92"/>
                <a:gd name="T4" fmla="*/ 0 w 137"/>
                <a:gd name="T5" fmla="*/ 0 h 92"/>
                <a:gd name="T6" fmla="*/ 0 w 137"/>
                <a:gd name="T7" fmla="*/ 0 h 92"/>
                <a:gd name="T8" fmla="*/ 0 w 137"/>
                <a:gd name="T9" fmla="*/ 0 h 92"/>
                <a:gd name="T10" fmla="*/ 0 w 137"/>
                <a:gd name="T11" fmla="*/ 0 h 92"/>
                <a:gd name="T12" fmla="*/ 0 w 137"/>
                <a:gd name="T13" fmla="*/ 0 h 92"/>
                <a:gd name="T14" fmla="*/ 0 w 137"/>
                <a:gd name="T15" fmla="*/ 0 h 92"/>
                <a:gd name="T16" fmla="*/ 0 w 137"/>
                <a:gd name="T17" fmla="*/ 0 h 92"/>
                <a:gd name="T18" fmla="*/ 0 w 137"/>
                <a:gd name="T19" fmla="*/ 0 h 92"/>
                <a:gd name="T20" fmla="*/ 0 w 137"/>
                <a:gd name="T21" fmla="*/ 0 h 92"/>
                <a:gd name="T22" fmla="*/ 0 w 137"/>
                <a:gd name="T23" fmla="*/ 0 h 92"/>
                <a:gd name="T24" fmla="*/ 0 w 137"/>
                <a:gd name="T25" fmla="*/ 0 h 92"/>
                <a:gd name="T26" fmla="*/ 0 w 137"/>
                <a:gd name="T27" fmla="*/ 0 h 92"/>
                <a:gd name="T28" fmla="*/ 0 w 137"/>
                <a:gd name="T29" fmla="*/ 0 h 92"/>
                <a:gd name="T30" fmla="*/ 0 w 137"/>
                <a:gd name="T31" fmla="*/ 0 h 92"/>
                <a:gd name="T32" fmla="*/ 0 w 137"/>
                <a:gd name="T33" fmla="*/ 0 h 92"/>
                <a:gd name="T34" fmla="*/ 0 w 137"/>
                <a:gd name="T35" fmla="*/ 0 h 92"/>
                <a:gd name="T36" fmla="*/ 0 w 137"/>
                <a:gd name="T37" fmla="*/ 0 h 92"/>
                <a:gd name="T38" fmla="*/ 0 w 137"/>
                <a:gd name="T39" fmla="*/ 0 h 92"/>
                <a:gd name="T40" fmla="*/ 0 w 137"/>
                <a:gd name="T41" fmla="*/ 0 h 92"/>
                <a:gd name="T42" fmla="*/ 0 w 137"/>
                <a:gd name="T43" fmla="*/ 0 h 92"/>
                <a:gd name="T44" fmla="*/ 0 w 137"/>
                <a:gd name="T45" fmla="*/ 0 h 92"/>
                <a:gd name="T46" fmla="*/ 0 w 137"/>
                <a:gd name="T47" fmla="*/ 0 h 92"/>
                <a:gd name="T48" fmla="*/ 0 w 137"/>
                <a:gd name="T49" fmla="*/ 0 h 92"/>
                <a:gd name="T50" fmla="*/ 0 w 137"/>
                <a:gd name="T51" fmla="*/ 0 h 92"/>
                <a:gd name="T52" fmla="*/ 0 w 137"/>
                <a:gd name="T53" fmla="*/ 0 h 92"/>
                <a:gd name="T54" fmla="*/ 0 w 137"/>
                <a:gd name="T55" fmla="*/ 0 h 92"/>
                <a:gd name="T56" fmla="*/ 0 w 137"/>
                <a:gd name="T57" fmla="*/ 0 h 92"/>
                <a:gd name="T58" fmla="*/ 0 w 137"/>
                <a:gd name="T59" fmla="*/ 0 h 92"/>
                <a:gd name="T60" fmla="*/ 0 w 137"/>
                <a:gd name="T61" fmla="*/ 0 h 92"/>
                <a:gd name="T62" fmla="*/ 0 w 137"/>
                <a:gd name="T63" fmla="*/ 0 h 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"/>
                <a:gd name="T97" fmla="*/ 0 h 92"/>
                <a:gd name="T98" fmla="*/ 137 w 137"/>
                <a:gd name="T99" fmla="*/ 92 h 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" h="92">
                  <a:moveTo>
                    <a:pt x="98" y="0"/>
                  </a:moveTo>
                  <a:lnTo>
                    <a:pt x="103" y="4"/>
                  </a:lnTo>
                  <a:lnTo>
                    <a:pt x="109" y="14"/>
                  </a:lnTo>
                  <a:lnTo>
                    <a:pt x="107" y="17"/>
                  </a:lnTo>
                  <a:lnTo>
                    <a:pt x="107" y="23"/>
                  </a:lnTo>
                  <a:lnTo>
                    <a:pt x="104" y="26"/>
                  </a:lnTo>
                  <a:lnTo>
                    <a:pt x="100" y="28"/>
                  </a:lnTo>
                  <a:lnTo>
                    <a:pt x="99" y="31"/>
                  </a:lnTo>
                  <a:lnTo>
                    <a:pt x="101" y="35"/>
                  </a:lnTo>
                  <a:lnTo>
                    <a:pt x="103" y="34"/>
                  </a:lnTo>
                  <a:lnTo>
                    <a:pt x="107" y="33"/>
                  </a:lnTo>
                  <a:lnTo>
                    <a:pt x="115" y="27"/>
                  </a:lnTo>
                  <a:lnTo>
                    <a:pt x="124" y="24"/>
                  </a:lnTo>
                  <a:lnTo>
                    <a:pt x="119" y="29"/>
                  </a:lnTo>
                  <a:lnTo>
                    <a:pt x="116" y="37"/>
                  </a:lnTo>
                  <a:lnTo>
                    <a:pt x="113" y="42"/>
                  </a:lnTo>
                  <a:lnTo>
                    <a:pt x="112" y="50"/>
                  </a:lnTo>
                  <a:lnTo>
                    <a:pt x="112" y="54"/>
                  </a:lnTo>
                  <a:lnTo>
                    <a:pt x="116" y="57"/>
                  </a:lnTo>
                  <a:lnTo>
                    <a:pt x="118" y="57"/>
                  </a:lnTo>
                  <a:lnTo>
                    <a:pt x="123" y="59"/>
                  </a:lnTo>
                  <a:lnTo>
                    <a:pt x="129" y="57"/>
                  </a:lnTo>
                  <a:lnTo>
                    <a:pt x="137" y="57"/>
                  </a:lnTo>
                  <a:lnTo>
                    <a:pt x="137" y="64"/>
                  </a:lnTo>
                  <a:lnTo>
                    <a:pt x="137" y="73"/>
                  </a:lnTo>
                  <a:lnTo>
                    <a:pt x="130" y="75"/>
                  </a:lnTo>
                  <a:lnTo>
                    <a:pt x="124" y="78"/>
                  </a:lnTo>
                  <a:lnTo>
                    <a:pt x="116" y="80"/>
                  </a:lnTo>
                  <a:lnTo>
                    <a:pt x="109" y="82"/>
                  </a:lnTo>
                  <a:lnTo>
                    <a:pt x="100" y="84"/>
                  </a:lnTo>
                  <a:lnTo>
                    <a:pt x="92" y="87"/>
                  </a:lnTo>
                  <a:lnTo>
                    <a:pt x="83" y="89"/>
                  </a:lnTo>
                  <a:lnTo>
                    <a:pt x="76" y="91"/>
                  </a:lnTo>
                  <a:lnTo>
                    <a:pt x="66" y="91"/>
                  </a:lnTo>
                  <a:lnTo>
                    <a:pt x="58" y="92"/>
                  </a:lnTo>
                  <a:lnTo>
                    <a:pt x="50" y="92"/>
                  </a:lnTo>
                  <a:lnTo>
                    <a:pt x="42" y="92"/>
                  </a:lnTo>
                  <a:lnTo>
                    <a:pt x="34" y="90"/>
                  </a:lnTo>
                  <a:lnTo>
                    <a:pt x="27" y="89"/>
                  </a:lnTo>
                  <a:lnTo>
                    <a:pt x="21" y="87"/>
                  </a:lnTo>
                  <a:lnTo>
                    <a:pt x="16" y="84"/>
                  </a:lnTo>
                  <a:lnTo>
                    <a:pt x="9" y="80"/>
                  </a:lnTo>
                  <a:lnTo>
                    <a:pt x="6" y="75"/>
                  </a:lnTo>
                  <a:lnTo>
                    <a:pt x="3" y="69"/>
                  </a:lnTo>
                  <a:lnTo>
                    <a:pt x="1" y="63"/>
                  </a:lnTo>
                  <a:lnTo>
                    <a:pt x="0" y="55"/>
                  </a:lnTo>
                  <a:lnTo>
                    <a:pt x="3" y="48"/>
                  </a:lnTo>
                  <a:lnTo>
                    <a:pt x="6" y="38"/>
                  </a:lnTo>
                  <a:lnTo>
                    <a:pt x="11" y="28"/>
                  </a:lnTo>
                  <a:lnTo>
                    <a:pt x="22" y="28"/>
                  </a:lnTo>
                  <a:lnTo>
                    <a:pt x="30" y="24"/>
                  </a:lnTo>
                  <a:lnTo>
                    <a:pt x="37" y="16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48" y="17"/>
                  </a:lnTo>
                  <a:lnTo>
                    <a:pt x="52" y="19"/>
                  </a:lnTo>
                  <a:lnTo>
                    <a:pt x="56" y="22"/>
                  </a:lnTo>
                  <a:lnTo>
                    <a:pt x="60" y="23"/>
                  </a:lnTo>
                  <a:lnTo>
                    <a:pt x="68" y="22"/>
                  </a:lnTo>
                  <a:lnTo>
                    <a:pt x="75" y="17"/>
                  </a:lnTo>
                  <a:lnTo>
                    <a:pt x="82" y="13"/>
                  </a:lnTo>
                  <a:lnTo>
                    <a:pt x="89" y="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85" name="Freeform 456"/>
            <p:cNvSpPr>
              <a:spLocks/>
            </p:cNvSpPr>
            <p:nvPr/>
          </p:nvSpPr>
          <p:spPr bwMode="auto">
            <a:xfrm>
              <a:off x="6744" y="3842"/>
              <a:ext cx="69" cy="21"/>
            </a:xfrm>
            <a:custGeom>
              <a:avLst/>
              <a:gdLst>
                <a:gd name="T0" fmla="*/ 0 w 274"/>
                <a:gd name="T1" fmla="*/ 0 h 81"/>
                <a:gd name="T2" fmla="*/ 0 w 274"/>
                <a:gd name="T3" fmla="*/ 0 h 81"/>
                <a:gd name="T4" fmla="*/ 0 w 274"/>
                <a:gd name="T5" fmla="*/ 0 h 81"/>
                <a:gd name="T6" fmla="*/ 0 w 274"/>
                <a:gd name="T7" fmla="*/ 0 h 81"/>
                <a:gd name="T8" fmla="*/ 0 w 274"/>
                <a:gd name="T9" fmla="*/ 0 h 81"/>
                <a:gd name="T10" fmla="*/ 0 w 274"/>
                <a:gd name="T11" fmla="*/ 0 h 81"/>
                <a:gd name="T12" fmla="*/ 0 w 274"/>
                <a:gd name="T13" fmla="*/ 0 h 81"/>
                <a:gd name="T14" fmla="*/ 0 w 274"/>
                <a:gd name="T15" fmla="*/ 0 h 81"/>
                <a:gd name="T16" fmla="*/ 0 w 274"/>
                <a:gd name="T17" fmla="*/ 0 h 81"/>
                <a:gd name="T18" fmla="*/ 0 w 274"/>
                <a:gd name="T19" fmla="*/ 0 h 81"/>
                <a:gd name="T20" fmla="*/ 0 w 274"/>
                <a:gd name="T21" fmla="*/ 0 h 81"/>
                <a:gd name="T22" fmla="*/ 0 w 274"/>
                <a:gd name="T23" fmla="*/ 0 h 81"/>
                <a:gd name="T24" fmla="*/ 0 w 274"/>
                <a:gd name="T25" fmla="*/ 0 h 81"/>
                <a:gd name="T26" fmla="*/ 0 w 274"/>
                <a:gd name="T27" fmla="*/ 0 h 81"/>
                <a:gd name="T28" fmla="*/ 0 w 274"/>
                <a:gd name="T29" fmla="*/ 0 h 81"/>
                <a:gd name="T30" fmla="*/ 0 w 274"/>
                <a:gd name="T31" fmla="*/ 0 h 81"/>
                <a:gd name="T32" fmla="*/ 0 w 274"/>
                <a:gd name="T33" fmla="*/ 0 h 81"/>
                <a:gd name="T34" fmla="*/ 0 w 274"/>
                <a:gd name="T35" fmla="*/ 0 h 81"/>
                <a:gd name="T36" fmla="*/ 0 w 274"/>
                <a:gd name="T37" fmla="*/ 0 h 81"/>
                <a:gd name="T38" fmla="*/ 0 w 274"/>
                <a:gd name="T39" fmla="*/ 0 h 81"/>
                <a:gd name="T40" fmla="*/ 0 w 274"/>
                <a:gd name="T41" fmla="*/ 0 h 81"/>
                <a:gd name="T42" fmla="*/ 0 w 274"/>
                <a:gd name="T43" fmla="*/ 0 h 81"/>
                <a:gd name="T44" fmla="*/ 0 w 274"/>
                <a:gd name="T45" fmla="*/ 0 h 81"/>
                <a:gd name="T46" fmla="*/ 0 w 274"/>
                <a:gd name="T47" fmla="*/ 0 h 81"/>
                <a:gd name="T48" fmla="*/ 0 w 274"/>
                <a:gd name="T49" fmla="*/ 0 h 81"/>
                <a:gd name="T50" fmla="*/ 0 w 274"/>
                <a:gd name="T51" fmla="*/ 0 h 81"/>
                <a:gd name="T52" fmla="*/ 0 w 274"/>
                <a:gd name="T53" fmla="*/ 0 h 81"/>
                <a:gd name="T54" fmla="*/ 0 w 274"/>
                <a:gd name="T55" fmla="*/ 0 h 81"/>
                <a:gd name="T56" fmla="*/ 0 w 274"/>
                <a:gd name="T57" fmla="*/ 0 h 81"/>
                <a:gd name="T58" fmla="*/ 0 w 274"/>
                <a:gd name="T59" fmla="*/ 0 h 81"/>
                <a:gd name="T60" fmla="*/ 0 w 274"/>
                <a:gd name="T61" fmla="*/ 0 h 81"/>
                <a:gd name="T62" fmla="*/ 0 w 274"/>
                <a:gd name="T63" fmla="*/ 0 h 81"/>
                <a:gd name="T64" fmla="*/ 0 w 274"/>
                <a:gd name="T65" fmla="*/ 0 h 81"/>
                <a:gd name="T66" fmla="*/ 0 w 274"/>
                <a:gd name="T67" fmla="*/ 0 h 81"/>
                <a:gd name="T68" fmla="*/ 0 w 274"/>
                <a:gd name="T69" fmla="*/ 0 h 81"/>
                <a:gd name="T70" fmla="*/ 0 w 274"/>
                <a:gd name="T71" fmla="*/ 0 h 81"/>
                <a:gd name="T72" fmla="*/ 0 w 274"/>
                <a:gd name="T73" fmla="*/ 0 h 81"/>
                <a:gd name="T74" fmla="*/ 0 w 274"/>
                <a:gd name="T75" fmla="*/ 0 h 81"/>
                <a:gd name="T76" fmla="*/ 0 w 274"/>
                <a:gd name="T77" fmla="*/ 0 h 81"/>
                <a:gd name="T78" fmla="*/ 0 w 274"/>
                <a:gd name="T79" fmla="*/ 0 h 81"/>
                <a:gd name="T80" fmla="*/ 0 w 274"/>
                <a:gd name="T81" fmla="*/ 0 h 81"/>
                <a:gd name="T82" fmla="*/ 0 w 274"/>
                <a:gd name="T83" fmla="*/ 0 h 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4"/>
                <a:gd name="T127" fmla="*/ 0 h 81"/>
                <a:gd name="T128" fmla="*/ 274 w 274"/>
                <a:gd name="T129" fmla="*/ 81 h 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4" h="81">
                  <a:moveTo>
                    <a:pt x="255" y="0"/>
                  </a:moveTo>
                  <a:lnTo>
                    <a:pt x="262" y="1"/>
                  </a:lnTo>
                  <a:lnTo>
                    <a:pt x="270" y="6"/>
                  </a:lnTo>
                  <a:lnTo>
                    <a:pt x="272" y="14"/>
                  </a:lnTo>
                  <a:lnTo>
                    <a:pt x="274" y="23"/>
                  </a:lnTo>
                  <a:lnTo>
                    <a:pt x="256" y="26"/>
                  </a:lnTo>
                  <a:lnTo>
                    <a:pt x="238" y="28"/>
                  </a:lnTo>
                  <a:lnTo>
                    <a:pt x="220" y="31"/>
                  </a:lnTo>
                  <a:lnTo>
                    <a:pt x="203" y="33"/>
                  </a:lnTo>
                  <a:lnTo>
                    <a:pt x="186" y="36"/>
                  </a:lnTo>
                  <a:lnTo>
                    <a:pt x="168" y="40"/>
                  </a:lnTo>
                  <a:lnTo>
                    <a:pt x="152" y="42"/>
                  </a:lnTo>
                  <a:lnTo>
                    <a:pt x="135" y="46"/>
                  </a:lnTo>
                  <a:lnTo>
                    <a:pt x="118" y="49"/>
                  </a:lnTo>
                  <a:lnTo>
                    <a:pt x="100" y="53"/>
                  </a:lnTo>
                  <a:lnTo>
                    <a:pt x="83" y="57"/>
                  </a:lnTo>
                  <a:lnTo>
                    <a:pt x="66" y="62"/>
                  </a:lnTo>
                  <a:lnTo>
                    <a:pt x="49" y="66"/>
                  </a:lnTo>
                  <a:lnTo>
                    <a:pt x="32" y="71"/>
                  </a:lnTo>
                  <a:lnTo>
                    <a:pt x="15" y="74"/>
                  </a:lnTo>
                  <a:lnTo>
                    <a:pt x="0" y="81"/>
                  </a:lnTo>
                  <a:lnTo>
                    <a:pt x="7" y="73"/>
                  </a:lnTo>
                  <a:lnTo>
                    <a:pt x="15" y="68"/>
                  </a:lnTo>
                  <a:lnTo>
                    <a:pt x="24" y="62"/>
                  </a:lnTo>
                  <a:lnTo>
                    <a:pt x="32" y="57"/>
                  </a:lnTo>
                  <a:lnTo>
                    <a:pt x="46" y="49"/>
                  </a:lnTo>
                  <a:lnTo>
                    <a:pt x="60" y="44"/>
                  </a:lnTo>
                  <a:lnTo>
                    <a:pt x="73" y="39"/>
                  </a:lnTo>
                  <a:lnTo>
                    <a:pt x="88" y="35"/>
                  </a:lnTo>
                  <a:lnTo>
                    <a:pt x="101" y="32"/>
                  </a:lnTo>
                  <a:lnTo>
                    <a:pt x="115" y="29"/>
                  </a:lnTo>
                  <a:lnTo>
                    <a:pt x="130" y="27"/>
                  </a:lnTo>
                  <a:lnTo>
                    <a:pt x="143" y="26"/>
                  </a:lnTo>
                  <a:lnTo>
                    <a:pt x="156" y="22"/>
                  </a:lnTo>
                  <a:lnTo>
                    <a:pt x="170" y="20"/>
                  </a:lnTo>
                  <a:lnTo>
                    <a:pt x="184" y="18"/>
                  </a:lnTo>
                  <a:lnTo>
                    <a:pt x="199" y="16"/>
                  </a:lnTo>
                  <a:lnTo>
                    <a:pt x="212" y="12"/>
                  </a:lnTo>
                  <a:lnTo>
                    <a:pt x="225" y="9"/>
                  </a:lnTo>
                  <a:lnTo>
                    <a:pt x="239" y="5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86" name="Freeform 457"/>
            <p:cNvSpPr>
              <a:spLocks/>
            </p:cNvSpPr>
            <p:nvPr/>
          </p:nvSpPr>
          <p:spPr bwMode="auto">
            <a:xfrm>
              <a:off x="6879" y="3842"/>
              <a:ext cx="53" cy="13"/>
            </a:xfrm>
            <a:custGeom>
              <a:avLst/>
              <a:gdLst>
                <a:gd name="T0" fmla="*/ 0 w 209"/>
                <a:gd name="T1" fmla="*/ 0 h 50"/>
                <a:gd name="T2" fmla="*/ 0 w 209"/>
                <a:gd name="T3" fmla="*/ 0 h 50"/>
                <a:gd name="T4" fmla="*/ 0 w 209"/>
                <a:gd name="T5" fmla="*/ 0 h 50"/>
                <a:gd name="T6" fmla="*/ 0 w 209"/>
                <a:gd name="T7" fmla="*/ 0 h 50"/>
                <a:gd name="T8" fmla="*/ 0 w 209"/>
                <a:gd name="T9" fmla="*/ 0 h 50"/>
                <a:gd name="T10" fmla="*/ 0 w 209"/>
                <a:gd name="T11" fmla="*/ 0 h 50"/>
                <a:gd name="T12" fmla="*/ 0 w 209"/>
                <a:gd name="T13" fmla="*/ 0 h 50"/>
                <a:gd name="T14" fmla="*/ 0 w 209"/>
                <a:gd name="T15" fmla="*/ 0 h 50"/>
                <a:gd name="T16" fmla="*/ 0 w 209"/>
                <a:gd name="T17" fmla="*/ 0 h 50"/>
                <a:gd name="T18" fmla="*/ 0 w 209"/>
                <a:gd name="T19" fmla="*/ 0 h 50"/>
                <a:gd name="T20" fmla="*/ 0 w 209"/>
                <a:gd name="T21" fmla="*/ 0 h 50"/>
                <a:gd name="T22" fmla="*/ 0 w 209"/>
                <a:gd name="T23" fmla="*/ 0 h 50"/>
                <a:gd name="T24" fmla="*/ 0 w 209"/>
                <a:gd name="T25" fmla="*/ 0 h 50"/>
                <a:gd name="T26" fmla="*/ 0 w 209"/>
                <a:gd name="T27" fmla="*/ 0 h 50"/>
                <a:gd name="T28" fmla="*/ 0 w 209"/>
                <a:gd name="T29" fmla="*/ 0 h 50"/>
                <a:gd name="T30" fmla="*/ 0 w 209"/>
                <a:gd name="T31" fmla="*/ 0 h 50"/>
                <a:gd name="T32" fmla="*/ 0 w 209"/>
                <a:gd name="T33" fmla="*/ 0 h 50"/>
                <a:gd name="T34" fmla="*/ 0 w 209"/>
                <a:gd name="T35" fmla="*/ 0 h 50"/>
                <a:gd name="T36" fmla="*/ 0 w 209"/>
                <a:gd name="T37" fmla="*/ 0 h 50"/>
                <a:gd name="T38" fmla="*/ 0 w 209"/>
                <a:gd name="T39" fmla="*/ 0 h 50"/>
                <a:gd name="T40" fmla="*/ 0 w 209"/>
                <a:gd name="T41" fmla="*/ 0 h 50"/>
                <a:gd name="T42" fmla="*/ 0 w 209"/>
                <a:gd name="T43" fmla="*/ 0 h 50"/>
                <a:gd name="T44" fmla="*/ 0 w 209"/>
                <a:gd name="T45" fmla="*/ 0 h 50"/>
                <a:gd name="T46" fmla="*/ 0 w 209"/>
                <a:gd name="T47" fmla="*/ 0 h 50"/>
                <a:gd name="T48" fmla="*/ 0 w 209"/>
                <a:gd name="T49" fmla="*/ 0 h 50"/>
                <a:gd name="T50" fmla="*/ 0 w 209"/>
                <a:gd name="T51" fmla="*/ 0 h 50"/>
                <a:gd name="T52" fmla="*/ 0 w 209"/>
                <a:gd name="T53" fmla="*/ 0 h 50"/>
                <a:gd name="T54" fmla="*/ 0 w 209"/>
                <a:gd name="T55" fmla="*/ 0 h 50"/>
                <a:gd name="T56" fmla="*/ 0 w 209"/>
                <a:gd name="T57" fmla="*/ 0 h 50"/>
                <a:gd name="T58" fmla="*/ 0 w 209"/>
                <a:gd name="T59" fmla="*/ 0 h 50"/>
                <a:gd name="T60" fmla="*/ 0 w 209"/>
                <a:gd name="T61" fmla="*/ 0 h 50"/>
                <a:gd name="T62" fmla="*/ 0 w 209"/>
                <a:gd name="T63" fmla="*/ 0 h 50"/>
                <a:gd name="T64" fmla="*/ 0 w 209"/>
                <a:gd name="T65" fmla="*/ 0 h 50"/>
                <a:gd name="T66" fmla="*/ 0 w 209"/>
                <a:gd name="T67" fmla="*/ 0 h 50"/>
                <a:gd name="T68" fmla="*/ 0 w 209"/>
                <a:gd name="T69" fmla="*/ 0 h 50"/>
                <a:gd name="T70" fmla="*/ 0 w 209"/>
                <a:gd name="T71" fmla="*/ 0 h 50"/>
                <a:gd name="T72" fmla="*/ 0 w 209"/>
                <a:gd name="T73" fmla="*/ 0 h 50"/>
                <a:gd name="T74" fmla="*/ 0 w 209"/>
                <a:gd name="T75" fmla="*/ 0 h 50"/>
                <a:gd name="T76" fmla="*/ 0 w 209"/>
                <a:gd name="T77" fmla="*/ 0 h 50"/>
                <a:gd name="T78" fmla="*/ 0 w 209"/>
                <a:gd name="T79" fmla="*/ 0 h 50"/>
                <a:gd name="T80" fmla="*/ 0 w 209"/>
                <a:gd name="T81" fmla="*/ 0 h 50"/>
                <a:gd name="T82" fmla="*/ 0 w 209"/>
                <a:gd name="T83" fmla="*/ 0 h 50"/>
                <a:gd name="T84" fmla="*/ 0 w 209"/>
                <a:gd name="T85" fmla="*/ 0 h 50"/>
                <a:gd name="T86" fmla="*/ 0 w 209"/>
                <a:gd name="T87" fmla="*/ 0 h 50"/>
                <a:gd name="T88" fmla="*/ 0 w 209"/>
                <a:gd name="T89" fmla="*/ 0 h 50"/>
                <a:gd name="T90" fmla="*/ 0 w 209"/>
                <a:gd name="T91" fmla="*/ 0 h 50"/>
                <a:gd name="T92" fmla="*/ 0 w 209"/>
                <a:gd name="T93" fmla="*/ 0 h 50"/>
                <a:gd name="T94" fmla="*/ 0 w 209"/>
                <a:gd name="T95" fmla="*/ 0 h 50"/>
                <a:gd name="T96" fmla="*/ 0 w 209"/>
                <a:gd name="T97" fmla="*/ 0 h 50"/>
                <a:gd name="T98" fmla="*/ 0 w 209"/>
                <a:gd name="T99" fmla="*/ 0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9"/>
                <a:gd name="T151" fmla="*/ 0 h 50"/>
                <a:gd name="T152" fmla="*/ 209 w 209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9" h="50">
                  <a:moveTo>
                    <a:pt x="129" y="1"/>
                  </a:moveTo>
                  <a:lnTo>
                    <a:pt x="137" y="2"/>
                  </a:lnTo>
                  <a:lnTo>
                    <a:pt x="147" y="2"/>
                  </a:lnTo>
                  <a:lnTo>
                    <a:pt x="156" y="1"/>
                  </a:lnTo>
                  <a:lnTo>
                    <a:pt x="166" y="1"/>
                  </a:lnTo>
                  <a:lnTo>
                    <a:pt x="176" y="1"/>
                  </a:lnTo>
                  <a:lnTo>
                    <a:pt x="185" y="0"/>
                  </a:lnTo>
                  <a:lnTo>
                    <a:pt x="195" y="0"/>
                  </a:lnTo>
                  <a:lnTo>
                    <a:pt x="205" y="1"/>
                  </a:lnTo>
                  <a:lnTo>
                    <a:pt x="205" y="7"/>
                  </a:lnTo>
                  <a:lnTo>
                    <a:pt x="207" y="13"/>
                  </a:lnTo>
                  <a:lnTo>
                    <a:pt x="208" y="19"/>
                  </a:lnTo>
                  <a:lnTo>
                    <a:pt x="209" y="24"/>
                  </a:lnTo>
                  <a:lnTo>
                    <a:pt x="203" y="23"/>
                  </a:lnTo>
                  <a:lnTo>
                    <a:pt x="196" y="21"/>
                  </a:lnTo>
                  <a:lnTo>
                    <a:pt x="186" y="26"/>
                  </a:lnTo>
                  <a:lnTo>
                    <a:pt x="178" y="30"/>
                  </a:lnTo>
                  <a:lnTo>
                    <a:pt x="167" y="33"/>
                  </a:lnTo>
                  <a:lnTo>
                    <a:pt x="156" y="36"/>
                  </a:lnTo>
                  <a:lnTo>
                    <a:pt x="144" y="37"/>
                  </a:lnTo>
                  <a:lnTo>
                    <a:pt x="132" y="40"/>
                  </a:lnTo>
                  <a:lnTo>
                    <a:pt x="120" y="41"/>
                  </a:lnTo>
                  <a:lnTo>
                    <a:pt x="108" y="43"/>
                  </a:lnTo>
                  <a:lnTo>
                    <a:pt x="95" y="43"/>
                  </a:lnTo>
                  <a:lnTo>
                    <a:pt x="82" y="43"/>
                  </a:lnTo>
                  <a:lnTo>
                    <a:pt x="68" y="43"/>
                  </a:lnTo>
                  <a:lnTo>
                    <a:pt x="55" y="44"/>
                  </a:lnTo>
                  <a:lnTo>
                    <a:pt x="42" y="44"/>
                  </a:lnTo>
                  <a:lnTo>
                    <a:pt x="31" y="46"/>
                  </a:lnTo>
                  <a:lnTo>
                    <a:pt x="20" y="47"/>
                  </a:lnTo>
                  <a:lnTo>
                    <a:pt x="9" y="50"/>
                  </a:lnTo>
                  <a:lnTo>
                    <a:pt x="3" y="41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3" y="22"/>
                  </a:lnTo>
                  <a:lnTo>
                    <a:pt x="8" y="18"/>
                  </a:lnTo>
                  <a:lnTo>
                    <a:pt x="15" y="16"/>
                  </a:lnTo>
                  <a:lnTo>
                    <a:pt x="23" y="13"/>
                  </a:lnTo>
                  <a:lnTo>
                    <a:pt x="34" y="12"/>
                  </a:lnTo>
                  <a:lnTo>
                    <a:pt x="43" y="10"/>
                  </a:lnTo>
                  <a:lnTo>
                    <a:pt x="54" y="9"/>
                  </a:lnTo>
                  <a:lnTo>
                    <a:pt x="65" y="8"/>
                  </a:lnTo>
                  <a:lnTo>
                    <a:pt x="77" y="8"/>
                  </a:lnTo>
                  <a:lnTo>
                    <a:pt x="88" y="7"/>
                  </a:lnTo>
                  <a:lnTo>
                    <a:pt x="99" y="7"/>
                  </a:lnTo>
                  <a:lnTo>
                    <a:pt x="107" y="6"/>
                  </a:lnTo>
                  <a:lnTo>
                    <a:pt x="115" y="5"/>
                  </a:lnTo>
                  <a:lnTo>
                    <a:pt x="123" y="4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87" name="Freeform 458"/>
            <p:cNvSpPr>
              <a:spLocks/>
            </p:cNvSpPr>
            <p:nvPr/>
          </p:nvSpPr>
          <p:spPr bwMode="auto">
            <a:xfrm>
              <a:off x="7038" y="3845"/>
              <a:ext cx="47" cy="28"/>
            </a:xfrm>
            <a:custGeom>
              <a:avLst/>
              <a:gdLst>
                <a:gd name="T0" fmla="*/ 0 w 188"/>
                <a:gd name="T1" fmla="*/ 0 h 109"/>
                <a:gd name="T2" fmla="*/ 0 w 188"/>
                <a:gd name="T3" fmla="*/ 0 h 109"/>
                <a:gd name="T4" fmla="*/ 0 w 188"/>
                <a:gd name="T5" fmla="*/ 0 h 109"/>
                <a:gd name="T6" fmla="*/ 0 w 188"/>
                <a:gd name="T7" fmla="*/ 0 h 109"/>
                <a:gd name="T8" fmla="*/ 0 w 188"/>
                <a:gd name="T9" fmla="*/ 0 h 109"/>
                <a:gd name="T10" fmla="*/ 0 w 188"/>
                <a:gd name="T11" fmla="*/ 0 h 109"/>
                <a:gd name="T12" fmla="*/ 0 w 188"/>
                <a:gd name="T13" fmla="*/ 0 h 109"/>
                <a:gd name="T14" fmla="*/ 0 w 188"/>
                <a:gd name="T15" fmla="*/ 0 h 109"/>
                <a:gd name="T16" fmla="*/ 0 w 188"/>
                <a:gd name="T17" fmla="*/ 0 h 109"/>
                <a:gd name="T18" fmla="*/ 0 w 188"/>
                <a:gd name="T19" fmla="*/ 0 h 109"/>
                <a:gd name="T20" fmla="*/ 0 w 188"/>
                <a:gd name="T21" fmla="*/ 0 h 109"/>
                <a:gd name="T22" fmla="*/ 0 w 188"/>
                <a:gd name="T23" fmla="*/ 0 h 109"/>
                <a:gd name="T24" fmla="*/ 0 w 188"/>
                <a:gd name="T25" fmla="*/ 0 h 109"/>
                <a:gd name="T26" fmla="*/ 0 w 188"/>
                <a:gd name="T27" fmla="*/ 0 h 109"/>
                <a:gd name="T28" fmla="*/ 0 w 188"/>
                <a:gd name="T29" fmla="*/ 0 h 109"/>
                <a:gd name="T30" fmla="*/ 0 w 188"/>
                <a:gd name="T31" fmla="*/ 0 h 109"/>
                <a:gd name="T32" fmla="*/ 0 w 188"/>
                <a:gd name="T33" fmla="*/ 0 h 109"/>
                <a:gd name="T34" fmla="*/ 0 w 188"/>
                <a:gd name="T35" fmla="*/ 0 h 109"/>
                <a:gd name="T36" fmla="*/ 0 w 188"/>
                <a:gd name="T37" fmla="*/ 0 h 109"/>
                <a:gd name="T38" fmla="*/ 0 w 188"/>
                <a:gd name="T39" fmla="*/ 0 h 109"/>
                <a:gd name="T40" fmla="*/ 0 w 188"/>
                <a:gd name="T41" fmla="*/ 0 h 109"/>
                <a:gd name="T42" fmla="*/ 0 w 188"/>
                <a:gd name="T43" fmla="*/ 0 h 109"/>
                <a:gd name="T44" fmla="*/ 0 w 188"/>
                <a:gd name="T45" fmla="*/ 0 h 109"/>
                <a:gd name="T46" fmla="*/ 0 w 188"/>
                <a:gd name="T47" fmla="*/ 0 h 109"/>
                <a:gd name="T48" fmla="*/ 0 w 188"/>
                <a:gd name="T49" fmla="*/ 0 h 109"/>
                <a:gd name="T50" fmla="*/ 0 w 188"/>
                <a:gd name="T51" fmla="*/ 0 h 109"/>
                <a:gd name="T52" fmla="*/ 0 w 188"/>
                <a:gd name="T53" fmla="*/ 0 h 109"/>
                <a:gd name="T54" fmla="*/ 0 w 188"/>
                <a:gd name="T55" fmla="*/ 0 h 109"/>
                <a:gd name="T56" fmla="*/ 0 w 188"/>
                <a:gd name="T57" fmla="*/ 0 h 109"/>
                <a:gd name="T58" fmla="*/ 0 w 188"/>
                <a:gd name="T59" fmla="*/ 0 h 109"/>
                <a:gd name="T60" fmla="*/ 0 w 188"/>
                <a:gd name="T61" fmla="*/ 0 h 109"/>
                <a:gd name="T62" fmla="*/ 0 w 188"/>
                <a:gd name="T63" fmla="*/ 0 h 109"/>
                <a:gd name="T64" fmla="*/ 0 w 188"/>
                <a:gd name="T65" fmla="*/ 0 h 109"/>
                <a:gd name="T66" fmla="*/ 0 w 188"/>
                <a:gd name="T67" fmla="*/ 0 h 109"/>
                <a:gd name="T68" fmla="*/ 0 w 188"/>
                <a:gd name="T69" fmla="*/ 0 h 109"/>
                <a:gd name="T70" fmla="*/ 0 w 188"/>
                <a:gd name="T71" fmla="*/ 0 h 109"/>
                <a:gd name="T72" fmla="*/ 0 w 188"/>
                <a:gd name="T73" fmla="*/ 0 h 109"/>
                <a:gd name="T74" fmla="*/ 0 w 188"/>
                <a:gd name="T75" fmla="*/ 0 h 109"/>
                <a:gd name="T76" fmla="*/ 0 w 188"/>
                <a:gd name="T77" fmla="*/ 0 h 109"/>
                <a:gd name="T78" fmla="*/ 0 w 188"/>
                <a:gd name="T79" fmla="*/ 0 h 109"/>
                <a:gd name="T80" fmla="*/ 0 w 188"/>
                <a:gd name="T81" fmla="*/ 0 h 109"/>
                <a:gd name="T82" fmla="*/ 0 w 188"/>
                <a:gd name="T83" fmla="*/ 0 h 109"/>
                <a:gd name="T84" fmla="*/ 0 w 188"/>
                <a:gd name="T85" fmla="*/ 0 h 109"/>
                <a:gd name="T86" fmla="*/ 0 w 188"/>
                <a:gd name="T87" fmla="*/ 0 h 109"/>
                <a:gd name="T88" fmla="*/ 0 w 188"/>
                <a:gd name="T89" fmla="*/ 0 h 109"/>
                <a:gd name="T90" fmla="*/ 0 w 188"/>
                <a:gd name="T91" fmla="*/ 0 h 109"/>
                <a:gd name="T92" fmla="*/ 0 w 188"/>
                <a:gd name="T93" fmla="*/ 0 h 1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8"/>
                <a:gd name="T142" fmla="*/ 0 h 109"/>
                <a:gd name="T143" fmla="*/ 188 w 188"/>
                <a:gd name="T144" fmla="*/ 109 h 10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8" h="109">
                  <a:moveTo>
                    <a:pt x="85" y="0"/>
                  </a:moveTo>
                  <a:lnTo>
                    <a:pt x="88" y="8"/>
                  </a:lnTo>
                  <a:lnTo>
                    <a:pt x="85" y="16"/>
                  </a:lnTo>
                  <a:lnTo>
                    <a:pt x="81" y="20"/>
                  </a:lnTo>
                  <a:lnTo>
                    <a:pt x="77" y="24"/>
                  </a:lnTo>
                  <a:lnTo>
                    <a:pt x="73" y="30"/>
                  </a:lnTo>
                  <a:lnTo>
                    <a:pt x="70" y="35"/>
                  </a:lnTo>
                  <a:lnTo>
                    <a:pt x="73" y="33"/>
                  </a:lnTo>
                  <a:lnTo>
                    <a:pt x="79" y="31"/>
                  </a:lnTo>
                  <a:lnTo>
                    <a:pt x="85" y="29"/>
                  </a:lnTo>
                  <a:lnTo>
                    <a:pt x="92" y="27"/>
                  </a:lnTo>
                  <a:lnTo>
                    <a:pt x="98" y="22"/>
                  </a:lnTo>
                  <a:lnTo>
                    <a:pt x="105" y="19"/>
                  </a:lnTo>
                  <a:lnTo>
                    <a:pt x="112" y="16"/>
                  </a:lnTo>
                  <a:lnTo>
                    <a:pt x="120" y="14"/>
                  </a:lnTo>
                  <a:lnTo>
                    <a:pt x="129" y="8"/>
                  </a:lnTo>
                  <a:lnTo>
                    <a:pt x="136" y="10"/>
                  </a:lnTo>
                  <a:lnTo>
                    <a:pt x="136" y="13"/>
                  </a:lnTo>
                  <a:lnTo>
                    <a:pt x="135" y="17"/>
                  </a:lnTo>
                  <a:lnTo>
                    <a:pt x="132" y="22"/>
                  </a:lnTo>
                  <a:lnTo>
                    <a:pt x="127" y="31"/>
                  </a:lnTo>
                  <a:lnTo>
                    <a:pt x="118" y="34"/>
                  </a:lnTo>
                  <a:lnTo>
                    <a:pt x="111" y="37"/>
                  </a:lnTo>
                  <a:lnTo>
                    <a:pt x="112" y="44"/>
                  </a:lnTo>
                  <a:lnTo>
                    <a:pt x="117" y="45"/>
                  </a:lnTo>
                  <a:lnTo>
                    <a:pt x="123" y="43"/>
                  </a:lnTo>
                  <a:lnTo>
                    <a:pt x="130" y="40"/>
                  </a:lnTo>
                  <a:lnTo>
                    <a:pt x="139" y="32"/>
                  </a:lnTo>
                  <a:lnTo>
                    <a:pt x="147" y="28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64" y="31"/>
                  </a:lnTo>
                  <a:lnTo>
                    <a:pt x="160" y="39"/>
                  </a:lnTo>
                  <a:lnTo>
                    <a:pt x="153" y="42"/>
                  </a:lnTo>
                  <a:lnTo>
                    <a:pt x="147" y="47"/>
                  </a:lnTo>
                  <a:lnTo>
                    <a:pt x="139" y="52"/>
                  </a:lnTo>
                  <a:lnTo>
                    <a:pt x="132" y="56"/>
                  </a:lnTo>
                  <a:lnTo>
                    <a:pt x="127" y="61"/>
                  </a:lnTo>
                  <a:lnTo>
                    <a:pt x="124" y="69"/>
                  </a:lnTo>
                  <a:lnTo>
                    <a:pt x="130" y="68"/>
                  </a:lnTo>
                  <a:lnTo>
                    <a:pt x="139" y="66"/>
                  </a:lnTo>
                  <a:lnTo>
                    <a:pt x="146" y="62"/>
                  </a:lnTo>
                  <a:lnTo>
                    <a:pt x="153" y="60"/>
                  </a:lnTo>
                  <a:lnTo>
                    <a:pt x="160" y="56"/>
                  </a:lnTo>
                  <a:lnTo>
                    <a:pt x="167" y="53"/>
                  </a:lnTo>
                  <a:lnTo>
                    <a:pt x="175" y="52"/>
                  </a:lnTo>
                  <a:lnTo>
                    <a:pt x="185" y="53"/>
                  </a:lnTo>
                  <a:lnTo>
                    <a:pt x="187" y="60"/>
                  </a:lnTo>
                  <a:lnTo>
                    <a:pt x="188" y="69"/>
                  </a:lnTo>
                  <a:lnTo>
                    <a:pt x="177" y="72"/>
                  </a:lnTo>
                  <a:lnTo>
                    <a:pt x="168" y="75"/>
                  </a:lnTo>
                  <a:lnTo>
                    <a:pt x="157" y="79"/>
                  </a:lnTo>
                  <a:lnTo>
                    <a:pt x="147" y="82"/>
                  </a:lnTo>
                  <a:lnTo>
                    <a:pt x="135" y="83"/>
                  </a:lnTo>
                  <a:lnTo>
                    <a:pt x="126" y="84"/>
                  </a:lnTo>
                  <a:lnTo>
                    <a:pt x="114" y="85"/>
                  </a:lnTo>
                  <a:lnTo>
                    <a:pt x="104" y="87"/>
                  </a:lnTo>
                  <a:lnTo>
                    <a:pt x="92" y="87"/>
                  </a:lnTo>
                  <a:lnTo>
                    <a:pt x="81" y="89"/>
                  </a:lnTo>
                  <a:lnTo>
                    <a:pt x="70" y="90"/>
                  </a:lnTo>
                  <a:lnTo>
                    <a:pt x="59" y="93"/>
                  </a:lnTo>
                  <a:lnTo>
                    <a:pt x="48" y="95"/>
                  </a:lnTo>
                  <a:lnTo>
                    <a:pt x="39" y="99"/>
                  </a:lnTo>
                  <a:lnTo>
                    <a:pt x="30" y="103"/>
                  </a:lnTo>
                  <a:lnTo>
                    <a:pt x="23" y="109"/>
                  </a:lnTo>
                  <a:lnTo>
                    <a:pt x="18" y="103"/>
                  </a:lnTo>
                  <a:lnTo>
                    <a:pt x="14" y="98"/>
                  </a:lnTo>
                  <a:lnTo>
                    <a:pt x="11" y="93"/>
                  </a:lnTo>
                  <a:lnTo>
                    <a:pt x="9" y="86"/>
                  </a:lnTo>
                  <a:lnTo>
                    <a:pt x="5" y="80"/>
                  </a:lnTo>
                  <a:lnTo>
                    <a:pt x="3" y="72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4" y="34"/>
                  </a:lnTo>
                  <a:lnTo>
                    <a:pt x="8" y="28"/>
                  </a:lnTo>
                  <a:lnTo>
                    <a:pt x="11" y="20"/>
                  </a:lnTo>
                  <a:lnTo>
                    <a:pt x="17" y="16"/>
                  </a:lnTo>
                  <a:lnTo>
                    <a:pt x="24" y="10"/>
                  </a:lnTo>
                  <a:lnTo>
                    <a:pt x="34" y="8"/>
                  </a:lnTo>
                  <a:lnTo>
                    <a:pt x="34" y="15"/>
                  </a:lnTo>
                  <a:lnTo>
                    <a:pt x="30" y="22"/>
                  </a:lnTo>
                  <a:lnTo>
                    <a:pt x="27" y="29"/>
                  </a:lnTo>
                  <a:lnTo>
                    <a:pt x="27" y="37"/>
                  </a:lnTo>
                  <a:lnTo>
                    <a:pt x="35" y="33"/>
                  </a:lnTo>
                  <a:lnTo>
                    <a:pt x="44" y="30"/>
                  </a:lnTo>
                  <a:lnTo>
                    <a:pt x="50" y="26"/>
                  </a:lnTo>
                  <a:lnTo>
                    <a:pt x="58" y="20"/>
                  </a:lnTo>
                  <a:lnTo>
                    <a:pt x="64" y="15"/>
                  </a:lnTo>
                  <a:lnTo>
                    <a:pt x="70" y="9"/>
                  </a:lnTo>
                  <a:lnTo>
                    <a:pt x="77" y="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88" name="Freeform 459"/>
            <p:cNvSpPr>
              <a:spLocks/>
            </p:cNvSpPr>
            <p:nvPr/>
          </p:nvSpPr>
          <p:spPr bwMode="auto">
            <a:xfrm>
              <a:off x="6644" y="3846"/>
              <a:ext cx="13" cy="5"/>
            </a:xfrm>
            <a:custGeom>
              <a:avLst/>
              <a:gdLst>
                <a:gd name="T0" fmla="*/ 0 w 53"/>
                <a:gd name="T1" fmla="*/ 0 h 16"/>
                <a:gd name="T2" fmla="*/ 0 w 53"/>
                <a:gd name="T3" fmla="*/ 0 h 16"/>
                <a:gd name="T4" fmla="*/ 0 w 53"/>
                <a:gd name="T5" fmla="*/ 0 h 16"/>
                <a:gd name="T6" fmla="*/ 0 w 53"/>
                <a:gd name="T7" fmla="*/ 0 h 16"/>
                <a:gd name="T8" fmla="*/ 0 w 53"/>
                <a:gd name="T9" fmla="*/ 0 h 16"/>
                <a:gd name="T10" fmla="*/ 0 w 53"/>
                <a:gd name="T11" fmla="*/ 0 h 16"/>
                <a:gd name="T12" fmla="*/ 0 w 53"/>
                <a:gd name="T13" fmla="*/ 0 h 16"/>
                <a:gd name="T14" fmla="*/ 0 w 53"/>
                <a:gd name="T15" fmla="*/ 0 h 16"/>
                <a:gd name="T16" fmla="*/ 0 w 53"/>
                <a:gd name="T17" fmla="*/ 0 h 16"/>
                <a:gd name="T18" fmla="*/ 0 w 53"/>
                <a:gd name="T19" fmla="*/ 0 h 16"/>
                <a:gd name="T20" fmla="*/ 0 w 53"/>
                <a:gd name="T21" fmla="*/ 0 h 16"/>
                <a:gd name="T22" fmla="*/ 0 w 53"/>
                <a:gd name="T23" fmla="*/ 0 h 16"/>
                <a:gd name="T24" fmla="*/ 0 w 53"/>
                <a:gd name="T25" fmla="*/ 0 h 16"/>
                <a:gd name="T26" fmla="*/ 0 w 53"/>
                <a:gd name="T27" fmla="*/ 0 h 16"/>
                <a:gd name="T28" fmla="*/ 0 w 53"/>
                <a:gd name="T29" fmla="*/ 0 h 16"/>
                <a:gd name="T30" fmla="*/ 0 w 53"/>
                <a:gd name="T31" fmla="*/ 0 h 16"/>
                <a:gd name="T32" fmla="*/ 0 w 53"/>
                <a:gd name="T33" fmla="*/ 0 h 16"/>
                <a:gd name="T34" fmla="*/ 0 w 53"/>
                <a:gd name="T35" fmla="*/ 0 h 16"/>
                <a:gd name="T36" fmla="*/ 0 w 53"/>
                <a:gd name="T37" fmla="*/ 0 h 16"/>
                <a:gd name="T38" fmla="*/ 0 w 53"/>
                <a:gd name="T39" fmla="*/ 0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"/>
                <a:gd name="T61" fmla="*/ 0 h 16"/>
                <a:gd name="T62" fmla="*/ 53 w 53"/>
                <a:gd name="T63" fmla="*/ 16 h 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" h="16">
                  <a:moveTo>
                    <a:pt x="23" y="0"/>
                  </a:moveTo>
                  <a:lnTo>
                    <a:pt x="27" y="1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5" y="4"/>
                  </a:lnTo>
                  <a:lnTo>
                    <a:pt x="50" y="9"/>
                  </a:lnTo>
                  <a:lnTo>
                    <a:pt x="53" y="16"/>
                  </a:lnTo>
                  <a:lnTo>
                    <a:pt x="45" y="16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2" y="9"/>
                  </a:lnTo>
                  <a:lnTo>
                    <a:pt x="9" y="5"/>
                  </a:lnTo>
                  <a:lnTo>
                    <a:pt x="15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89" name="Freeform 460"/>
            <p:cNvSpPr>
              <a:spLocks/>
            </p:cNvSpPr>
            <p:nvPr/>
          </p:nvSpPr>
          <p:spPr bwMode="auto">
            <a:xfrm>
              <a:off x="6642" y="3855"/>
              <a:ext cx="20" cy="3"/>
            </a:xfrm>
            <a:custGeom>
              <a:avLst/>
              <a:gdLst>
                <a:gd name="T0" fmla="*/ 0 w 78"/>
                <a:gd name="T1" fmla="*/ 0 h 13"/>
                <a:gd name="T2" fmla="*/ 0 w 78"/>
                <a:gd name="T3" fmla="*/ 0 h 13"/>
                <a:gd name="T4" fmla="*/ 0 w 78"/>
                <a:gd name="T5" fmla="*/ 0 h 13"/>
                <a:gd name="T6" fmla="*/ 0 w 78"/>
                <a:gd name="T7" fmla="*/ 0 h 13"/>
                <a:gd name="T8" fmla="*/ 0 w 78"/>
                <a:gd name="T9" fmla="*/ 0 h 13"/>
                <a:gd name="T10" fmla="*/ 0 w 78"/>
                <a:gd name="T11" fmla="*/ 0 h 13"/>
                <a:gd name="T12" fmla="*/ 0 w 78"/>
                <a:gd name="T13" fmla="*/ 0 h 13"/>
                <a:gd name="T14" fmla="*/ 0 w 78"/>
                <a:gd name="T15" fmla="*/ 0 h 13"/>
                <a:gd name="T16" fmla="*/ 0 w 78"/>
                <a:gd name="T17" fmla="*/ 0 h 13"/>
                <a:gd name="T18" fmla="*/ 0 w 78"/>
                <a:gd name="T19" fmla="*/ 0 h 13"/>
                <a:gd name="T20" fmla="*/ 0 w 78"/>
                <a:gd name="T21" fmla="*/ 0 h 13"/>
                <a:gd name="T22" fmla="*/ 0 w 78"/>
                <a:gd name="T23" fmla="*/ 0 h 13"/>
                <a:gd name="T24" fmla="*/ 0 w 78"/>
                <a:gd name="T25" fmla="*/ 0 h 13"/>
                <a:gd name="T26" fmla="*/ 0 w 78"/>
                <a:gd name="T27" fmla="*/ 0 h 13"/>
                <a:gd name="T28" fmla="*/ 0 w 78"/>
                <a:gd name="T29" fmla="*/ 0 h 13"/>
                <a:gd name="T30" fmla="*/ 0 w 78"/>
                <a:gd name="T31" fmla="*/ 0 h 13"/>
                <a:gd name="T32" fmla="*/ 0 w 78"/>
                <a:gd name="T33" fmla="*/ 0 h 13"/>
                <a:gd name="T34" fmla="*/ 0 w 78"/>
                <a:gd name="T35" fmla="*/ 0 h 13"/>
                <a:gd name="T36" fmla="*/ 0 w 78"/>
                <a:gd name="T37" fmla="*/ 0 h 13"/>
                <a:gd name="T38" fmla="*/ 0 w 78"/>
                <a:gd name="T39" fmla="*/ 0 h 13"/>
                <a:gd name="T40" fmla="*/ 0 w 78"/>
                <a:gd name="T41" fmla="*/ 0 h 13"/>
                <a:gd name="T42" fmla="*/ 0 w 78"/>
                <a:gd name="T43" fmla="*/ 0 h 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8"/>
                <a:gd name="T67" fmla="*/ 0 h 13"/>
                <a:gd name="T68" fmla="*/ 78 w 78"/>
                <a:gd name="T69" fmla="*/ 13 h 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8" h="13">
                  <a:moveTo>
                    <a:pt x="4" y="1"/>
                  </a:moveTo>
                  <a:lnTo>
                    <a:pt x="1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9" y="4"/>
                  </a:lnTo>
                  <a:lnTo>
                    <a:pt x="69" y="6"/>
                  </a:lnTo>
                  <a:lnTo>
                    <a:pt x="78" y="11"/>
                  </a:lnTo>
                  <a:lnTo>
                    <a:pt x="71" y="9"/>
                  </a:lnTo>
                  <a:lnTo>
                    <a:pt x="63" y="9"/>
                  </a:lnTo>
                  <a:lnTo>
                    <a:pt x="53" y="10"/>
                  </a:lnTo>
                  <a:lnTo>
                    <a:pt x="44" y="11"/>
                  </a:lnTo>
                  <a:lnTo>
                    <a:pt x="35" y="11"/>
                  </a:lnTo>
                  <a:lnTo>
                    <a:pt x="25" y="12"/>
                  </a:lnTo>
                  <a:lnTo>
                    <a:pt x="16" y="12"/>
                  </a:lnTo>
                  <a:lnTo>
                    <a:pt x="10" y="13"/>
                  </a:lnTo>
                  <a:lnTo>
                    <a:pt x="4" y="12"/>
                  </a:lnTo>
                  <a:lnTo>
                    <a:pt x="1" y="1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90" name="Freeform 461"/>
            <p:cNvSpPr>
              <a:spLocks/>
            </p:cNvSpPr>
            <p:nvPr/>
          </p:nvSpPr>
          <p:spPr bwMode="auto">
            <a:xfrm>
              <a:off x="6957" y="3855"/>
              <a:ext cx="51" cy="24"/>
            </a:xfrm>
            <a:custGeom>
              <a:avLst/>
              <a:gdLst>
                <a:gd name="T0" fmla="*/ 0 w 202"/>
                <a:gd name="T1" fmla="*/ 0 h 99"/>
                <a:gd name="T2" fmla="*/ 0 w 202"/>
                <a:gd name="T3" fmla="*/ 0 h 99"/>
                <a:gd name="T4" fmla="*/ 0 w 202"/>
                <a:gd name="T5" fmla="*/ 0 h 99"/>
                <a:gd name="T6" fmla="*/ 0 w 202"/>
                <a:gd name="T7" fmla="*/ 0 h 99"/>
                <a:gd name="T8" fmla="*/ 0 w 202"/>
                <a:gd name="T9" fmla="*/ 0 h 99"/>
                <a:gd name="T10" fmla="*/ 0 w 202"/>
                <a:gd name="T11" fmla="*/ 0 h 99"/>
                <a:gd name="T12" fmla="*/ 0 w 202"/>
                <a:gd name="T13" fmla="*/ 0 h 99"/>
                <a:gd name="T14" fmla="*/ 0 w 202"/>
                <a:gd name="T15" fmla="*/ 0 h 99"/>
                <a:gd name="T16" fmla="*/ 0 w 202"/>
                <a:gd name="T17" fmla="*/ 0 h 99"/>
                <a:gd name="T18" fmla="*/ 0 w 202"/>
                <a:gd name="T19" fmla="*/ 0 h 99"/>
                <a:gd name="T20" fmla="*/ 0 w 202"/>
                <a:gd name="T21" fmla="*/ 0 h 99"/>
                <a:gd name="T22" fmla="*/ 0 w 202"/>
                <a:gd name="T23" fmla="*/ 0 h 99"/>
                <a:gd name="T24" fmla="*/ 0 w 202"/>
                <a:gd name="T25" fmla="*/ 0 h 99"/>
                <a:gd name="T26" fmla="*/ 0 w 202"/>
                <a:gd name="T27" fmla="*/ 0 h 99"/>
                <a:gd name="T28" fmla="*/ 0 w 202"/>
                <a:gd name="T29" fmla="*/ 0 h 99"/>
                <a:gd name="T30" fmla="*/ 0 w 202"/>
                <a:gd name="T31" fmla="*/ 0 h 99"/>
                <a:gd name="T32" fmla="*/ 0 w 202"/>
                <a:gd name="T33" fmla="*/ 0 h 99"/>
                <a:gd name="T34" fmla="*/ 0 w 202"/>
                <a:gd name="T35" fmla="*/ 0 h 99"/>
                <a:gd name="T36" fmla="*/ 0 w 202"/>
                <a:gd name="T37" fmla="*/ 0 h 99"/>
                <a:gd name="T38" fmla="*/ 0 w 202"/>
                <a:gd name="T39" fmla="*/ 0 h 99"/>
                <a:gd name="T40" fmla="*/ 0 w 202"/>
                <a:gd name="T41" fmla="*/ 0 h 99"/>
                <a:gd name="T42" fmla="*/ 0 w 202"/>
                <a:gd name="T43" fmla="*/ 0 h 99"/>
                <a:gd name="T44" fmla="*/ 0 w 202"/>
                <a:gd name="T45" fmla="*/ 0 h 99"/>
                <a:gd name="T46" fmla="*/ 0 w 202"/>
                <a:gd name="T47" fmla="*/ 0 h 99"/>
                <a:gd name="T48" fmla="*/ 0 w 202"/>
                <a:gd name="T49" fmla="*/ 0 h 99"/>
                <a:gd name="T50" fmla="*/ 0 w 202"/>
                <a:gd name="T51" fmla="*/ 0 h 99"/>
                <a:gd name="T52" fmla="*/ 0 w 202"/>
                <a:gd name="T53" fmla="*/ 0 h 99"/>
                <a:gd name="T54" fmla="*/ 0 w 202"/>
                <a:gd name="T55" fmla="*/ 0 h 99"/>
                <a:gd name="T56" fmla="*/ 0 w 202"/>
                <a:gd name="T57" fmla="*/ 0 h 99"/>
                <a:gd name="T58" fmla="*/ 0 w 202"/>
                <a:gd name="T59" fmla="*/ 0 h 99"/>
                <a:gd name="T60" fmla="*/ 0 w 202"/>
                <a:gd name="T61" fmla="*/ 0 h 99"/>
                <a:gd name="T62" fmla="*/ 0 w 202"/>
                <a:gd name="T63" fmla="*/ 0 h 99"/>
                <a:gd name="T64" fmla="*/ 0 w 202"/>
                <a:gd name="T65" fmla="*/ 0 h 99"/>
                <a:gd name="T66" fmla="*/ 0 w 202"/>
                <a:gd name="T67" fmla="*/ 0 h 99"/>
                <a:gd name="T68" fmla="*/ 0 w 202"/>
                <a:gd name="T69" fmla="*/ 0 h 99"/>
                <a:gd name="T70" fmla="*/ 0 w 202"/>
                <a:gd name="T71" fmla="*/ 0 h 99"/>
                <a:gd name="T72" fmla="*/ 0 w 202"/>
                <a:gd name="T73" fmla="*/ 0 h 99"/>
                <a:gd name="T74" fmla="*/ 0 w 202"/>
                <a:gd name="T75" fmla="*/ 0 h 99"/>
                <a:gd name="T76" fmla="*/ 0 w 202"/>
                <a:gd name="T77" fmla="*/ 0 h 99"/>
                <a:gd name="T78" fmla="*/ 0 w 202"/>
                <a:gd name="T79" fmla="*/ 0 h 99"/>
                <a:gd name="T80" fmla="*/ 0 w 202"/>
                <a:gd name="T81" fmla="*/ 0 h 99"/>
                <a:gd name="T82" fmla="*/ 0 w 202"/>
                <a:gd name="T83" fmla="*/ 0 h 99"/>
                <a:gd name="T84" fmla="*/ 0 w 202"/>
                <a:gd name="T85" fmla="*/ 0 h 99"/>
                <a:gd name="T86" fmla="*/ 0 w 202"/>
                <a:gd name="T87" fmla="*/ 0 h 99"/>
                <a:gd name="T88" fmla="*/ 0 w 202"/>
                <a:gd name="T89" fmla="*/ 0 h 99"/>
                <a:gd name="T90" fmla="*/ 0 w 202"/>
                <a:gd name="T91" fmla="*/ 0 h 99"/>
                <a:gd name="T92" fmla="*/ 0 w 202"/>
                <a:gd name="T93" fmla="*/ 0 h 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2"/>
                <a:gd name="T142" fmla="*/ 0 h 99"/>
                <a:gd name="T143" fmla="*/ 202 w 202"/>
                <a:gd name="T144" fmla="*/ 99 h 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2" h="99">
                  <a:moveTo>
                    <a:pt x="172" y="0"/>
                  </a:moveTo>
                  <a:lnTo>
                    <a:pt x="178" y="6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71" y="20"/>
                  </a:lnTo>
                  <a:lnTo>
                    <a:pt x="163" y="24"/>
                  </a:lnTo>
                  <a:lnTo>
                    <a:pt x="159" y="29"/>
                  </a:lnTo>
                  <a:lnTo>
                    <a:pt x="150" y="33"/>
                  </a:lnTo>
                  <a:lnTo>
                    <a:pt x="144" y="36"/>
                  </a:lnTo>
                  <a:lnTo>
                    <a:pt x="138" y="40"/>
                  </a:lnTo>
                  <a:lnTo>
                    <a:pt x="134" y="46"/>
                  </a:lnTo>
                  <a:lnTo>
                    <a:pt x="140" y="45"/>
                  </a:lnTo>
                  <a:lnTo>
                    <a:pt x="148" y="44"/>
                  </a:lnTo>
                  <a:lnTo>
                    <a:pt x="154" y="40"/>
                  </a:lnTo>
                  <a:lnTo>
                    <a:pt x="161" y="38"/>
                  </a:lnTo>
                  <a:lnTo>
                    <a:pt x="168" y="35"/>
                  </a:lnTo>
                  <a:lnTo>
                    <a:pt x="174" y="31"/>
                  </a:lnTo>
                  <a:lnTo>
                    <a:pt x="181" y="26"/>
                  </a:lnTo>
                  <a:lnTo>
                    <a:pt x="189" y="24"/>
                  </a:lnTo>
                  <a:lnTo>
                    <a:pt x="192" y="30"/>
                  </a:lnTo>
                  <a:lnTo>
                    <a:pt x="193" y="35"/>
                  </a:lnTo>
                  <a:lnTo>
                    <a:pt x="187" y="43"/>
                  </a:lnTo>
                  <a:lnTo>
                    <a:pt x="184" y="51"/>
                  </a:lnTo>
                  <a:lnTo>
                    <a:pt x="192" y="47"/>
                  </a:lnTo>
                  <a:lnTo>
                    <a:pt x="197" y="51"/>
                  </a:lnTo>
                  <a:lnTo>
                    <a:pt x="199" y="55"/>
                  </a:lnTo>
                  <a:lnTo>
                    <a:pt x="201" y="59"/>
                  </a:lnTo>
                  <a:lnTo>
                    <a:pt x="201" y="64"/>
                  </a:lnTo>
                  <a:lnTo>
                    <a:pt x="202" y="70"/>
                  </a:lnTo>
                  <a:lnTo>
                    <a:pt x="192" y="71"/>
                  </a:lnTo>
                  <a:lnTo>
                    <a:pt x="183" y="73"/>
                  </a:lnTo>
                  <a:lnTo>
                    <a:pt x="173" y="76"/>
                  </a:lnTo>
                  <a:lnTo>
                    <a:pt x="162" y="78"/>
                  </a:lnTo>
                  <a:lnTo>
                    <a:pt x="151" y="82"/>
                  </a:lnTo>
                  <a:lnTo>
                    <a:pt x="140" y="85"/>
                  </a:lnTo>
                  <a:lnTo>
                    <a:pt x="130" y="88"/>
                  </a:lnTo>
                  <a:lnTo>
                    <a:pt x="119" y="91"/>
                  </a:lnTo>
                  <a:lnTo>
                    <a:pt x="107" y="93"/>
                  </a:lnTo>
                  <a:lnTo>
                    <a:pt x="96" y="96"/>
                  </a:lnTo>
                  <a:lnTo>
                    <a:pt x="84" y="97"/>
                  </a:lnTo>
                  <a:lnTo>
                    <a:pt x="73" y="98"/>
                  </a:lnTo>
                  <a:lnTo>
                    <a:pt x="62" y="97"/>
                  </a:lnTo>
                  <a:lnTo>
                    <a:pt x="51" y="96"/>
                  </a:lnTo>
                  <a:lnTo>
                    <a:pt x="42" y="92"/>
                  </a:lnTo>
                  <a:lnTo>
                    <a:pt x="33" y="89"/>
                  </a:lnTo>
                  <a:lnTo>
                    <a:pt x="26" y="90"/>
                  </a:lnTo>
                  <a:lnTo>
                    <a:pt x="21" y="93"/>
                  </a:lnTo>
                  <a:lnTo>
                    <a:pt x="14" y="97"/>
                  </a:lnTo>
                  <a:lnTo>
                    <a:pt x="9" y="99"/>
                  </a:lnTo>
                  <a:lnTo>
                    <a:pt x="3" y="88"/>
                  </a:lnTo>
                  <a:lnTo>
                    <a:pt x="1" y="79"/>
                  </a:lnTo>
                  <a:lnTo>
                    <a:pt x="0" y="71"/>
                  </a:lnTo>
                  <a:lnTo>
                    <a:pt x="2" y="62"/>
                  </a:lnTo>
                  <a:lnTo>
                    <a:pt x="6" y="52"/>
                  </a:lnTo>
                  <a:lnTo>
                    <a:pt x="10" y="45"/>
                  </a:lnTo>
                  <a:lnTo>
                    <a:pt x="18" y="36"/>
                  </a:lnTo>
                  <a:lnTo>
                    <a:pt x="26" y="30"/>
                  </a:lnTo>
                  <a:lnTo>
                    <a:pt x="33" y="23"/>
                  </a:lnTo>
                  <a:lnTo>
                    <a:pt x="42" y="17"/>
                  </a:lnTo>
                  <a:lnTo>
                    <a:pt x="49" y="10"/>
                  </a:lnTo>
                  <a:lnTo>
                    <a:pt x="56" y="4"/>
                  </a:lnTo>
                  <a:lnTo>
                    <a:pt x="63" y="5"/>
                  </a:lnTo>
                  <a:lnTo>
                    <a:pt x="67" y="8"/>
                  </a:lnTo>
                  <a:lnTo>
                    <a:pt x="67" y="11"/>
                  </a:lnTo>
                  <a:lnTo>
                    <a:pt x="66" y="15"/>
                  </a:lnTo>
                  <a:lnTo>
                    <a:pt x="57" y="22"/>
                  </a:lnTo>
                  <a:lnTo>
                    <a:pt x="48" y="30"/>
                  </a:lnTo>
                  <a:lnTo>
                    <a:pt x="55" y="30"/>
                  </a:lnTo>
                  <a:lnTo>
                    <a:pt x="61" y="30"/>
                  </a:lnTo>
                  <a:lnTo>
                    <a:pt x="67" y="27"/>
                  </a:lnTo>
                  <a:lnTo>
                    <a:pt x="73" y="25"/>
                  </a:lnTo>
                  <a:lnTo>
                    <a:pt x="79" y="22"/>
                  </a:lnTo>
                  <a:lnTo>
                    <a:pt x="84" y="19"/>
                  </a:lnTo>
                  <a:lnTo>
                    <a:pt x="91" y="15"/>
                  </a:lnTo>
                  <a:lnTo>
                    <a:pt x="97" y="12"/>
                  </a:lnTo>
                  <a:lnTo>
                    <a:pt x="103" y="9"/>
                  </a:lnTo>
                  <a:lnTo>
                    <a:pt x="113" y="8"/>
                  </a:lnTo>
                  <a:lnTo>
                    <a:pt x="113" y="13"/>
                  </a:lnTo>
                  <a:lnTo>
                    <a:pt x="110" y="19"/>
                  </a:lnTo>
                  <a:lnTo>
                    <a:pt x="106" y="23"/>
                  </a:lnTo>
                  <a:lnTo>
                    <a:pt x="102" y="27"/>
                  </a:lnTo>
                  <a:lnTo>
                    <a:pt x="95" y="32"/>
                  </a:lnTo>
                  <a:lnTo>
                    <a:pt x="90" y="36"/>
                  </a:lnTo>
                  <a:lnTo>
                    <a:pt x="85" y="42"/>
                  </a:lnTo>
                  <a:lnTo>
                    <a:pt x="84" y="47"/>
                  </a:lnTo>
                  <a:lnTo>
                    <a:pt x="95" y="44"/>
                  </a:lnTo>
                  <a:lnTo>
                    <a:pt x="107" y="39"/>
                  </a:lnTo>
                  <a:lnTo>
                    <a:pt x="118" y="33"/>
                  </a:lnTo>
                  <a:lnTo>
                    <a:pt x="128" y="26"/>
                  </a:lnTo>
                  <a:lnTo>
                    <a:pt x="138" y="19"/>
                  </a:lnTo>
                  <a:lnTo>
                    <a:pt x="149" y="13"/>
                  </a:lnTo>
                  <a:lnTo>
                    <a:pt x="161" y="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91" name="Freeform 462"/>
            <p:cNvSpPr>
              <a:spLocks/>
            </p:cNvSpPr>
            <p:nvPr/>
          </p:nvSpPr>
          <p:spPr bwMode="auto">
            <a:xfrm>
              <a:off x="6927" y="3858"/>
              <a:ext cx="5" cy="3"/>
            </a:xfrm>
            <a:custGeom>
              <a:avLst/>
              <a:gdLst>
                <a:gd name="T0" fmla="*/ 0 w 22"/>
                <a:gd name="T1" fmla="*/ 0 h 13"/>
                <a:gd name="T2" fmla="*/ 0 w 22"/>
                <a:gd name="T3" fmla="*/ 0 h 13"/>
                <a:gd name="T4" fmla="*/ 0 w 22"/>
                <a:gd name="T5" fmla="*/ 0 h 13"/>
                <a:gd name="T6" fmla="*/ 0 w 22"/>
                <a:gd name="T7" fmla="*/ 0 h 13"/>
                <a:gd name="T8" fmla="*/ 0 w 22"/>
                <a:gd name="T9" fmla="*/ 0 h 13"/>
                <a:gd name="T10" fmla="*/ 0 w 22"/>
                <a:gd name="T11" fmla="*/ 0 h 13"/>
                <a:gd name="T12" fmla="*/ 0 w 22"/>
                <a:gd name="T13" fmla="*/ 0 h 13"/>
                <a:gd name="T14" fmla="*/ 0 w 22"/>
                <a:gd name="T15" fmla="*/ 0 h 13"/>
                <a:gd name="T16" fmla="*/ 0 w 22"/>
                <a:gd name="T17" fmla="*/ 0 h 13"/>
                <a:gd name="T18" fmla="*/ 0 w 22"/>
                <a:gd name="T19" fmla="*/ 0 h 13"/>
                <a:gd name="T20" fmla="*/ 0 w 22"/>
                <a:gd name="T21" fmla="*/ 0 h 13"/>
                <a:gd name="T22" fmla="*/ 0 w 22"/>
                <a:gd name="T23" fmla="*/ 0 h 13"/>
                <a:gd name="T24" fmla="*/ 0 w 22"/>
                <a:gd name="T25" fmla="*/ 0 h 13"/>
                <a:gd name="T26" fmla="*/ 0 w 22"/>
                <a:gd name="T27" fmla="*/ 0 h 13"/>
                <a:gd name="T28" fmla="*/ 0 w 22"/>
                <a:gd name="T29" fmla="*/ 0 h 13"/>
                <a:gd name="T30" fmla="*/ 0 w 22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13"/>
                <a:gd name="T50" fmla="*/ 22 w 22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13">
                  <a:moveTo>
                    <a:pt x="6" y="0"/>
                  </a:moveTo>
                  <a:lnTo>
                    <a:pt x="12" y="0"/>
                  </a:lnTo>
                  <a:lnTo>
                    <a:pt x="16" y="1"/>
                  </a:lnTo>
                  <a:lnTo>
                    <a:pt x="18" y="3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92" name="Freeform 463"/>
            <p:cNvSpPr>
              <a:spLocks/>
            </p:cNvSpPr>
            <p:nvPr/>
          </p:nvSpPr>
          <p:spPr bwMode="auto">
            <a:xfrm>
              <a:off x="6876" y="3860"/>
              <a:ext cx="52" cy="29"/>
            </a:xfrm>
            <a:custGeom>
              <a:avLst/>
              <a:gdLst>
                <a:gd name="T0" fmla="*/ 0 w 208"/>
                <a:gd name="T1" fmla="*/ 0 h 116"/>
                <a:gd name="T2" fmla="*/ 0 w 208"/>
                <a:gd name="T3" fmla="*/ 0 h 116"/>
                <a:gd name="T4" fmla="*/ 0 w 208"/>
                <a:gd name="T5" fmla="*/ 0 h 116"/>
                <a:gd name="T6" fmla="*/ 0 w 208"/>
                <a:gd name="T7" fmla="*/ 0 h 116"/>
                <a:gd name="T8" fmla="*/ 0 w 208"/>
                <a:gd name="T9" fmla="*/ 0 h 116"/>
                <a:gd name="T10" fmla="*/ 0 w 208"/>
                <a:gd name="T11" fmla="*/ 0 h 116"/>
                <a:gd name="T12" fmla="*/ 0 w 208"/>
                <a:gd name="T13" fmla="*/ 0 h 116"/>
                <a:gd name="T14" fmla="*/ 0 w 208"/>
                <a:gd name="T15" fmla="*/ 0 h 116"/>
                <a:gd name="T16" fmla="*/ 0 w 208"/>
                <a:gd name="T17" fmla="*/ 0 h 116"/>
                <a:gd name="T18" fmla="*/ 0 w 208"/>
                <a:gd name="T19" fmla="*/ 0 h 116"/>
                <a:gd name="T20" fmla="*/ 0 w 208"/>
                <a:gd name="T21" fmla="*/ 0 h 116"/>
                <a:gd name="T22" fmla="*/ 0 w 208"/>
                <a:gd name="T23" fmla="*/ 0 h 116"/>
                <a:gd name="T24" fmla="*/ 0 w 208"/>
                <a:gd name="T25" fmla="*/ 0 h 116"/>
                <a:gd name="T26" fmla="*/ 0 w 208"/>
                <a:gd name="T27" fmla="*/ 0 h 116"/>
                <a:gd name="T28" fmla="*/ 0 w 208"/>
                <a:gd name="T29" fmla="*/ 0 h 116"/>
                <a:gd name="T30" fmla="*/ 0 w 208"/>
                <a:gd name="T31" fmla="*/ 0 h 116"/>
                <a:gd name="T32" fmla="*/ 0 w 208"/>
                <a:gd name="T33" fmla="*/ 0 h 116"/>
                <a:gd name="T34" fmla="*/ 0 w 208"/>
                <a:gd name="T35" fmla="*/ 0 h 116"/>
                <a:gd name="T36" fmla="*/ 0 w 208"/>
                <a:gd name="T37" fmla="*/ 0 h 116"/>
                <a:gd name="T38" fmla="*/ 0 w 208"/>
                <a:gd name="T39" fmla="*/ 0 h 116"/>
                <a:gd name="T40" fmla="*/ 0 w 208"/>
                <a:gd name="T41" fmla="*/ 0 h 116"/>
                <a:gd name="T42" fmla="*/ 0 w 208"/>
                <a:gd name="T43" fmla="*/ 0 h 116"/>
                <a:gd name="T44" fmla="*/ 0 w 208"/>
                <a:gd name="T45" fmla="*/ 0 h 116"/>
                <a:gd name="T46" fmla="*/ 0 w 208"/>
                <a:gd name="T47" fmla="*/ 0 h 116"/>
                <a:gd name="T48" fmla="*/ 0 w 208"/>
                <a:gd name="T49" fmla="*/ 0 h 116"/>
                <a:gd name="T50" fmla="*/ 0 w 208"/>
                <a:gd name="T51" fmla="*/ 0 h 116"/>
                <a:gd name="T52" fmla="*/ 0 w 208"/>
                <a:gd name="T53" fmla="*/ 0 h 116"/>
                <a:gd name="T54" fmla="*/ 0 w 208"/>
                <a:gd name="T55" fmla="*/ 0 h 116"/>
                <a:gd name="T56" fmla="*/ 0 w 208"/>
                <a:gd name="T57" fmla="*/ 0 h 116"/>
                <a:gd name="T58" fmla="*/ 0 w 208"/>
                <a:gd name="T59" fmla="*/ 0 h 116"/>
                <a:gd name="T60" fmla="*/ 0 w 208"/>
                <a:gd name="T61" fmla="*/ 0 h 116"/>
                <a:gd name="T62" fmla="*/ 0 w 208"/>
                <a:gd name="T63" fmla="*/ 0 h 116"/>
                <a:gd name="T64" fmla="*/ 0 w 208"/>
                <a:gd name="T65" fmla="*/ 0 h 116"/>
                <a:gd name="T66" fmla="*/ 0 w 208"/>
                <a:gd name="T67" fmla="*/ 0 h 116"/>
                <a:gd name="T68" fmla="*/ 0 w 208"/>
                <a:gd name="T69" fmla="*/ 0 h 116"/>
                <a:gd name="T70" fmla="*/ 0 w 208"/>
                <a:gd name="T71" fmla="*/ 0 h 116"/>
                <a:gd name="T72" fmla="*/ 0 w 208"/>
                <a:gd name="T73" fmla="*/ 0 h 116"/>
                <a:gd name="T74" fmla="*/ 0 w 208"/>
                <a:gd name="T75" fmla="*/ 0 h 116"/>
                <a:gd name="T76" fmla="*/ 0 w 208"/>
                <a:gd name="T77" fmla="*/ 0 h 116"/>
                <a:gd name="T78" fmla="*/ 0 w 208"/>
                <a:gd name="T79" fmla="*/ 0 h 116"/>
                <a:gd name="T80" fmla="*/ 0 w 208"/>
                <a:gd name="T81" fmla="*/ 0 h 116"/>
                <a:gd name="T82" fmla="*/ 0 w 208"/>
                <a:gd name="T83" fmla="*/ 0 h 1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8"/>
                <a:gd name="T127" fmla="*/ 0 h 116"/>
                <a:gd name="T128" fmla="*/ 208 w 208"/>
                <a:gd name="T129" fmla="*/ 116 h 1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8" h="116">
                  <a:moveTo>
                    <a:pt x="122" y="0"/>
                  </a:moveTo>
                  <a:lnTo>
                    <a:pt x="130" y="1"/>
                  </a:lnTo>
                  <a:lnTo>
                    <a:pt x="136" y="4"/>
                  </a:lnTo>
                  <a:lnTo>
                    <a:pt x="137" y="6"/>
                  </a:lnTo>
                  <a:lnTo>
                    <a:pt x="136" y="12"/>
                  </a:lnTo>
                  <a:lnTo>
                    <a:pt x="129" y="16"/>
                  </a:lnTo>
                  <a:lnTo>
                    <a:pt x="122" y="23"/>
                  </a:lnTo>
                  <a:lnTo>
                    <a:pt x="112" y="28"/>
                  </a:lnTo>
                  <a:lnTo>
                    <a:pt x="105" y="36"/>
                  </a:lnTo>
                  <a:lnTo>
                    <a:pt x="102" y="47"/>
                  </a:lnTo>
                  <a:lnTo>
                    <a:pt x="112" y="45"/>
                  </a:lnTo>
                  <a:lnTo>
                    <a:pt x="123" y="40"/>
                  </a:lnTo>
                  <a:lnTo>
                    <a:pt x="128" y="36"/>
                  </a:lnTo>
                  <a:lnTo>
                    <a:pt x="135" y="32"/>
                  </a:lnTo>
                  <a:lnTo>
                    <a:pt x="140" y="28"/>
                  </a:lnTo>
                  <a:lnTo>
                    <a:pt x="147" y="26"/>
                  </a:lnTo>
                  <a:lnTo>
                    <a:pt x="157" y="19"/>
                  </a:lnTo>
                  <a:lnTo>
                    <a:pt x="168" y="18"/>
                  </a:lnTo>
                  <a:lnTo>
                    <a:pt x="172" y="19"/>
                  </a:lnTo>
                  <a:lnTo>
                    <a:pt x="176" y="23"/>
                  </a:lnTo>
                  <a:lnTo>
                    <a:pt x="180" y="27"/>
                  </a:lnTo>
                  <a:lnTo>
                    <a:pt x="184" y="36"/>
                  </a:lnTo>
                  <a:lnTo>
                    <a:pt x="176" y="32"/>
                  </a:lnTo>
                  <a:lnTo>
                    <a:pt x="170" y="33"/>
                  </a:lnTo>
                  <a:lnTo>
                    <a:pt x="164" y="36"/>
                  </a:lnTo>
                  <a:lnTo>
                    <a:pt x="162" y="41"/>
                  </a:lnTo>
                  <a:lnTo>
                    <a:pt x="158" y="47"/>
                  </a:lnTo>
                  <a:lnTo>
                    <a:pt x="158" y="54"/>
                  </a:lnTo>
                  <a:lnTo>
                    <a:pt x="159" y="59"/>
                  </a:lnTo>
                  <a:lnTo>
                    <a:pt x="164" y="66"/>
                  </a:lnTo>
                  <a:lnTo>
                    <a:pt x="172" y="59"/>
                  </a:lnTo>
                  <a:lnTo>
                    <a:pt x="180" y="56"/>
                  </a:lnTo>
                  <a:lnTo>
                    <a:pt x="187" y="53"/>
                  </a:lnTo>
                  <a:lnTo>
                    <a:pt x="198" y="54"/>
                  </a:lnTo>
                  <a:lnTo>
                    <a:pt x="198" y="58"/>
                  </a:lnTo>
                  <a:lnTo>
                    <a:pt x="204" y="62"/>
                  </a:lnTo>
                  <a:lnTo>
                    <a:pt x="200" y="68"/>
                  </a:lnTo>
                  <a:lnTo>
                    <a:pt x="198" y="73"/>
                  </a:lnTo>
                  <a:lnTo>
                    <a:pt x="202" y="75"/>
                  </a:lnTo>
                  <a:lnTo>
                    <a:pt x="207" y="78"/>
                  </a:lnTo>
                  <a:lnTo>
                    <a:pt x="207" y="81"/>
                  </a:lnTo>
                  <a:lnTo>
                    <a:pt x="208" y="87"/>
                  </a:lnTo>
                  <a:lnTo>
                    <a:pt x="206" y="92"/>
                  </a:lnTo>
                  <a:lnTo>
                    <a:pt x="205" y="98"/>
                  </a:lnTo>
                  <a:lnTo>
                    <a:pt x="205" y="103"/>
                  </a:lnTo>
                  <a:lnTo>
                    <a:pt x="206" y="109"/>
                  </a:lnTo>
                  <a:lnTo>
                    <a:pt x="193" y="109"/>
                  </a:lnTo>
                  <a:lnTo>
                    <a:pt x="181" y="110"/>
                  </a:lnTo>
                  <a:lnTo>
                    <a:pt x="168" y="110"/>
                  </a:lnTo>
                  <a:lnTo>
                    <a:pt x="155" y="111"/>
                  </a:lnTo>
                  <a:lnTo>
                    <a:pt x="142" y="112"/>
                  </a:lnTo>
                  <a:lnTo>
                    <a:pt x="129" y="113"/>
                  </a:lnTo>
                  <a:lnTo>
                    <a:pt x="117" y="115"/>
                  </a:lnTo>
                  <a:lnTo>
                    <a:pt x="105" y="116"/>
                  </a:lnTo>
                  <a:lnTo>
                    <a:pt x="93" y="115"/>
                  </a:lnTo>
                  <a:lnTo>
                    <a:pt x="80" y="115"/>
                  </a:lnTo>
                  <a:lnTo>
                    <a:pt x="68" y="113"/>
                  </a:lnTo>
                  <a:lnTo>
                    <a:pt x="57" y="113"/>
                  </a:lnTo>
                  <a:lnTo>
                    <a:pt x="43" y="111"/>
                  </a:lnTo>
                  <a:lnTo>
                    <a:pt x="33" y="110"/>
                  </a:lnTo>
                  <a:lnTo>
                    <a:pt x="21" y="108"/>
                  </a:lnTo>
                  <a:lnTo>
                    <a:pt x="11" y="105"/>
                  </a:lnTo>
                  <a:lnTo>
                    <a:pt x="5" y="99"/>
                  </a:lnTo>
                  <a:lnTo>
                    <a:pt x="1" y="93"/>
                  </a:lnTo>
                  <a:lnTo>
                    <a:pt x="0" y="87"/>
                  </a:lnTo>
                  <a:lnTo>
                    <a:pt x="1" y="81"/>
                  </a:lnTo>
                  <a:lnTo>
                    <a:pt x="1" y="75"/>
                  </a:lnTo>
                  <a:lnTo>
                    <a:pt x="3" y="68"/>
                  </a:lnTo>
                  <a:lnTo>
                    <a:pt x="6" y="62"/>
                  </a:lnTo>
                  <a:lnTo>
                    <a:pt x="11" y="56"/>
                  </a:lnTo>
                  <a:lnTo>
                    <a:pt x="13" y="49"/>
                  </a:lnTo>
                  <a:lnTo>
                    <a:pt x="19" y="43"/>
                  </a:lnTo>
                  <a:lnTo>
                    <a:pt x="24" y="38"/>
                  </a:lnTo>
                  <a:lnTo>
                    <a:pt x="30" y="35"/>
                  </a:lnTo>
                  <a:lnTo>
                    <a:pt x="41" y="27"/>
                  </a:lnTo>
                  <a:lnTo>
                    <a:pt x="52" y="26"/>
                  </a:lnTo>
                  <a:lnTo>
                    <a:pt x="59" y="32"/>
                  </a:lnTo>
                  <a:lnTo>
                    <a:pt x="69" y="36"/>
                  </a:lnTo>
                  <a:lnTo>
                    <a:pt x="76" y="32"/>
                  </a:lnTo>
                  <a:lnTo>
                    <a:pt x="86" y="27"/>
                  </a:lnTo>
                  <a:lnTo>
                    <a:pt x="94" y="19"/>
                  </a:lnTo>
                  <a:lnTo>
                    <a:pt x="104" y="12"/>
                  </a:lnTo>
                  <a:lnTo>
                    <a:pt x="112" y="4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93" name="Freeform 464"/>
            <p:cNvSpPr>
              <a:spLocks/>
            </p:cNvSpPr>
            <p:nvPr/>
          </p:nvSpPr>
          <p:spPr bwMode="auto">
            <a:xfrm>
              <a:off x="6537" y="3868"/>
              <a:ext cx="126" cy="92"/>
            </a:xfrm>
            <a:custGeom>
              <a:avLst/>
              <a:gdLst>
                <a:gd name="T0" fmla="*/ 0 w 503"/>
                <a:gd name="T1" fmla="*/ 0 h 370"/>
                <a:gd name="T2" fmla="*/ 0 w 503"/>
                <a:gd name="T3" fmla="*/ 0 h 370"/>
                <a:gd name="T4" fmla="*/ 0 w 503"/>
                <a:gd name="T5" fmla="*/ 0 h 370"/>
                <a:gd name="T6" fmla="*/ 0 w 503"/>
                <a:gd name="T7" fmla="*/ 0 h 370"/>
                <a:gd name="T8" fmla="*/ 0 w 503"/>
                <a:gd name="T9" fmla="*/ 0 h 370"/>
                <a:gd name="T10" fmla="*/ 0 w 503"/>
                <a:gd name="T11" fmla="*/ 0 h 370"/>
                <a:gd name="T12" fmla="*/ 0 w 503"/>
                <a:gd name="T13" fmla="*/ 0 h 370"/>
                <a:gd name="T14" fmla="*/ 0 w 503"/>
                <a:gd name="T15" fmla="*/ 0 h 370"/>
                <a:gd name="T16" fmla="*/ 0 w 503"/>
                <a:gd name="T17" fmla="*/ 0 h 370"/>
                <a:gd name="T18" fmla="*/ 0 w 503"/>
                <a:gd name="T19" fmla="*/ 0 h 370"/>
                <a:gd name="T20" fmla="*/ 0 w 503"/>
                <a:gd name="T21" fmla="*/ 0 h 370"/>
                <a:gd name="T22" fmla="*/ 0 w 503"/>
                <a:gd name="T23" fmla="*/ 0 h 370"/>
                <a:gd name="T24" fmla="*/ 0 w 503"/>
                <a:gd name="T25" fmla="*/ 0 h 370"/>
                <a:gd name="T26" fmla="*/ 0 w 503"/>
                <a:gd name="T27" fmla="*/ 0 h 370"/>
                <a:gd name="T28" fmla="*/ 0 w 503"/>
                <a:gd name="T29" fmla="*/ 0 h 370"/>
                <a:gd name="T30" fmla="*/ 0 w 503"/>
                <a:gd name="T31" fmla="*/ 0 h 370"/>
                <a:gd name="T32" fmla="*/ 0 w 503"/>
                <a:gd name="T33" fmla="*/ 0 h 370"/>
                <a:gd name="T34" fmla="*/ 0 w 503"/>
                <a:gd name="T35" fmla="*/ 0 h 370"/>
                <a:gd name="T36" fmla="*/ 0 w 503"/>
                <a:gd name="T37" fmla="*/ 0 h 370"/>
                <a:gd name="T38" fmla="*/ 0 w 503"/>
                <a:gd name="T39" fmla="*/ 0 h 370"/>
                <a:gd name="T40" fmla="*/ 0 w 503"/>
                <a:gd name="T41" fmla="*/ 0 h 370"/>
                <a:gd name="T42" fmla="*/ 0 w 503"/>
                <a:gd name="T43" fmla="*/ 0 h 370"/>
                <a:gd name="T44" fmla="*/ 0 w 503"/>
                <a:gd name="T45" fmla="*/ 0 h 370"/>
                <a:gd name="T46" fmla="*/ 0 w 503"/>
                <a:gd name="T47" fmla="*/ 0 h 370"/>
                <a:gd name="T48" fmla="*/ 0 w 503"/>
                <a:gd name="T49" fmla="*/ 0 h 370"/>
                <a:gd name="T50" fmla="*/ 0 w 503"/>
                <a:gd name="T51" fmla="*/ 0 h 370"/>
                <a:gd name="T52" fmla="*/ 0 w 503"/>
                <a:gd name="T53" fmla="*/ 0 h 370"/>
                <a:gd name="T54" fmla="*/ 0 w 503"/>
                <a:gd name="T55" fmla="*/ 0 h 370"/>
                <a:gd name="T56" fmla="*/ 0 w 503"/>
                <a:gd name="T57" fmla="*/ 0 h 370"/>
                <a:gd name="T58" fmla="*/ 0 w 503"/>
                <a:gd name="T59" fmla="*/ 0 h 370"/>
                <a:gd name="T60" fmla="*/ 0 w 503"/>
                <a:gd name="T61" fmla="*/ 0 h 370"/>
                <a:gd name="T62" fmla="*/ 0 w 503"/>
                <a:gd name="T63" fmla="*/ 0 h 370"/>
                <a:gd name="T64" fmla="*/ 0 w 503"/>
                <a:gd name="T65" fmla="*/ 0 h 370"/>
                <a:gd name="T66" fmla="*/ 0 w 503"/>
                <a:gd name="T67" fmla="*/ 0 h 3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3"/>
                <a:gd name="T103" fmla="*/ 0 h 370"/>
                <a:gd name="T104" fmla="*/ 503 w 503"/>
                <a:gd name="T105" fmla="*/ 370 h 3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3" h="370">
                  <a:moveTo>
                    <a:pt x="22" y="0"/>
                  </a:moveTo>
                  <a:lnTo>
                    <a:pt x="52" y="0"/>
                  </a:lnTo>
                  <a:lnTo>
                    <a:pt x="81" y="2"/>
                  </a:lnTo>
                  <a:lnTo>
                    <a:pt x="111" y="4"/>
                  </a:lnTo>
                  <a:lnTo>
                    <a:pt x="141" y="6"/>
                  </a:lnTo>
                  <a:lnTo>
                    <a:pt x="170" y="7"/>
                  </a:lnTo>
                  <a:lnTo>
                    <a:pt x="201" y="10"/>
                  </a:lnTo>
                  <a:lnTo>
                    <a:pt x="230" y="13"/>
                  </a:lnTo>
                  <a:lnTo>
                    <a:pt x="262" y="16"/>
                  </a:lnTo>
                  <a:lnTo>
                    <a:pt x="291" y="18"/>
                  </a:lnTo>
                  <a:lnTo>
                    <a:pt x="321" y="21"/>
                  </a:lnTo>
                  <a:lnTo>
                    <a:pt x="350" y="24"/>
                  </a:lnTo>
                  <a:lnTo>
                    <a:pt x="380" y="27"/>
                  </a:lnTo>
                  <a:lnTo>
                    <a:pt x="409" y="31"/>
                  </a:lnTo>
                  <a:lnTo>
                    <a:pt x="438" y="36"/>
                  </a:lnTo>
                  <a:lnTo>
                    <a:pt x="468" y="39"/>
                  </a:lnTo>
                  <a:lnTo>
                    <a:pt x="498" y="45"/>
                  </a:lnTo>
                  <a:lnTo>
                    <a:pt x="495" y="62"/>
                  </a:lnTo>
                  <a:lnTo>
                    <a:pt x="495" y="81"/>
                  </a:lnTo>
                  <a:lnTo>
                    <a:pt x="495" y="102"/>
                  </a:lnTo>
                  <a:lnTo>
                    <a:pt x="498" y="124"/>
                  </a:lnTo>
                  <a:lnTo>
                    <a:pt x="498" y="145"/>
                  </a:lnTo>
                  <a:lnTo>
                    <a:pt x="500" y="168"/>
                  </a:lnTo>
                  <a:lnTo>
                    <a:pt x="500" y="191"/>
                  </a:lnTo>
                  <a:lnTo>
                    <a:pt x="503" y="213"/>
                  </a:lnTo>
                  <a:lnTo>
                    <a:pt x="501" y="235"/>
                  </a:lnTo>
                  <a:lnTo>
                    <a:pt x="500" y="257"/>
                  </a:lnTo>
                  <a:lnTo>
                    <a:pt x="498" y="277"/>
                  </a:lnTo>
                  <a:lnTo>
                    <a:pt x="495" y="299"/>
                  </a:lnTo>
                  <a:lnTo>
                    <a:pt x="491" y="317"/>
                  </a:lnTo>
                  <a:lnTo>
                    <a:pt x="483" y="335"/>
                  </a:lnTo>
                  <a:lnTo>
                    <a:pt x="476" y="354"/>
                  </a:lnTo>
                  <a:lnTo>
                    <a:pt x="466" y="370"/>
                  </a:lnTo>
                  <a:lnTo>
                    <a:pt x="438" y="368"/>
                  </a:lnTo>
                  <a:lnTo>
                    <a:pt x="410" y="367"/>
                  </a:lnTo>
                  <a:lnTo>
                    <a:pt x="380" y="364"/>
                  </a:lnTo>
                  <a:lnTo>
                    <a:pt x="353" y="362"/>
                  </a:lnTo>
                  <a:lnTo>
                    <a:pt x="324" y="359"/>
                  </a:lnTo>
                  <a:lnTo>
                    <a:pt x="298" y="356"/>
                  </a:lnTo>
                  <a:lnTo>
                    <a:pt x="269" y="353"/>
                  </a:lnTo>
                  <a:lnTo>
                    <a:pt x="241" y="350"/>
                  </a:lnTo>
                  <a:lnTo>
                    <a:pt x="214" y="345"/>
                  </a:lnTo>
                  <a:lnTo>
                    <a:pt x="186" y="342"/>
                  </a:lnTo>
                  <a:lnTo>
                    <a:pt x="158" y="338"/>
                  </a:lnTo>
                  <a:lnTo>
                    <a:pt x="132" y="334"/>
                  </a:lnTo>
                  <a:lnTo>
                    <a:pt x="105" y="332"/>
                  </a:lnTo>
                  <a:lnTo>
                    <a:pt x="79" y="329"/>
                  </a:lnTo>
                  <a:lnTo>
                    <a:pt x="53" y="327"/>
                  </a:lnTo>
                  <a:lnTo>
                    <a:pt x="29" y="327"/>
                  </a:lnTo>
                  <a:lnTo>
                    <a:pt x="28" y="305"/>
                  </a:lnTo>
                  <a:lnTo>
                    <a:pt x="27" y="285"/>
                  </a:lnTo>
                  <a:lnTo>
                    <a:pt x="24" y="264"/>
                  </a:lnTo>
                  <a:lnTo>
                    <a:pt x="22" y="244"/>
                  </a:lnTo>
                  <a:lnTo>
                    <a:pt x="20" y="223"/>
                  </a:lnTo>
                  <a:lnTo>
                    <a:pt x="16" y="204"/>
                  </a:lnTo>
                  <a:lnTo>
                    <a:pt x="12" y="184"/>
                  </a:lnTo>
                  <a:lnTo>
                    <a:pt x="10" y="164"/>
                  </a:lnTo>
                  <a:lnTo>
                    <a:pt x="8" y="143"/>
                  </a:lnTo>
                  <a:lnTo>
                    <a:pt x="4" y="122"/>
                  </a:lnTo>
                  <a:lnTo>
                    <a:pt x="2" y="103"/>
                  </a:lnTo>
                  <a:lnTo>
                    <a:pt x="2" y="84"/>
                  </a:lnTo>
                  <a:lnTo>
                    <a:pt x="0" y="63"/>
                  </a:lnTo>
                  <a:lnTo>
                    <a:pt x="0" y="45"/>
                  </a:lnTo>
                  <a:lnTo>
                    <a:pt x="2" y="24"/>
                  </a:lnTo>
                  <a:lnTo>
                    <a:pt x="5" y="5"/>
                  </a:lnTo>
                  <a:lnTo>
                    <a:pt x="14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94" name="Freeform 465"/>
            <p:cNvSpPr>
              <a:spLocks/>
            </p:cNvSpPr>
            <p:nvPr/>
          </p:nvSpPr>
          <p:spPr bwMode="auto">
            <a:xfrm>
              <a:off x="6787" y="3877"/>
              <a:ext cx="16" cy="4"/>
            </a:xfrm>
            <a:custGeom>
              <a:avLst/>
              <a:gdLst>
                <a:gd name="T0" fmla="*/ 0 w 63"/>
                <a:gd name="T1" fmla="*/ 0 h 17"/>
                <a:gd name="T2" fmla="*/ 0 w 63"/>
                <a:gd name="T3" fmla="*/ 0 h 17"/>
                <a:gd name="T4" fmla="*/ 0 w 63"/>
                <a:gd name="T5" fmla="*/ 0 h 17"/>
                <a:gd name="T6" fmla="*/ 0 w 63"/>
                <a:gd name="T7" fmla="*/ 0 h 17"/>
                <a:gd name="T8" fmla="*/ 0 w 63"/>
                <a:gd name="T9" fmla="*/ 0 h 17"/>
                <a:gd name="T10" fmla="*/ 0 w 63"/>
                <a:gd name="T11" fmla="*/ 0 h 17"/>
                <a:gd name="T12" fmla="*/ 0 w 63"/>
                <a:gd name="T13" fmla="*/ 0 h 17"/>
                <a:gd name="T14" fmla="*/ 0 w 63"/>
                <a:gd name="T15" fmla="*/ 0 h 17"/>
                <a:gd name="T16" fmla="*/ 0 w 63"/>
                <a:gd name="T17" fmla="*/ 0 h 17"/>
                <a:gd name="T18" fmla="*/ 0 w 63"/>
                <a:gd name="T19" fmla="*/ 0 h 17"/>
                <a:gd name="T20" fmla="*/ 0 w 63"/>
                <a:gd name="T21" fmla="*/ 0 h 17"/>
                <a:gd name="T22" fmla="*/ 0 w 63"/>
                <a:gd name="T23" fmla="*/ 0 h 17"/>
                <a:gd name="T24" fmla="*/ 0 w 63"/>
                <a:gd name="T25" fmla="*/ 0 h 17"/>
                <a:gd name="T26" fmla="*/ 0 w 63"/>
                <a:gd name="T27" fmla="*/ 0 h 17"/>
                <a:gd name="T28" fmla="*/ 0 w 63"/>
                <a:gd name="T29" fmla="*/ 0 h 17"/>
                <a:gd name="T30" fmla="*/ 0 w 63"/>
                <a:gd name="T31" fmla="*/ 0 h 17"/>
                <a:gd name="T32" fmla="*/ 0 w 63"/>
                <a:gd name="T33" fmla="*/ 0 h 17"/>
                <a:gd name="T34" fmla="*/ 0 w 63"/>
                <a:gd name="T35" fmla="*/ 0 h 17"/>
                <a:gd name="T36" fmla="*/ 0 w 63"/>
                <a:gd name="T37" fmla="*/ 0 h 17"/>
                <a:gd name="T38" fmla="*/ 0 w 63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17"/>
                <a:gd name="T62" fmla="*/ 63 w 6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17">
                  <a:moveTo>
                    <a:pt x="35" y="1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57" y="2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3" y="17"/>
                  </a:lnTo>
                  <a:lnTo>
                    <a:pt x="52" y="16"/>
                  </a:lnTo>
                  <a:lnTo>
                    <a:pt x="44" y="16"/>
                  </a:lnTo>
                  <a:lnTo>
                    <a:pt x="35" y="15"/>
                  </a:lnTo>
                  <a:lnTo>
                    <a:pt x="28" y="15"/>
                  </a:lnTo>
                  <a:lnTo>
                    <a:pt x="19" y="13"/>
                  </a:lnTo>
                  <a:lnTo>
                    <a:pt x="12" y="12"/>
                  </a:lnTo>
                  <a:lnTo>
                    <a:pt x="5" y="9"/>
                  </a:lnTo>
                  <a:lnTo>
                    <a:pt x="0" y="5"/>
                  </a:lnTo>
                  <a:lnTo>
                    <a:pt x="6" y="4"/>
                  </a:lnTo>
                  <a:lnTo>
                    <a:pt x="17" y="4"/>
                  </a:lnTo>
                  <a:lnTo>
                    <a:pt x="26" y="3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95" name="Freeform 466"/>
            <p:cNvSpPr>
              <a:spLocks/>
            </p:cNvSpPr>
            <p:nvPr/>
          </p:nvSpPr>
          <p:spPr bwMode="auto">
            <a:xfrm>
              <a:off x="6545" y="3878"/>
              <a:ext cx="110" cy="75"/>
            </a:xfrm>
            <a:custGeom>
              <a:avLst/>
              <a:gdLst>
                <a:gd name="T0" fmla="*/ 0 w 438"/>
                <a:gd name="T1" fmla="*/ 0 h 299"/>
                <a:gd name="T2" fmla="*/ 0 w 438"/>
                <a:gd name="T3" fmla="*/ 0 h 299"/>
                <a:gd name="T4" fmla="*/ 0 w 438"/>
                <a:gd name="T5" fmla="*/ 0 h 299"/>
                <a:gd name="T6" fmla="*/ 0 w 438"/>
                <a:gd name="T7" fmla="*/ 0 h 299"/>
                <a:gd name="T8" fmla="*/ 0 w 438"/>
                <a:gd name="T9" fmla="*/ 0 h 299"/>
                <a:gd name="T10" fmla="*/ 0 w 438"/>
                <a:gd name="T11" fmla="*/ 0 h 299"/>
                <a:gd name="T12" fmla="*/ 0 w 438"/>
                <a:gd name="T13" fmla="*/ 0 h 299"/>
                <a:gd name="T14" fmla="*/ 0 w 438"/>
                <a:gd name="T15" fmla="*/ 0 h 299"/>
                <a:gd name="T16" fmla="*/ 0 w 438"/>
                <a:gd name="T17" fmla="*/ 0 h 299"/>
                <a:gd name="T18" fmla="*/ 0 w 438"/>
                <a:gd name="T19" fmla="*/ 0 h 299"/>
                <a:gd name="T20" fmla="*/ 0 w 438"/>
                <a:gd name="T21" fmla="*/ 0 h 299"/>
                <a:gd name="T22" fmla="*/ 0 w 438"/>
                <a:gd name="T23" fmla="*/ 0 h 299"/>
                <a:gd name="T24" fmla="*/ 0 w 438"/>
                <a:gd name="T25" fmla="*/ 0 h 299"/>
                <a:gd name="T26" fmla="*/ 0 w 438"/>
                <a:gd name="T27" fmla="*/ 0 h 299"/>
                <a:gd name="T28" fmla="*/ 0 w 438"/>
                <a:gd name="T29" fmla="*/ 0 h 299"/>
                <a:gd name="T30" fmla="*/ 0 w 438"/>
                <a:gd name="T31" fmla="*/ 0 h 299"/>
                <a:gd name="T32" fmla="*/ 0 w 438"/>
                <a:gd name="T33" fmla="*/ 0 h 299"/>
                <a:gd name="T34" fmla="*/ 0 w 438"/>
                <a:gd name="T35" fmla="*/ 0 h 299"/>
                <a:gd name="T36" fmla="*/ 0 w 438"/>
                <a:gd name="T37" fmla="*/ 0 h 299"/>
                <a:gd name="T38" fmla="*/ 0 w 438"/>
                <a:gd name="T39" fmla="*/ 0 h 299"/>
                <a:gd name="T40" fmla="*/ 0 w 438"/>
                <a:gd name="T41" fmla="*/ 0 h 299"/>
                <a:gd name="T42" fmla="*/ 0 w 438"/>
                <a:gd name="T43" fmla="*/ 0 h 299"/>
                <a:gd name="T44" fmla="*/ 0 w 438"/>
                <a:gd name="T45" fmla="*/ 0 h 299"/>
                <a:gd name="T46" fmla="*/ 0 w 438"/>
                <a:gd name="T47" fmla="*/ 0 h 299"/>
                <a:gd name="T48" fmla="*/ 0 w 438"/>
                <a:gd name="T49" fmla="*/ 0 h 299"/>
                <a:gd name="T50" fmla="*/ 0 w 438"/>
                <a:gd name="T51" fmla="*/ 0 h 299"/>
                <a:gd name="T52" fmla="*/ 0 w 438"/>
                <a:gd name="T53" fmla="*/ 0 h 299"/>
                <a:gd name="T54" fmla="*/ 0 w 438"/>
                <a:gd name="T55" fmla="*/ 0 h 299"/>
                <a:gd name="T56" fmla="*/ 0 w 438"/>
                <a:gd name="T57" fmla="*/ 0 h 299"/>
                <a:gd name="T58" fmla="*/ 0 w 438"/>
                <a:gd name="T59" fmla="*/ 0 h 299"/>
                <a:gd name="T60" fmla="*/ 0 w 438"/>
                <a:gd name="T61" fmla="*/ 0 h 299"/>
                <a:gd name="T62" fmla="*/ 0 w 438"/>
                <a:gd name="T63" fmla="*/ 0 h 299"/>
                <a:gd name="T64" fmla="*/ 0 w 438"/>
                <a:gd name="T65" fmla="*/ 0 h 299"/>
                <a:gd name="T66" fmla="*/ 0 w 438"/>
                <a:gd name="T67" fmla="*/ 0 h 299"/>
                <a:gd name="T68" fmla="*/ 0 w 438"/>
                <a:gd name="T69" fmla="*/ 0 h 299"/>
                <a:gd name="T70" fmla="*/ 0 w 438"/>
                <a:gd name="T71" fmla="*/ 0 h 299"/>
                <a:gd name="T72" fmla="*/ 0 w 438"/>
                <a:gd name="T73" fmla="*/ 0 h 299"/>
                <a:gd name="T74" fmla="*/ 0 w 438"/>
                <a:gd name="T75" fmla="*/ 0 h 299"/>
                <a:gd name="T76" fmla="*/ 0 w 438"/>
                <a:gd name="T77" fmla="*/ 0 h 299"/>
                <a:gd name="T78" fmla="*/ 0 w 438"/>
                <a:gd name="T79" fmla="*/ 0 h 299"/>
                <a:gd name="T80" fmla="*/ 0 w 438"/>
                <a:gd name="T81" fmla="*/ 0 h 299"/>
                <a:gd name="T82" fmla="*/ 0 w 438"/>
                <a:gd name="T83" fmla="*/ 0 h 299"/>
                <a:gd name="T84" fmla="*/ 0 w 438"/>
                <a:gd name="T85" fmla="*/ 0 h 299"/>
                <a:gd name="T86" fmla="*/ 0 w 438"/>
                <a:gd name="T87" fmla="*/ 0 h 299"/>
                <a:gd name="T88" fmla="*/ 0 w 438"/>
                <a:gd name="T89" fmla="*/ 0 h 299"/>
                <a:gd name="T90" fmla="*/ 0 w 438"/>
                <a:gd name="T91" fmla="*/ 0 h 299"/>
                <a:gd name="T92" fmla="*/ 0 w 438"/>
                <a:gd name="T93" fmla="*/ 0 h 299"/>
                <a:gd name="T94" fmla="*/ 0 w 438"/>
                <a:gd name="T95" fmla="*/ 0 h 299"/>
                <a:gd name="T96" fmla="*/ 0 w 438"/>
                <a:gd name="T97" fmla="*/ 0 h 299"/>
                <a:gd name="T98" fmla="*/ 0 w 438"/>
                <a:gd name="T99" fmla="*/ 0 h 299"/>
                <a:gd name="T100" fmla="*/ 0 w 438"/>
                <a:gd name="T101" fmla="*/ 0 h 299"/>
                <a:gd name="T102" fmla="*/ 0 w 438"/>
                <a:gd name="T103" fmla="*/ 0 h 2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8"/>
                <a:gd name="T157" fmla="*/ 0 h 299"/>
                <a:gd name="T158" fmla="*/ 438 w 438"/>
                <a:gd name="T159" fmla="*/ 299 h 2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8" h="299">
                  <a:moveTo>
                    <a:pt x="68" y="0"/>
                  </a:moveTo>
                  <a:lnTo>
                    <a:pt x="89" y="0"/>
                  </a:lnTo>
                  <a:lnTo>
                    <a:pt x="110" y="3"/>
                  </a:lnTo>
                  <a:lnTo>
                    <a:pt x="132" y="3"/>
                  </a:lnTo>
                  <a:lnTo>
                    <a:pt x="155" y="5"/>
                  </a:lnTo>
                  <a:lnTo>
                    <a:pt x="178" y="6"/>
                  </a:lnTo>
                  <a:lnTo>
                    <a:pt x="201" y="7"/>
                  </a:lnTo>
                  <a:lnTo>
                    <a:pt x="224" y="8"/>
                  </a:lnTo>
                  <a:lnTo>
                    <a:pt x="247" y="11"/>
                  </a:lnTo>
                  <a:lnTo>
                    <a:pt x="268" y="13"/>
                  </a:lnTo>
                  <a:lnTo>
                    <a:pt x="291" y="16"/>
                  </a:lnTo>
                  <a:lnTo>
                    <a:pt x="313" y="18"/>
                  </a:lnTo>
                  <a:lnTo>
                    <a:pt x="336" y="21"/>
                  </a:lnTo>
                  <a:lnTo>
                    <a:pt x="359" y="24"/>
                  </a:lnTo>
                  <a:lnTo>
                    <a:pt x="380" y="27"/>
                  </a:lnTo>
                  <a:lnTo>
                    <a:pt x="402" y="32"/>
                  </a:lnTo>
                  <a:lnTo>
                    <a:pt x="424" y="37"/>
                  </a:lnTo>
                  <a:lnTo>
                    <a:pt x="427" y="49"/>
                  </a:lnTo>
                  <a:lnTo>
                    <a:pt x="430" y="64"/>
                  </a:lnTo>
                  <a:lnTo>
                    <a:pt x="432" y="79"/>
                  </a:lnTo>
                  <a:lnTo>
                    <a:pt x="434" y="93"/>
                  </a:lnTo>
                  <a:lnTo>
                    <a:pt x="436" y="109"/>
                  </a:lnTo>
                  <a:lnTo>
                    <a:pt x="437" y="125"/>
                  </a:lnTo>
                  <a:lnTo>
                    <a:pt x="437" y="141"/>
                  </a:lnTo>
                  <a:lnTo>
                    <a:pt x="438" y="157"/>
                  </a:lnTo>
                  <a:lnTo>
                    <a:pt x="437" y="172"/>
                  </a:lnTo>
                  <a:lnTo>
                    <a:pt x="437" y="189"/>
                  </a:lnTo>
                  <a:lnTo>
                    <a:pt x="436" y="205"/>
                  </a:lnTo>
                  <a:lnTo>
                    <a:pt x="436" y="221"/>
                  </a:lnTo>
                  <a:lnTo>
                    <a:pt x="433" y="236"/>
                  </a:lnTo>
                  <a:lnTo>
                    <a:pt x="432" y="251"/>
                  </a:lnTo>
                  <a:lnTo>
                    <a:pt x="431" y="268"/>
                  </a:lnTo>
                  <a:lnTo>
                    <a:pt x="430" y="283"/>
                  </a:lnTo>
                  <a:lnTo>
                    <a:pt x="424" y="284"/>
                  </a:lnTo>
                  <a:lnTo>
                    <a:pt x="419" y="285"/>
                  </a:lnTo>
                  <a:lnTo>
                    <a:pt x="410" y="290"/>
                  </a:lnTo>
                  <a:lnTo>
                    <a:pt x="403" y="295"/>
                  </a:lnTo>
                  <a:lnTo>
                    <a:pt x="394" y="297"/>
                  </a:lnTo>
                  <a:lnTo>
                    <a:pt x="384" y="299"/>
                  </a:lnTo>
                  <a:lnTo>
                    <a:pt x="372" y="298"/>
                  </a:lnTo>
                  <a:lnTo>
                    <a:pt x="361" y="298"/>
                  </a:lnTo>
                  <a:lnTo>
                    <a:pt x="350" y="297"/>
                  </a:lnTo>
                  <a:lnTo>
                    <a:pt x="339" y="296"/>
                  </a:lnTo>
                  <a:lnTo>
                    <a:pt x="326" y="292"/>
                  </a:lnTo>
                  <a:lnTo>
                    <a:pt x="314" y="290"/>
                  </a:lnTo>
                  <a:lnTo>
                    <a:pt x="302" y="289"/>
                  </a:lnTo>
                  <a:lnTo>
                    <a:pt x="290" y="287"/>
                  </a:lnTo>
                  <a:lnTo>
                    <a:pt x="278" y="285"/>
                  </a:lnTo>
                  <a:lnTo>
                    <a:pt x="267" y="284"/>
                  </a:lnTo>
                  <a:lnTo>
                    <a:pt x="255" y="284"/>
                  </a:lnTo>
                  <a:lnTo>
                    <a:pt x="245" y="285"/>
                  </a:lnTo>
                  <a:lnTo>
                    <a:pt x="231" y="280"/>
                  </a:lnTo>
                  <a:lnTo>
                    <a:pt x="219" y="278"/>
                  </a:lnTo>
                  <a:lnTo>
                    <a:pt x="204" y="275"/>
                  </a:lnTo>
                  <a:lnTo>
                    <a:pt x="191" y="274"/>
                  </a:lnTo>
                  <a:lnTo>
                    <a:pt x="176" y="272"/>
                  </a:lnTo>
                  <a:lnTo>
                    <a:pt x="162" y="272"/>
                  </a:lnTo>
                  <a:lnTo>
                    <a:pt x="148" y="271"/>
                  </a:lnTo>
                  <a:lnTo>
                    <a:pt x="135" y="271"/>
                  </a:lnTo>
                  <a:lnTo>
                    <a:pt x="119" y="270"/>
                  </a:lnTo>
                  <a:lnTo>
                    <a:pt x="104" y="270"/>
                  </a:lnTo>
                  <a:lnTo>
                    <a:pt x="92" y="268"/>
                  </a:lnTo>
                  <a:lnTo>
                    <a:pt x="79" y="266"/>
                  </a:lnTo>
                  <a:lnTo>
                    <a:pt x="65" y="262"/>
                  </a:lnTo>
                  <a:lnTo>
                    <a:pt x="53" y="259"/>
                  </a:lnTo>
                  <a:lnTo>
                    <a:pt x="39" y="255"/>
                  </a:lnTo>
                  <a:lnTo>
                    <a:pt x="30" y="249"/>
                  </a:lnTo>
                  <a:lnTo>
                    <a:pt x="29" y="247"/>
                  </a:lnTo>
                  <a:lnTo>
                    <a:pt x="27" y="246"/>
                  </a:lnTo>
                  <a:lnTo>
                    <a:pt x="30" y="236"/>
                  </a:lnTo>
                  <a:lnTo>
                    <a:pt x="32" y="226"/>
                  </a:lnTo>
                  <a:lnTo>
                    <a:pt x="33" y="218"/>
                  </a:lnTo>
                  <a:lnTo>
                    <a:pt x="35" y="209"/>
                  </a:lnTo>
                  <a:lnTo>
                    <a:pt x="33" y="198"/>
                  </a:lnTo>
                  <a:lnTo>
                    <a:pt x="33" y="190"/>
                  </a:lnTo>
                  <a:lnTo>
                    <a:pt x="31" y="179"/>
                  </a:lnTo>
                  <a:lnTo>
                    <a:pt x="30" y="170"/>
                  </a:lnTo>
                  <a:lnTo>
                    <a:pt x="26" y="159"/>
                  </a:lnTo>
                  <a:lnTo>
                    <a:pt x="24" y="151"/>
                  </a:lnTo>
                  <a:lnTo>
                    <a:pt x="23" y="140"/>
                  </a:lnTo>
                  <a:lnTo>
                    <a:pt x="20" y="131"/>
                  </a:lnTo>
                  <a:lnTo>
                    <a:pt x="17" y="122"/>
                  </a:lnTo>
                  <a:lnTo>
                    <a:pt x="13" y="112"/>
                  </a:lnTo>
                  <a:lnTo>
                    <a:pt x="12" y="103"/>
                  </a:lnTo>
                  <a:lnTo>
                    <a:pt x="11" y="96"/>
                  </a:lnTo>
                  <a:lnTo>
                    <a:pt x="14" y="86"/>
                  </a:lnTo>
                  <a:lnTo>
                    <a:pt x="17" y="77"/>
                  </a:lnTo>
                  <a:lnTo>
                    <a:pt x="14" y="69"/>
                  </a:lnTo>
                  <a:lnTo>
                    <a:pt x="13" y="59"/>
                  </a:lnTo>
                  <a:lnTo>
                    <a:pt x="11" y="50"/>
                  </a:lnTo>
                  <a:lnTo>
                    <a:pt x="7" y="42"/>
                  </a:lnTo>
                  <a:lnTo>
                    <a:pt x="3" y="32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1" y="5"/>
                  </a:lnTo>
                  <a:lnTo>
                    <a:pt x="9" y="4"/>
                  </a:lnTo>
                  <a:lnTo>
                    <a:pt x="18" y="4"/>
                  </a:lnTo>
                  <a:lnTo>
                    <a:pt x="25" y="4"/>
                  </a:lnTo>
                  <a:lnTo>
                    <a:pt x="35" y="5"/>
                  </a:lnTo>
                  <a:lnTo>
                    <a:pt x="43" y="4"/>
                  </a:lnTo>
                  <a:lnTo>
                    <a:pt x="51" y="4"/>
                  </a:lnTo>
                  <a:lnTo>
                    <a:pt x="59" y="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96" name="Freeform 467"/>
            <p:cNvSpPr>
              <a:spLocks/>
            </p:cNvSpPr>
            <p:nvPr/>
          </p:nvSpPr>
          <p:spPr bwMode="auto">
            <a:xfrm>
              <a:off x="6639" y="3880"/>
              <a:ext cx="12" cy="3"/>
            </a:xfrm>
            <a:custGeom>
              <a:avLst/>
              <a:gdLst>
                <a:gd name="T0" fmla="*/ 0 w 46"/>
                <a:gd name="T1" fmla="*/ 0 h 13"/>
                <a:gd name="T2" fmla="*/ 0 w 46"/>
                <a:gd name="T3" fmla="*/ 0 h 13"/>
                <a:gd name="T4" fmla="*/ 0 w 46"/>
                <a:gd name="T5" fmla="*/ 0 h 13"/>
                <a:gd name="T6" fmla="*/ 0 w 46"/>
                <a:gd name="T7" fmla="*/ 0 h 13"/>
                <a:gd name="T8" fmla="*/ 0 w 46"/>
                <a:gd name="T9" fmla="*/ 0 h 13"/>
                <a:gd name="T10" fmla="*/ 0 w 46"/>
                <a:gd name="T11" fmla="*/ 0 h 13"/>
                <a:gd name="T12" fmla="*/ 0 w 46"/>
                <a:gd name="T13" fmla="*/ 0 h 13"/>
                <a:gd name="T14" fmla="*/ 0 w 46"/>
                <a:gd name="T15" fmla="*/ 0 h 13"/>
                <a:gd name="T16" fmla="*/ 0 w 46"/>
                <a:gd name="T17" fmla="*/ 0 h 13"/>
                <a:gd name="T18" fmla="*/ 0 w 46"/>
                <a:gd name="T19" fmla="*/ 0 h 13"/>
                <a:gd name="T20" fmla="*/ 0 w 46"/>
                <a:gd name="T21" fmla="*/ 0 h 13"/>
                <a:gd name="T22" fmla="*/ 0 w 46"/>
                <a:gd name="T23" fmla="*/ 0 h 13"/>
                <a:gd name="T24" fmla="*/ 0 w 46"/>
                <a:gd name="T25" fmla="*/ 0 h 13"/>
                <a:gd name="T26" fmla="*/ 0 w 46"/>
                <a:gd name="T27" fmla="*/ 0 h 13"/>
                <a:gd name="T28" fmla="*/ 0 w 46"/>
                <a:gd name="T29" fmla="*/ 0 h 13"/>
                <a:gd name="T30" fmla="*/ 0 w 46"/>
                <a:gd name="T31" fmla="*/ 0 h 13"/>
                <a:gd name="T32" fmla="*/ 0 w 46"/>
                <a:gd name="T33" fmla="*/ 0 h 13"/>
                <a:gd name="T34" fmla="*/ 0 w 46"/>
                <a:gd name="T35" fmla="*/ 0 h 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13"/>
                <a:gd name="T56" fmla="*/ 46 w 46"/>
                <a:gd name="T57" fmla="*/ 13 h 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13">
                  <a:moveTo>
                    <a:pt x="2" y="1"/>
                  </a:moveTo>
                  <a:lnTo>
                    <a:pt x="11" y="1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40" y="2"/>
                  </a:lnTo>
                  <a:lnTo>
                    <a:pt x="43" y="5"/>
                  </a:lnTo>
                  <a:lnTo>
                    <a:pt x="44" y="9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2" y="13"/>
                  </a:lnTo>
                  <a:lnTo>
                    <a:pt x="28" y="12"/>
                  </a:lnTo>
                  <a:lnTo>
                    <a:pt x="22" y="11"/>
                  </a:lnTo>
                  <a:lnTo>
                    <a:pt x="11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97" name="Freeform 468"/>
            <p:cNvSpPr>
              <a:spLocks/>
            </p:cNvSpPr>
            <p:nvPr/>
          </p:nvSpPr>
          <p:spPr bwMode="auto">
            <a:xfrm>
              <a:off x="6558" y="3887"/>
              <a:ext cx="88" cy="14"/>
            </a:xfrm>
            <a:custGeom>
              <a:avLst/>
              <a:gdLst>
                <a:gd name="T0" fmla="*/ 0 w 353"/>
                <a:gd name="T1" fmla="*/ 0 h 57"/>
                <a:gd name="T2" fmla="*/ 0 w 353"/>
                <a:gd name="T3" fmla="*/ 0 h 57"/>
                <a:gd name="T4" fmla="*/ 0 w 353"/>
                <a:gd name="T5" fmla="*/ 0 h 57"/>
                <a:gd name="T6" fmla="*/ 0 w 353"/>
                <a:gd name="T7" fmla="*/ 0 h 57"/>
                <a:gd name="T8" fmla="*/ 0 w 353"/>
                <a:gd name="T9" fmla="*/ 0 h 57"/>
                <a:gd name="T10" fmla="*/ 0 w 353"/>
                <a:gd name="T11" fmla="*/ 0 h 57"/>
                <a:gd name="T12" fmla="*/ 0 w 353"/>
                <a:gd name="T13" fmla="*/ 0 h 57"/>
                <a:gd name="T14" fmla="*/ 0 w 353"/>
                <a:gd name="T15" fmla="*/ 0 h 57"/>
                <a:gd name="T16" fmla="*/ 0 w 353"/>
                <a:gd name="T17" fmla="*/ 0 h 57"/>
                <a:gd name="T18" fmla="*/ 0 w 353"/>
                <a:gd name="T19" fmla="*/ 0 h 57"/>
                <a:gd name="T20" fmla="*/ 0 w 353"/>
                <a:gd name="T21" fmla="*/ 0 h 57"/>
                <a:gd name="T22" fmla="*/ 0 w 353"/>
                <a:gd name="T23" fmla="*/ 0 h 57"/>
                <a:gd name="T24" fmla="*/ 0 w 353"/>
                <a:gd name="T25" fmla="*/ 0 h 57"/>
                <a:gd name="T26" fmla="*/ 0 w 353"/>
                <a:gd name="T27" fmla="*/ 0 h 57"/>
                <a:gd name="T28" fmla="*/ 0 w 353"/>
                <a:gd name="T29" fmla="*/ 0 h 57"/>
                <a:gd name="T30" fmla="*/ 0 w 353"/>
                <a:gd name="T31" fmla="*/ 0 h 57"/>
                <a:gd name="T32" fmla="*/ 0 w 353"/>
                <a:gd name="T33" fmla="*/ 0 h 57"/>
                <a:gd name="T34" fmla="*/ 0 w 353"/>
                <a:gd name="T35" fmla="*/ 0 h 57"/>
                <a:gd name="T36" fmla="*/ 0 w 353"/>
                <a:gd name="T37" fmla="*/ 0 h 57"/>
                <a:gd name="T38" fmla="*/ 0 w 353"/>
                <a:gd name="T39" fmla="*/ 0 h 57"/>
                <a:gd name="T40" fmla="*/ 0 w 353"/>
                <a:gd name="T41" fmla="*/ 0 h 57"/>
                <a:gd name="T42" fmla="*/ 0 w 353"/>
                <a:gd name="T43" fmla="*/ 0 h 57"/>
                <a:gd name="T44" fmla="*/ 0 w 353"/>
                <a:gd name="T45" fmla="*/ 0 h 57"/>
                <a:gd name="T46" fmla="*/ 0 w 353"/>
                <a:gd name="T47" fmla="*/ 0 h 57"/>
                <a:gd name="T48" fmla="*/ 0 w 353"/>
                <a:gd name="T49" fmla="*/ 0 h 57"/>
                <a:gd name="T50" fmla="*/ 0 w 353"/>
                <a:gd name="T51" fmla="*/ 0 h 57"/>
                <a:gd name="T52" fmla="*/ 0 w 353"/>
                <a:gd name="T53" fmla="*/ 0 h 57"/>
                <a:gd name="T54" fmla="*/ 0 w 353"/>
                <a:gd name="T55" fmla="*/ 0 h 57"/>
                <a:gd name="T56" fmla="*/ 0 w 353"/>
                <a:gd name="T57" fmla="*/ 0 h 57"/>
                <a:gd name="T58" fmla="*/ 0 w 353"/>
                <a:gd name="T59" fmla="*/ 0 h 57"/>
                <a:gd name="T60" fmla="*/ 0 w 353"/>
                <a:gd name="T61" fmla="*/ 0 h 57"/>
                <a:gd name="T62" fmla="*/ 0 w 353"/>
                <a:gd name="T63" fmla="*/ 0 h 57"/>
                <a:gd name="T64" fmla="*/ 0 w 353"/>
                <a:gd name="T65" fmla="*/ 0 h 57"/>
                <a:gd name="T66" fmla="*/ 0 w 353"/>
                <a:gd name="T67" fmla="*/ 0 h 57"/>
                <a:gd name="T68" fmla="*/ 0 w 353"/>
                <a:gd name="T69" fmla="*/ 0 h 57"/>
                <a:gd name="T70" fmla="*/ 0 w 353"/>
                <a:gd name="T71" fmla="*/ 0 h 57"/>
                <a:gd name="T72" fmla="*/ 0 w 353"/>
                <a:gd name="T73" fmla="*/ 0 h 57"/>
                <a:gd name="T74" fmla="*/ 0 w 353"/>
                <a:gd name="T75" fmla="*/ 0 h 57"/>
                <a:gd name="T76" fmla="*/ 0 w 353"/>
                <a:gd name="T77" fmla="*/ 0 h 57"/>
                <a:gd name="T78" fmla="*/ 0 w 353"/>
                <a:gd name="T79" fmla="*/ 0 h 57"/>
                <a:gd name="T80" fmla="*/ 0 w 353"/>
                <a:gd name="T81" fmla="*/ 0 h 57"/>
                <a:gd name="T82" fmla="*/ 0 w 353"/>
                <a:gd name="T83" fmla="*/ 0 h 57"/>
                <a:gd name="T84" fmla="*/ 0 w 353"/>
                <a:gd name="T85" fmla="*/ 0 h 57"/>
                <a:gd name="T86" fmla="*/ 0 w 353"/>
                <a:gd name="T87" fmla="*/ 0 h 57"/>
                <a:gd name="T88" fmla="*/ 0 w 353"/>
                <a:gd name="T89" fmla="*/ 0 h 57"/>
                <a:gd name="T90" fmla="*/ 0 w 353"/>
                <a:gd name="T91" fmla="*/ 0 h 57"/>
                <a:gd name="T92" fmla="*/ 0 w 353"/>
                <a:gd name="T93" fmla="*/ 0 h 57"/>
                <a:gd name="T94" fmla="*/ 0 w 353"/>
                <a:gd name="T95" fmla="*/ 0 h 57"/>
                <a:gd name="T96" fmla="*/ 0 w 353"/>
                <a:gd name="T97" fmla="*/ 0 h 57"/>
                <a:gd name="T98" fmla="*/ 0 w 353"/>
                <a:gd name="T99" fmla="*/ 0 h 57"/>
                <a:gd name="T100" fmla="*/ 0 w 353"/>
                <a:gd name="T101" fmla="*/ 0 h 57"/>
                <a:gd name="T102" fmla="*/ 0 w 353"/>
                <a:gd name="T103" fmla="*/ 0 h 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3"/>
                <a:gd name="T157" fmla="*/ 0 h 57"/>
                <a:gd name="T158" fmla="*/ 353 w 353"/>
                <a:gd name="T159" fmla="*/ 57 h 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3" h="57">
                  <a:moveTo>
                    <a:pt x="12" y="0"/>
                  </a:moveTo>
                  <a:lnTo>
                    <a:pt x="33" y="0"/>
                  </a:lnTo>
                  <a:lnTo>
                    <a:pt x="55" y="0"/>
                  </a:lnTo>
                  <a:lnTo>
                    <a:pt x="75" y="1"/>
                  </a:lnTo>
                  <a:lnTo>
                    <a:pt x="98" y="1"/>
                  </a:lnTo>
                  <a:lnTo>
                    <a:pt x="118" y="2"/>
                  </a:lnTo>
                  <a:lnTo>
                    <a:pt x="140" y="4"/>
                  </a:lnTo>
                  <a:lnTo>
                    <a:pt x="161" y="7"/>
                  </a:lnTo>
                  <a:lnTo>
                    <a:pt x="182" y="10"/>
                  </a:lnTo>
                  <a:lnTo>
                    <a:pt x="204" y="11"/>
                  </a:lnTo>
                  <a:lnTo>
                    <a:pt x="224" y="13"/>
                  </a:lnTo>
                  <a:lnTo>
                    <a:pt x="245" y="16"/>
                  </a:lnTo>
                  <a:lnTo>
                    <a:pt x="267" y="20"/>
                  </a:lnTo>
                  <a:lnTo>
                    <a:pt x="287" y="22"/>
                  </a:lnTo>
                  <a:lnTo>
                    <a:pt x="309" y="24"/>
                  </a:lnTo>
                  <a:lnTo>
                    <a:pt x="330" y="26"/>
                  </a:lnTo>
                  <a:lnTo>
                    <a:pt x="353" y="29"/>
                  </a:lnTo>
                  <a:lnTo>
                    <a:pt x="351" y="35"/>
                  </a:lnTo>
                  <a:lnTo>
                    <a:pt x="350" y="42"/>
                  </a:lnTo>
                  <a:lnTo>
                    <a:pt x="349" y="49"/>
                  </a:lnTo>
                  <a:lnTo>
                    <a:pt x="349" y="57"/>
                  </a:lnTo>
                  <a:lnTo>
                    <a:pt x="332" y="53"/>
                  </a:lnTo>
                  <a:lnTo>
                    <a:pt x="317" y="49"/>
                  </a:lnTo>
                  <a:lnTo>
                    <a:pt x="300" y="46"/>
                  </a:lnTo>
                  <a:lnTo>
                    <a:pt x="285" y="43"/>
                  </a:lnTo>
                  <a:lnTo>
                    <a:pt x="269" y="41"/>
                  </a:lnTo>
                  <a:lnTo>
                    <a:pt x="252" y="39"/>
                  </a:lnTo>
                  <a:lnTo>
                    <a:pt x="237" y="37"/>
                  </a:lnTo>
                  <a:lnTo>
                    <a:pt x="220" y="36"/>
                  </a:lnTo>
                  <a:lnTo>
                    <a:pt x="203" y="34"/>
                  </a:lnTo>
                  <a:lnTo>
                    <a:pt x="185" y="34"/>
                  </a:lnTo>
                  <a:lnTo>
                    <a:pt x="169" y="31"/>
                  </a:lnTo>
                  <a:lnTo>
                    <a:pt x="152" y="31"/>
                  </a:lnTo>
                  <a:lnTo>
                    <a:pt x="134" y="30"/>
                  </a:lnTo>
                  <a:lnTo>
                    <a:pt x="118" y="30"/>
                  </a:lnTo>
                  <a:lnTo>
                    <a:pt x="102" y="29"/>
                  </a:lnTo>
                  <a:lnTo>
                    <a:pt x="87" y="29"/>
                  </a:lnTo>
                  <a:lnTo>
                    <a:pt x="80" y="25"/>
                  </a:lnTo>
                  <a:lnTo>
                    <a:pt x="73" y="24"/>
                  </a:lnTo>
                  <a:lnTo>
                    <a:pt x="62" y="22"/>
                  </a:lnTo>
                  <a:lnTo>
                    <a:pt x="52" y="22"/>
                  </a:lnTo>
                  <a:lnTo>
                    <a:pt x="40" y="22"/>
                  </a:lnTo>
                  <a:lnTo>
                    <a:pt x="29" y="22"/>
                  </a:lnTo>
                  <a:lnTo>
                    <a:pt x="19" y="22"/>
                  </a:lnTo>
                  <a:lnTo>
                    <a:pt x="10" y="2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98" name="Freeform 469"/>
            <p:cNvSpPr>
              <a:spLocks/>
            </p:cNvSpPr>
            <p:nvPr/>
          </p:nvSpPr>
          <p:spPr bwMode="auto">
            <a:xfrm>
              <a:off x="7123" y="3887"/>
              <a:ext cx="22" cy="3"/>
            </a:xfrm>
            <a:custGeom>
              <a:avLst/>
              <a:gdLst>
                <a:gd name="T0" fmla="*/ 0 w 88"/>
                <a:gd name="T1" fmla="*/ 0 h 11"/>
                <a:gd name="T2" fmla="*/ 0 w 88"/>
                <a:gd name="T3" fmla="*/ 0 h 11"/>
                <a:gd name="T4" fmla="*/ 0 w 88"/>
                <a:gd name="T5" fmla="*/ 0 h 11"/>
                <a:gd name="T6" fmla="*/ 0 w 88"/>
                <a:gd name="T7" fmla="*/ 0 h 11"/>
                <a:gd name="T8" fmla="*/ 0 w 88"/>
                <a:gd name="T9" fmla="*/ 0 h 11"/>
                <a:gd name="T10" fmla="*/ 0 w 88"/>
                <a:gd name="T11" fmla="*/ 0 h 11"/>
                <a:gd name="T12" fmla="*/ 0 w 88"/>
                <a:gd name="T13" fmla="*/ 0 h 11"/>
                <a:gd name="T14" fmla="*/ 0 w 88"/>
                <a:gd name="T15" fmla="*/ 0 h 11"/>
                <a:gd name="T16" fmla="*/ 0 w 88"/>
                <a:gd name="T17" fmla="*/ 0 h 11"/>
                <a:gd name="T18" fmla="*/ 0 w 88"/>
                <a:gd name="T19" fmla="*/ 0 h 11"/>
                <a:gd name="T20" fmla="*/ 0 w 88"/>
                <a:gd name="T21" fmla="*/ 0 h 11"/>
                <a:gd name="T22" fmla="*/ 0 w 88"/>
                <a:gd name="T23" fmla="*/ 0 h 11"/>
                <a:gd name="T24" fmla="*/ 0 w 88"/>
                <a:gd name="T25" fmla="*/ 0 h 11"/>
                <a:gd name="T26" fmla="*/ 0 w 88"/>
                <a:gd name="T27" fmla="*/ 0 h 11"/>
                <a:gd name="T28" fmla="*/ 0 w 88"/>
                <a:gd name="T29" fmla="*/ 0 h 11"/>
                <a:gd name="T30" fmla="*/ 0 w 88"/>
                <a:gd name="T31" fmla="*/ 0 h 11"/>
                <a:gd name="T32" fmla="*/ 0 w 88"/>
                <a:gd name="T33" fmla="*/ 0 h 11"/>
                <a:gd name="T34" fmla="*/ 0 w 88"/>
                <a:gd name="T35" fmla="*/ 0 h 11"/>
                <a:gd name="T36" fmla="*/ 0 w 88"/>
                <a:gd name="T37" fmla="*/ 0 h 11"/>
                <a:gd name="T38" fmla="*/ 0 w 88"/>
                <a:gd name="T39" fmla="*/ 0 h 11"/>
                <a:gd name="T40" fmla="*/ 0 w 88"/>
                <a:gd name="T41" fmla="*/ 0 h 11"/>
                <a:gd name="T42" fmla="*/ 0 w 88"/>
                <a:gd name="T43" fmla="*/ 0 h 11"/>
                <a:gd name="T44" fmla="*/ 0 w 88"/>
                <a:gd name="T45" fmla="*/ 0 h 11"/>
                <a:gd name="T46" fmla="*/ 0 w 88"/>
                <a:gd name="T47" fmla="*/ 0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8"/>
                <a:gd name="T73" fmla="*/ 0 h 11"/>
                <a:gd name="T74" fmla="*/ 88 w 88"/>
                <a:gd name="T75" fmla="*/ 11 h 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8" h="11">
                  <a:moveTo>
                    <a:pt x="31" y="0"/>
                  </a:moveTo>
                  <a:lnTo>
                    <a:pt x="37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79" y="1"/>
                  </a:lnTo>
                  <a:lnTo>
                    <a:pt x="71" y="4"/>
                  </a:lnTo>
                  <a:lnTo>
                    <a:pt x="63" y="7"/>
                  </a:lnTo>
                  <a:lnTo>
                    <a:pt x="55" y="10"/>
                  </a:lnTo>
                  <a:lnTo>
                    <a:pt x="45" y="11"/>
                  </a:lnTo>
                  <a:lnTo>
                    <a:pt x="36" y="11"/>
                  </a:lnTo>
                  <a:lnTo>
                    <a:pt x="28" y="11"/>
                  </a:lnTo>
                  <a:lnTo>
                    <a:pt x="20" y="11"/>
                  </a:lnTo>
                  <a:lnTo>
                    <a:pt x="10" y="9"/>
                  </a:lnTo>
                  <a:lnTo>
                    <a:pt x="0" y="6"/>
                  </a:lnTo>
                  <a:lnTo>
                    <a:pt x="7" y="3"/>
                  </a:lnTo>
                  <a:lnTo>
                    <a:pt x="16" y="3"/>
                  </a:lnTo>
                  <a:lnTo>
                    <a:pt x="23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99" name="Freeform 470"/>
            <p:cNvSpPr>
              <a:spLocks/>
            </p:cNvSpPr>
            <p:nvPr/>
          </p:nvSpPr>
          <p:spPr bwMode="auto">
            <a:xfrm>
              <a:off x="6498" y="3889"/>
              <a:ext cx="38" cy="67"/>
            </a:xfrm>
            <a:custGeom>
              <a:avLst/>
              <a:gdLst>
                <a:gd name="T0" fmla="*/ 0 w 153"/>
                <a:gd name="T1" fmla="*/ 0 h 267"/>
                <a:gd name="T2" fmla="*/ 0 w 153"/>
                <a:gd name="T3" fmla="*/ 0 h 267"/>
                <a:gd name="T4" fmla="*/ 0 w 153"/>
                <a:gd name="T5" fmla="*/ 0 h 267"/>
                <a:gd name="T6" fmla="*/ 0 w 153"/>
                <a:gd name="T7" fmla="*/ 0 h 267"/>
                <a:gd name="T8" fmla="*/ 0 w 153"/>
                <a:gd name="T9" fmla="*/ 0 h 267"/>
                <a:gd name="T10" fmla="*/ 0 w 153"/>
                <a:gd name="T11" fmla="*/ 0 h 267"/>
                <a:gd name="T12" fmla="*/ 0 w 153"/>
                <a:gd name="T13" fmla="*/ 0 h 267"/>
                <a:gd name="T14" fmla="*/ 0 w 153"/>
                <a:gd name="T15" fmla="*/ 0 h 267"/>
                <a:gd name="T16" fmla="*/ 0 w 153"/>
                <a:gd name="T17" fmla="*/ 0 h 267"/>
                <a:gd name="T18" fmla="*/ 0 w 153"/>
                <a:gd name="T19" fmla="*/ 0 h 267"/>
                <a:gd name="T20" fmla="*/ 0 w 153"/>
                <a:gd name="T21" fmla="*/ 0 h 267"/>
                <a:gd name="T22" fmla="*/ 0 w 153"/>
                <a:gd name="T23" fmla="*/ 0 h 267"/>
                <a:gd name="T24" fmla="*/ 0 w 153"/>
                <a:gd name="T25" fmla="*/ 0 h 267"/>
                <a:gd name="T26" fmla="*/ 0 w 153"/>
                <a:gd name="T27" fmla="*/ 0 h 267"/>
                <a:gd name="T28" fmla="*/ 0 w 153"/>
                <a:gd name="T29" fmla="*/ 0 h 267"/>
                <a:gd name="T30" fmla="*/ 0 w 153"/>
                <a:gd name="T31" fmla="*/ 0 h 267"/>
                <a:gd name="T32" fmla="*/ 0 w 153"/>
                <a:gd name="T33" fmla="*/ 0 h 267"/>
                <a:gd name="T34" fmla="*/ 0 w 153"/>
                <a:gd name="T35" fmla="*/ 0 h 267"/>
                <a:gd name="T36" fmla="*/ 0 w 153"/>
                <a:gd name="T37" fmla="*/ 0 h 267"/>
                <a:gd name="T38" fmla="*/ 0 w 153"/>
                <a:gd name="T39" fmla="*/ 0 h 267"/>
                <a:gd name="T40" fmla="*/ 0 w 153"/>
                <a:gd name="T41" fmla="*/ 0 h 267"/>
                <a:gd name="T42" fmla="*/ 0 w 153"/>
                <a:gd name="T43" fmla="*/ 0 h 267"/>
                <a:gd name="T44" fmla="*/ 0 w 153"/>
                <a:gd name="T45" fmla="*/ 0 h 267"/>
                <a:gd name="T46" fmla="*/ 0 w 153"/>
                <a:gd name="T47" fmla="*/ 0 h 267"/>
                <a:gd name="T48" fmla="*/ 0 w 153"/>
                <a:gd name="T49" fmla="*/ 0 h 267"/>
                <a:gd name="T50" fmla="*/ 0 w 153"/>
                <a:gd name="T51" fmla="*/ 0 h 267"/>
                <a:gd name="T52" fmla="*/ 0 w 153"/>
                <a:gd name="T53" fmla="*/ 0 h 267"/>
                <a:gd name="T54" fmla="*/ 0 w 153"/>
                <a:gd name="T55" fmla="*/ 0 h 267"/>
                <a:gd name="T56" fmla="*/ 0 w 153"/>
                <a:gd name="T57" fmla="*/ 0 h 267"/>
                <a:gd name="T58" fmla="*/ 0 w 153"/>
                <a:gd name="T59" fmla="*/ 0 h 267"/>
                <a:gd name="T60" fmla="*/ 0 w 153"/>
                <a:gd name="T61" fmla="*/ 0 h 267"/>
                <a:gd name="T62" fmla="*/ 0 w 153"/>
                <a:gd name="T63" fmla="*/ 0 h 267"/>
                <a:gd name="T64" fmla="*/ 0 w 153"/>
                <a:gd name="T65" fmla="*/ 0 h 267"/>
                <a:gd name="T66" fmla="*/ 0 w 153"/>
                <a:gd name="T67" fmla="*/ 0 h 267"/>
                <a:gd name="T68" fmla="*/ 0 w 153"/>
                <a:gd name="T69" fmla="*/ 0 h 267"/>
                <a:gd name="T70" fmla="*/ 0 w 153"/>
                <a:gd name="T71" fmla="*/ 0 h 267"/>
                <a:gd name="T72" fmla="*/ 0 w 153"/>
                <a:gd name="T73" fmla="*/ 0 h 267"/>
                <a:gd name="T74" fmla="*/ 0 w 153"/>
                <a:gd name="T75" fmla="*/ 0 h 267"/>
                <a:gd name="T76" fmla="*/ 0 w 153"/>
                <a:gd name="T77" fmla="*/ 0 h 267"/>
                <a:gd name="T78" fmla="*/ 0 w 153"/>
                <a:gd name="T79" fmla="*/ 0 h 267"/>
                <a:gd name="T80" fmla="*/ 0 w 153"/>
                <a:gd name="T81" fmla="*/ 0 h 267"/>
                <a:gd name="T82" fmla="*/ 0 w 153"/>
                <a:gd name="T83" fmla="*/ 0 h 267"/>
                <a:gd name="T84" fmla="*/ 0 w 153"/>
                <a:gd name="T85" fmla="*/ 0 h 267"/>
                <a:gd name="T86" fmla="*/ 0 w 153"/>
                <a:gd name="T87" fmla="*/ 0 h 267"/>
                <a:gd name="T88" fmla="*/ 0 w 153"/>
                <a:gd name="T89" fmla="*/ 0 h 2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3"/>
                <a:gd name="T136" fmla="*/ 0 h 267"/>
                <a:gd name="T137" fmla="*/ 153 w 153"/>
                <a:gd name="T138" fmla="*/ 267 h 26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3" h="267">
                  <a:moveTo>
                    <a:pt x="96" y="0"/>
                  </a:moveTo>
                  <a:lnTo>
                    <a:pt x="102" y="0"/>
                  </a:lnTo>
                  <a:lnTo>
                    <a:pt x="107" y="1"/>
                  </a:lnTo>
                  <a:lnTo>
                    <a:pt x="111" y="2"/>
                  </a:lnTo>
                  <a:lnTo>
                    <a:pt x="116" y="3"/>
                  </a:lnTo>
                  <a:lnTo>
                    <a:pt x="118" y="6"/>
                  </a:lnTo>
                  <a:lnTo>
                    <a:pt x="120" y="12"/>
                  </a:lnTo>
                  <a:lnTo>
                    <a:pt x="118" y="19"/>
                  </a:lnTo>
                  <a:lnTo>
                    <a:pt x="114" y="27"/>
                  </a:lnTo>
                  <a:lnTo>
                    <a:pt x="108" y="32"/>
                  </a:lnTo>
                  <a:lnTo>
                    <a:pt x="104" y="36"/>
                  </a:lnTo>
                  <a:lnTo>
                    <a:pt x="98" y="42"/>
                  </a:lnTo>
                  <a:lnTo>
                    <a:pt x="94" y="46"/>
                  </a:lnTo>
                  <a:lnTo>
                    <a:pt x="82" y="55"/>
                  </a:lnTo>
                  <a:lnTo>
                    <a:pt x="76" y="61"/>
                  </a:lnTo>
                  <a:lnTo>
                    <a:pt x="79" y="67"/>
                  </a:lnTo>
                  <a:lnTo>
                    <a:pt x="82" y="69"/>
                  </a:lnTo>
                  <a:lnTo>
                    <a:pt x="85" y="69"/>
                  </a:lnTo>
                  <a:lnTo>
                    <a:pt x="93" y="67"/>
                  </a:lnTo>
                  <a:lnTo>
                    <a:pt x="96" y="63"/>
                  </a:lnTo>
                  <a:lnTo>
                    <a:pt x="102" y="58"/>
                  </a:lnTo>
                  <a:lnTo>
                    <a:pt x="107" y="54"/>
                  </a:lnTo>
                  <a:lnTo>
                    <a:pt x="114" y="49"/>
                  </a:lnTo>
                  <a:lnTo>
                    <a:pt x="119" y="45"/>
                  </a:lnTo>
                  <a:lnTo>
                    <a:pt x="126" y="42"/>
                  </a:lnTo>
                  <a:lnTo>
                    <a:pt x="131" y="40"/>
                  </a:lnTo>
                  <a:lnTo>
                    <a:pt x="138" y="41"/>
                  </a:lnTo>
                  <a:lnTo>
                    <a:pt x="138" y="46"/>
                  </a:lnTo>
                  <a:lnTo>
                    <a:pt x="140" y="52"/>
                  </a:lnTo>
                  <a:lnTo>
                    <a:pt x="132" y="52"/>
                  </a:lnTo>
                  <a:lnTo>
                    <a:pt x="125" y="55"/>
                  </a:lnTo>
                  <a:lnTo>
                    <a:pt x="118" y="57"/>
                  </a:lnTo>
                  <a:lnTo>
                    <a:pt x="114" y="61"/>
                  </a:lnTo>
                  <a:lnTo>
                    <a:pt x="108" y="66"/>
                  </a:lnTo>
                  <a:lnTo>
                    <a:pt x="105" y="72"/>
                  </a:lnTo>
                  <a:lnTo>
                    <a:pt x="104" y="78"/>
                  </a:lnTo>
                  <a:lnTo>
                    <a:pt x="104" y="87"/>
                  </a:lnTo>
                  <a:lnTo>
                    <a:pt x="112" y="83"/>
                  </a:lnTo>
                  <a:lnTo>
                    <a:pt x="120" y="79"/>
                  </a:lnTo>
                  <a:lnTo>
                    <a:pt x="129" y="76"/>
                  </a:lnTo>
                  <a:lnTo>
                    <a:pt x="138" y="78"/>
                  </a:lnTo>
                  <a:lnTo>
                    <a:pt x="140" y="81"/>
                  </a:lnTo>
                  <a:lnTo>
                    <a:pt x="142" y="87"/>
                  </a:lnTo>
                  <a:lnTo>
                    <a:pt x="137" y="91"/>
                  </a:lnTo>
                  <a:lnTo>
                    <a:pt x="140" y="98"/>
                  </a:lnTo>
                  <a:lnTo>
                    <a:pt x="143" y="105"/>
                  </a:lnTo>
                  <a:lnTo>
                    <a:pt x="149" y="112"/>
                  </a:lnTo>
                  <a:lnTo>
                    <a:pt x="140" y="111"/>
                  </a:lnTo>
                  <a:lnTo>
                    <a:pt x="132" y="110"/>
                  </a:lnTo>
                  <a:lnTo>
                    <a:pt x="124" y="110"/>
                  </a:lnTo>
                  <a:lnTo>
                    <a:pt x="117" y="110"/>
                  </a:lnTo>
                  <a:lnTo>
                    <a:pt x="106" y="108"/>
                  </a:lnTo>
                  <a:lnTo>
                    <a:pt x="98" y="107"/>
                  </a:lnTo>
                  <a:lnTo>
                    <a:pt x="89" y="107"/>
                  </a:lnTo>
                  <a:lnTo>
                    <a:pt x="82" y="107"/>
                  </a:lnTo>
                  <a:lnTo>
                    <a:pt x="71" y="107"/>
                  </a:lnTo>
                  <a:lnTo>
                    <a:pt x="64" y="108"/>
                  </a:lnTo>
                  <a:lnTo>
                    <a:pt x="57" y="110"/>
                  </a:lnTo>
                  <a:lnTo>
                    <a:pt x="49" y="113"/>
                  </a:lnTo>
                  <a:lnTo>
                    <a:pt x="43" y="118"/>
                  </a:lnTo>
                  <a:lnTo>
                    <a:pt x="37" y="123"/>
                  </a:lnTo>
                  <a:lnTo>
                    <a:pt x="34" y="131"/>
                  </a:lnTo>
                  <a:lnTo>
                    <a:pt x="30" y="140"/>
                  </a:lnTo>
                  <a:lnTo>
                    <a:pt x="29" y="146"/>
                  </a:lnTo>
                  <a:lnTo>
                    <a:pt x="29" y="151"/>
                  </a:lnTo>
                  <a:lnTo>
                    <a:pt x="29" y="158"/>
                  </a:lnTo>
                  <a:lnTo>
                    <a:pt x="29" y="163"/>
                  </a:lnTo>
                  <a:lnTo>
                    <a:pt x="29" y="169"/>
                  </a:lnTo>
                  <a:lnTo>
                    <a:pt x="29" y="175"/>
                  </a:lnTo>
                  <a:lnTo>
                    <a:pt x="29" y="181"/>
                  </a:lnTo>
                  <a:lnTo>
                    <a:pt x="29" y="187"/>
                  </a:lnTo>
                  <a:lnTo>
                    <a:pt x="28" y="192"/>
                  </a:lnTo>
                  <a:lnTo>
                    <a:pt x="28" y="198"/>
                  </a:lnTo>
                  <a:lnTo>
                    <a:pt x="28" y="204"/>
                  </a:lnTo>
                  <a:lnTo>
                    <a:pt x="28" y="209"/>
                  </a:lnTo>
                  <a:lnTo>
                    <a:pt x="26" y="215"/>
                  </a:lnTo>
                  <a:lnTo>
                    <a:pt x="26" y="221"/>
                  </a:lnTo>
                  <a:lnTo>
                    <a:pt x="25" y="227"/>
                  </a:lnTo>
                  <a:lnTo>
                    <a:pt x="25" y="233"/>
                  </a:lnTo>
                  <a:lnTo>
                    <a:pt x="32" y="230"/>
                  </a:lnTo>
                  <a:lnTo>
                    <a:pt x="40" y="230"/>
                  </a:lnTo>
                  <a:lnTo>
                    <a:pt x="47" y="230"/>
                  </a:lnTo>
                  <a:lnTo>
                    <a:pt x="57" y="231"/>
                  </a:lnTo>
                  <a:lnTo>
                    <a:pt x="63" y="231"/>
                  </a:lnTo>
                  <a:lnTo>
                    <a:pt x="71" y="233"/>
                  </a:lnTo>
                  <a:lnTo>
                    <a:pt x="79" y="235"/>
                  </a:lnTo>
                  <a:lnTo>
                    <a:pt x="88" y="238"/>
                  </a:lnTo>
                  <a:lnTo>
                    <a:pt x="94" y="239"/>
                  </a:lnTo>
                  <a:lnTo>
                    <a:pt x="104" y="241"/>
                  </a:lnTo>
                  <a:lnTo>
                    <a:pt x="111" y="242"/>
                  </a:lnTo>
                  <a:lnTo>
                    <a:pt x="119" y="244"/>
                  </a:lnTo>
                  <a:lnTo>
                    <a:pt x="128" y="244"/>
                  </a:lnTo>
                  <a:lnTo>
                    <a:pt x="136" y="244"/>
                  </a:lnTo>
                  <a:lnTo>
                    <a:pt x="143" y="243"/>
                  </a:lnTo>
                  <a:lnTo>
                    <a:pt x="153" y="241"/>
                  </a:lnTo>
                  <a:lnTo>
                    <a:pt x="153" y="247"/>
                  </a:lnTo>
                  <a:lnTo>
                    <a:pt x="153" y="257"/>
                  </a:lnTo>
                  <a:lnTo>
                    <a:pt x="153" y="262"/>
                  </a:lnTo>
                  <a:lnTo>
                    <a:pt x="148" y="266"/>
                  </a:lnTo>
                  <a:lnTo>
                    <a:pt x="142" y="266"/>
                  </a:lnTo>
                  <a:lnTo>
                    <a:pt x="137" y="267"/>
                  </a:lnTo>
                  <a:lnTo>
                    <a:pt x="129" y="267"/>
                  </a:lnTo>
                  <a:lnTo>
                    <a:pt x="123" y="267"/>
                  </a:lnTo>
                  <a:lnTo>
                    <a:pt x="114" y="266"/>
                  </a:lnTo>
                  <a:lnTo>
                    <a:pt x="106" y="265"/>
                  </a:lnTo>
                  <a:lnTo>
                    <a:pt x="98" y="264"/>
                  </a:lnTo>
                  <a:lnTo>
                    <a:pt x="90" y="264"/>
                  </a:lnTo>
                  <a:lnTo>
                    <a:pt x="82" y="264"/>
                  </a:lnTo>
                  <a:lnTo>
                    <a:pt x="76" y="264"/>
                  </a:lnTo>
                  <a:lnTo>
                    <a:pt x="70" y="264"/>
                  </a:lnTo>
                  <a:lnTo>
                    <a:pt x="65" y="265"/>
                  </a:lnTo>
                  <a:lnTo>
                    <a:pt x="53" y="260"/>
                  </a:lnTo>
                  <a:lnTo>
                    <a:pt x="43" y="257"/>
                  </a:lnTo>
                  <a:lnTo>
                    <a:pt x="34" y="252"/>
                  </a:lnTo>
                  <a:lnTo>
                    <a:pt x="25" y="246"/>
                  </a:lnTo>
                  <a:lnTo>
                    <a:pt x="16" y="236"/>
                  </a:lnTo>
                  <a:lnTo>
                    <a:pt x="10" y="225"/>
                  </a:lnTo>
                  <a:lnTo>
                    <a:pt x="4" y="212"/>
                  </a:lnTo>
                  <a:lnTo>
                    <a:pt x="1" y="198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1" y="152"/>
                  </a:lnTo>
                  <a:lnTo>
                    <a:pt x="5" y="138"/>
                  </a:lnTo>
                  <a:lnTo>
                    <a:pt x="8" y="122"/>
                  </a:lnTo>
                  <a:lnTo>
                    <a:pt x="13" y="107"/>
                  </a:lnTo>
                  <a:lnTo>
                    <a:pt x="20" y="92"/>
                  </a:lnTo>
                  <a:lnTo>
                    <a:pt x="28" y="78"/>
                  </a:lnTo>
                  <a:lnTo>
                    <a:pt x="35" y="65"/>
                  </a:lnTo>
                  <a:lnTo>
                    <a:pt x="45" y="54"/>
                  </a:lnTo>
                  <a:lnTo>
                    <a:pt x="54" y="43"/>
                  </a:lnTo>
                  <a:lnTo>
                    <a:pt x="65" y="35"/>
                  </a:lnTo>
                  <a:lnTo>
                    <a:pt x="71" y="26"/>
                  </a:lnTo>
                  <a:lnTo>
                    <a:pt x="81" y="17"/>
                  </a:lnTo>
                  <a:lnTo>
                    <a:pt x="88" y="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00" name="Freeform 471"/>
            <p:cNvSpPr>
              <a:spLocks/>
            </p:cNvSpPr>
            <p:nvPr/>
          </p:nvSpPr>
          <p:spPr bwMode="auto">
            <a:xfrm>
              <a:off x="6703" y="3891"/>
              <a:ext cx="12" cy="10"/>
            </a:xfrm>
            <a:custGeom>
              <a:avLst/>
              <a:gdLst>
                <a:gd name="T0" fmla="*/ 0 w 47"/>
                <a:gd name="T1" fmla="*/ 0 h 39"/>
                <a:gd name="T2" fmla="*/ 0 w 47"/>
                <a:gd name="T3" fmla="*/ 0 h 39"/>
                <a:gd name="T4" fmla="*/ 0 w 47"/>
                <a:gd name="T5" fmla="*/ 0 h 39"/>
                <a:gd name="T6" fmla="*/ 0 w 47"/>
                <a:gd name="T7" fmla="*/ 0 h 39"/>
                <a:gd name="T8" fmla="*/ 0 w 47"/>
                <a:gd name="T9" fmla="*/ 0 h 39"/>
                <a:gd name="T10" fmla="*/ 0 w 47"/>
                <a:gd name="T11" fmla="*/ 0 h 39"/>
                <a:gd name="T12" fmla="*/ 0 w 47"/>
                <a:gd name="T13" fmla="*/ 0 h 39"/>
                <a:gd name="T14" fmla="*/ 0 w 47"/>
                <a:gd name="T15" fmla="*/ 0 h 39"/>
                <a:gd name="T16" fmla="*/ 0 w 47"/>
                <a:gd name="T17" fmla="*/ 0 h 39"/>
                <a:gd name="T18" fmla="*/ 0 w 47"/>
                <a:gd name="T19" fmla="*/ 0 h 39"/>
                <a:gd name="T20" fmla="*/ 0 w 47"/>
                <a:gd name="T21" fmla="*/ 0 h 39"/>
                <a:gd name="T22" fmla="*/ 0 w 47"/>
                <a:gd name="T23" fmla="*/ 0 h 39"/>
                <a:gd name="T24" fmla="*/ 0 w 47"/>
                <a:gd name="T25" fmla="*/ 0 h 39"/>
                <a:gd name="T26" fmla="*/ 0 w 47"/>
                <a:gd name="T27" fmla="*/ 0 h 39"/>
                <a:gd name="T28" fmla="*/ 0 w 47"/>
                <a:gd name="T29" fmla="*/ 0 h 39"/>
                <a:gd name="T30" fmla="*/ 0 w 47"/>
                <a:gd name="T31" fmla="*/ 0 h 39"/>
                <a:gd name="T32" fmla="*/ 0 w 47"/>
                <a:gd name="T33" fmla="*/ 0 h 39"/>
                <a:gd name="T34" fmla="*/ 0 w 47"/>
                <a:gd name="T35" fmla="*/ 0 h 39"/>
                <a:gd name="T36" fmla="*/ 0 w 47"/>
                <a:gd name="T37" fmla="*/ 0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39"/>
                <a:gd name="T59" fmla="*/ 47 w 47"/>
                <a:gd name="T60" fmla="*/ 39 h 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39">
                  <a:moveTo>
                    <a:pt x="33" y="2"/>
                  </a:moveTo>
                  <a:lnTo>
                    <a:pt x="39" y="0"/>
                  </a:lnTo>
                  <a:lnTo>
                    <a:pt x="42" y="1"/>
                  </a:lnTo>
                  <a:lnTo>
                    <a:pt x="45" y="1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4" y="13"/>
                  </a:lnTo>
                  <a:lnTo>
                    <a:pt x="36" y="19"/>
                  </a:lnTo>
                  <a:lnTo>
                    <a:pt x="29" y="26"/>
                  </a:lnTo>
                  <a:lnTo>
                    <a:pt x="21" y="32"/>
                  </a:lnTo>
                  <a:lnTo>
                    <a:pt x="16" y="39"/>
                  </a:lnTo>
                  <a:lnTo>
                    <a:pt x="0" y="28"/>
                  </a:lnTo>
                  <a:lnTo>
                    <a:pt x="3" y="19"/>
                  </a:lnTo>
                  <a:lnTo>
                    <a:pt x="11" y="10"/>
                  </a:lnTo>
                  <a:lnTo>
                    <a:pt x="17" y="7"/>
                  </a:lnTo>
                  <a:lnTo>
                    <a:pt x="22" y="5"/>
                  </a:lnTo>
                  <a:lnTo>
                    <a:pt x="28" y="2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01" name="Freeform 472"/>
            <p:cNvSpPr>
              <a:spLocks/>
            </p:cNvSpPr>
            <p:nvPr/>
          </p:nvSpPr>
          <p:spPr bwMode="auto">
            <a:xfrm>
              <a:off x="6717" y="3891"/>
              <a:ext cx="118" cy="83"/>
            </a:xfrm>
            <a:custGeom>
              <a:avLst/>
              <a:gdLst>
                <a:gd name="T0" fmla="*/ 0 w 474"/>
                <a:gd name="T1" fmla="*/ 0 h 329"/>
                <a:gd name="T2" fmla="*/ 0 w 474"/>
                <a:gd name="T3" fmla="*/ 0 h 329"/>
                <a:gd name="T4" fmla="*/ 0 w 474"/>
                <a:gd name="T5" fmla="*/ 0 h 329"/>
                <a:gd name="T6" fmla="*/ 0 w 474"/>
                <a:gd name="T7" fmla="*/ 0 h 329"/>
                <a:gd name="T8" fmla="*/ 0 w 474"/>
                <a:gd name="T9" fmla="*/ 0 h 329"/>
                <a:gd name="T10" fmla="*/ 0 w 474"/>
                <a:gd name="T11" fmla="*/ 0 h 329"/>
                <a:gd name="T12" fmla="*/ 0 w 474"/>
                <a:gd name="T13" fmla="*/ 0 h 329"/>
                <a:gd name="T14" fmla="*/ 0 w 474"/>
                <a:gd name="T15" fmla="*/ 0 h 329"/>
                <a:gd name="T16" fmla="*/ 0 w 474"/>
                <a:gd name="T17" fmla="*/ 0 h 329"/>
                <a:gd name="T18" fmla="*/ 0 w 474"/>
                <a:gd name="T19" fmla="*/ 0 h 329"/>
                <a:gd name="T20" fmla="*/ 0 w 474"/>
                <a:gd name="T21" fmla="*/ 0 h 329"/>
                <a:gd name="T22" fmla="*/ 0 w 474"/>
                <a:gd name="T23" fmla="*/ 0 h 329"/>
                <a:gd name="T24" fmla="*/ 0 w 474"/>
                <a:gd name="T25" fmla="*/ 0 h 329"/>
                <a:gd name="T26" fmla="*/ 0 w 474"/>
                <a:gd name="T27" fmla="*/ 0 h 329"/>
                <a:gd name="T28" fmla="*/ 0 w 474"/>
                <a:gd name="T29" fmla="*/ 0 h 329"/>
                <a:gd name="T30" fmla="*/ 0 w 474"/>
                <a:gd name="T31" fmla="*/ 0 h 329"/>
                <a:gd name="T32" fmla="*/ 0 w 474"/>
                <a:gd name="T33" fmla="*/ 0 h 329"/>
                <a:gd name="T34" fmla="*/ 0 w 474"/>
                <a:gd name="T35" fmla="*/ 0 h 329"/>
                <a:gd name="T36" fmla="*/ 0 w 474"/>
                <a:gd name="T37" fmla="*/ 0 h 329"/>
                <a:gd name="T38" fmla="*/ 0 w 474"/>
                <a:gd name="T39" fmla="*/ 0 h 329"/>
                <a:gd name="T40" fmla="*/ 0 w 474"/>
                <a:gd name="T41" fmla="*/ 0 h 329"/>
                <a:gd name="T42" fmla="*/ 0 w 474"/>
                <a:gd name="T43" fmla="*/ 0 h 329"/>
                <a:gd name="T44" fmla="*/ 0 w 474"/>
                <a:gd name="T45" fmla="*/ 0 h 329"/>
                <a:gd name="T46" fmla="*/ 0 w 474"/>
                <a:gd name="T47" fmla="*/ 0 h 329"/>
                <a:gd name="T48" fmla="*/ 0 w 474"/>
                <a:gd name="T49" fmla="*/ 0 h 329"/>
                <a:gd name="T50" fmla="*/ 0 w 474"/>
                <a:gd name="T51" fmla="*/ 0 h 329"/>
                <a:gd name="T52" fmla="*/ 0 w 474"/>
                <a:gd name="T53" fmla="*/ 0 h 329"/>
                <a:gd name="T54" fmla="*/ 0 w 474"/>
                <a:gd name="T55" fmla="*/ 0 h 329"/>
                <a:gd name="T56" fmla="*/ 0 w 474"/>
                <a:gd name="T57" fmla="*/ 0 h 329"/>
                <a:gd name="T58" fmla="*/ 0 w 474"/>
                <a:gd name="T59" fmla="*/ 0 h 329"/>
                <a:gd name="T60" fmla="*/ 0 w 474"/>
                <a:gd name="T61" fmla="*/ 0 h 329"/>
                <a:gd name="T62" fmla="*/ 0 w 474"/>
                <a:gd name="T63" fmla="*/ 0 h 329"/>
                <a:gd name="T64" fmla="*/ 0 w 474"/>
                <a:gd name="T65" fmla="*/ 0 h 329"/>
                <a:gd name="T66" fmla="*/ 0 w 474"/>
                <a:gd name="T67" fmla="*/ 0 h 329"/>
                <a:gd name="T68" fmla="*/ 0 w 474"/>
                <a:gd name="T69" fmla="*/ 0 h 329"/>
                <a:gd name="T70" fmla="*/ 0 w 474"/>
                <a:gd name="T71" fmla="*/ 0 h 329"/>
                <a:gd name="T72" fmla="*/ 0 w 474"/>
                <a:gd name="T73" fmla="*/ 0 h 329"/>
                <a:gd name="T74" fmla="*/ 0 w 474"/>
                <a:gd name="T75" fmla="*/ 0 h 329"/>
                <a:gd name="T76" fmla="*/ 0 w 474"/>
                <a:gd name="T77" fmla="*/ 0 h 329"/>
                <a:gd name="T78" fmla="*/ 0 w 474"/>
                <a:gd name="T79" fmla="*/ 0 h 329"/>
                <a:gd name="T80" fmla="*/ 0 w 474"/>
                <a:gd name="T81" fmla="*/ 0 h 329"/>
                <a:gd name="T82" fmla="*/ 0 w 474"/>
                <a:gd name="T83" fmla="*/ 0 h 329"/>
                <a:gd name="T84" fmla="*/ 0 w 474"/>
                <a:gd name="T85" fmla="*/ 0 h 329"/>
                <a:gd name="T86" fmla="*/ 0 w 474"/>
                <a:gd name="T87" fmla="*/ 0 h 329"/>
                <a:gd name="T88" fmla="*/ 0 w 474"/>
                <a:gd name="T89" fmla="*/ 0 h 329"/>
                <a:gd name="T90" fmla="*/ 0 w 474"/>
                <a:gd name="T91" fmla="*/ 0 h 329"/>
                <a:gd name="T92" fmla="*/ 0 w 474"/>
                <a:gd name="T93" fmla="*/ 0 h 329"/>
                <a:gd name="T94" fmla="*/ 0 w 474"/>
                <a:gd name="T95" fmla="*/ 0 h 329"/>
                <a:gd name="T96" fmla="*/ 0 w 474"/>
                <a:gd name="T97" fmla="*/ 0 h 329"/>
                <a:gd name="T98" fmla="*/ 0 w 474"/>
                <a:gd name="T99" fmla="*/ 0 h 329"/>
                <a:gd name="T100" fmla="*/ 0 w 474"/>
                <a:gd name="T101" fmla="*/ 0 h 329"/>
                <a:gd name="T102" fmla="*/ 0 w 474"/>
                <a:gd name="T103" fmla="*/ 0 h 3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4"/>
                <a:gd name="T157" fmla="*/ 0 h 329"/>
                <a:gd name="T158" fmla="*/ 474 w 474"/>
                <a:gd name="T159" fmla="*/ 329 h 3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4" h="329">
                  <a:moveTo>
                    <a:pt x="251" y="0"/>
                  </a:moveTo>
                  <a:lnTo>
                    <a:pt x="274" y="5"/>
                  </a:lnTo>
                  <a:lnTo>
                    <a:pt x="296" y="11"/>
                  </a:lnTo>
                  <a:lnTo>
                    <a:pt x="318" y="20"/>
                  </a:lnTo>
                  <a:lnTo>
                    <a:pt x="339" y="33"/>
                  </a:lnTo>
                  <a:lnTo>
                    <a:pt x="357" y="46"/>
                  </a:lnTo>
                  <a:lnTo>
                    <a:pt x="374" y="61"/>
                  </a:lnTo>
                  <a:lnTo>
                    <a:pt x="390" y="78"/>
                  </a:lnTo>
                  <a:lnTo>
                    <a:pt x="405" y="98"/>
                  </a:lnTo>
                  <a:lnTo>
                    <a:pt x="417" y="116"/>
                  </a:lnTo>
                  <a:lnTo>
                    <a:pt x="429" y="137"/>
                  </a:lnTo>
                  <a:lnTo>
                    <a:pt x="439" y="158"/>
                  </a:lnTo>
                  <a:lnTo>
                    <a:pt x="449" y="180"/>
                  </a:lnTo>
                  <a:lnTo>
                    <a:pt x="455" y="202"/>
                  </a:lnTo>
                  <a:lnTo>
                    <a:pt x="463" y="224"/>
                  </a:lnTo>
                  <a:lnTo>
                    <a:pt x="468" y="247"/>
                  </a:lnTo>
                  <a:lnTo>
                    <a:pt x="472" y="269"/>
                  </a:lnTo>
                  <a:lnTo>
                    <a:pt x="474" y="277"/>
                  </a:lnTo>
                  <a:lnTo>
                    <a:pt x="474" y="286"/>
                  </a:lnTo>
                  <a:lnTo>
                    <a:pt x="472" y="292"/>
                  </a:lnTo>
                  <a:lnTo>
                    <a:pt x="471" y="301"/>
                  </a:lnTo>
                  <a:lnTo>
                    <a:pt x="466" y="305"/>
                  </a:lnTo>
                  <a:lnTo>
                    <a:pt x="463" y="312"/>
                  </a:lnTo>
                  <a:lnTo>
                    <a:pt x="459" y="316"/>
                  </a:lnTo>
                  <a:lnTo>
                    <a:pt x="454" y="320"/>
                  </a:lnTo>
                  <a:lnTo>
                    <a:pt x="442" y="322"/>
                  </a:lnTo>
                  <a:lnTo>
                    <a:pt x="433" y="318"/>
                  </a:lnTo>
                  <a:lnTo>
                    <a:pt x="428" y="313"/>
                  </a:lnTo>
                  <a:lnTo>
                    <a:pt x="425" y="308"/>
                  </a:lnTo>
                  <a:lnTo>
                    <a:pt x="422" y="299"/>
                  </a:lnTo>
                  <a:lnTo>
                    <a:pt x="422" y="290"/>
                  </a:lnTo>
                  <a:lnTo>
                    <a:pt x="415" y="275"/>
                  </a:lnTo>
                  <a:lnTo>
                    <a:pt x="407" y="261"/>
                  </a:lnTo>
                  <a:lnTo>
                    <a:pt x="401" y="247"/>
                  </a:lnTo>
                  <a:lnTo>
                    <a:pt x="394" y="233"/>
                  </a:lnTo>
                  <a:lnTo>
                    <a:pt x="386" y="218"/>
                  </a:lnTo>
                  <a:lnTo>
                    <a:pt x="378" y="204"/>
                  </a:lnTo>
                  <a:lnTo>
                    <a:pt x="369" y="189"/>
                  </a:lnTo>
                  <a:lnTo>
                    <a:pt x="360" y="177"/>
                  </a:lnTo>
                  <a:lnTo>
                    <a:pt x="348" y="164"/>
                  </a:lnTo>
                  <a:lnTo>
                    <a:pt x="337" y="154"/>
                  </a:lnTo>
                  <a:lnTo>
                    <a:pt x="324" y="145"/>
                  </a:lnTo>
                  <a:lnTo>
                    <a:pt x="312" y="140"/>
                  </a:lnTo>
                  <a:lnTo>
                    <a:pt x="296" y="134"/>
                  </a:lnTo>
                  <a:lnTo>
                    <a:pt x="280" y="133"/>
                  </a:lnTo>
                  <a:lnTo>
                    <a:pt x="263" y="134"/>
                  </a:lnTo>
                  <a:lnTo>
                    <a:pt x="243" y="141"/>
                  </a:lnTo>
                  <a:lnTo>
                    <a:pt x="228" y="140"/>
                  </a:lnTo>
                  <a:lnTo>
                    <a:pt x="213" y="141"/>
                  </a:lnTo>
                  <a:lnTo>
                    <a:pt x="198" y="142"/>
                  </a:lnTo>
                  <a:lnTo>
                    <a:pt x="184" y="144"/>
                  </a:lnTo>
                  <a:lnTo>
                    <a:pt x="171" y="147"/>
                  </a:lnTo>
                  <a:lnTo>
                    <a:pt x="158" y="153"/>
                  </a:lnTo>
                  <a:lnTo>
                    <a:pt x="146" y="157"/>
                  </a:lnTo>
                  <a:lnTo>
                    <a:pt x="135" y="164"/>
                  </a:lnTo>
                  <a:lnTo>
                    <a:pt x="123" y="170"/>
                  </a:lnTo>
                  <a:lnTo>
                    <a:pt x="113" y="179"/>
                  </a:lnTo>
                  <a:lnTo>
                    <a:pt x="103" y="186"/>
                  </a:lnTo>
                  <a:lnTo>
                    <a:pt x="97" y="197"/>
                  </a:lnTo>
                  <a:lnTo>
                    <a:pt x="88" y="207"/>
                  </a:lnTo>
                  <a:lnTo>
                    <a:pt x="82" y="219"/>
                  </a:lnTo>
                  <a:lnTo>
                    <a:pt x="76" y="231"/>
                  </a:lnTo>
                  <a:lnTo>
                    <a:pt x="72" y="246"/>
                  </a:lnTo>
                  <a:lnTo>
                    <a:pt x="69" y="251"/>
                  </a:lnTo>
                  <a:lnTo>
                    <a:pt x="66" y="258"/>
                  </a:lnTo>
                  <a:lnTo>
                    <a:pt x="63" y="263"/>
                  </a:lnTo>
                  <a:lnTo>
                    <a:pt x="60" y="269"/>
                  </a:lnTo>
                  <a:lnTo>
                    <a:pt x="57" y="274"/>
                  </a:lnTo>
                  <a:lnTo>
                    <a:pt x="56" y="280"/>
                  </a:lnTo>
                  <a:lnTo>
                    <a:pt x="52" y="286"/>
                  </a:lnTo>
                  <a:lnTo>
                    <a:pt x="50" y="291"/>
                  </a:lnTo>
                  <a:lnTo>
                    <a:pt x="42" y="301"/>
                  </a:lnTo>
                  <a:lnTo>
                    <a:pt x="35" y="312"/>
                  </a:lnTo>
                  <a:lnTo>
                    <a:pt x="28" y="320"/>
                  </a:lnTo>
                  <a:lnTo>
                    <a:pt x="22" y="329"/>
                  </a:lnTo>
                  <a:lnTo>
                    <a:pt x="11" y="318"/>
                  </a:lnTo>
                  <a:lnTo>
                    <a:pt x="5" y="309"/>
                  </a:lnTo>
                  <a:lnTo>
                    <a:pt x="0" y="298"/>
                  </a:lnTo>
                  <a:lnTo>
                    <a:pt x="0" y="287"/>
                  </a:lnTo>
                  <a:lnTo>
                    <a:pt x="1" y="275"/>
                  </a:lnTo>
                  <a:lnTo>
                    <a:pt x="5" y="263"/>
                  </a:lnTo>
                  <a:lnTo>
                    <a:pt x="10" y="251"/>
                  </a:lnTo>
                  <a:lnTo>
                    <a:pt x="17" y="240"/>
                  </a:lnTo>
                  <a:lnTo>
                    <a:pt x="23" y="227"/>
                  </a:lnTo>
                  <a:lnTo>
                    <a:pt x="31" y="216"/>
                  </a:lnTo>
                  <a:lnTo>
                    <a:pt x="39" y="204"/>
                  </a:lnTo>
                  <a:lnTo>
                    <a:pt x="47" y="192"/>
                  </a:lnTo>
                  <a:lnTo>
                    <a:pt x="54" y="180"/>
                  </a:lnTo>
                  <a:lnTo>
                    <a:pt x="60" y="168"/>
                  </a:lnTo>
                  <a:lnTo>
                    <a:pt x="66" y="156"/>
                  </a:lnTo>
                  <a:lnTo>
                    <a:pt x="70" y="146"/>
                  </a:lnTo>
                  <a:lnTo>
                    <a:pt x="75" y="138"/>
                  </a:lnTo>
                  <a:lnTo>
                    <a:pt x="78" y="129"/>
                  </a:lnTo>
                  <a:lnTo>
                    <a:pt x="83" y="120"/>
                  </a:lnTo>
                  <a:lnTo>
                    <a:pt x="88" y="111"/>
                  </a:lnTo>
                  <a:lnTo>
                    <a:pt x="87" y="111"/>
                  </a:lnTo>
                  <a:lnTo>
                    <a:pt x="86" y="110"/>
                  </a:lnTo>
                  <a:lnTo>
                    <a:pt x="78" y="114"/>
                  </a:lnTo>
                  <a:lnTo>
                    <a:pt x="72" y="118"/>
                  </a:lnTo>
                  <a:lnTo>
                    <a:pt x="68" y="120"/>
                  </a:lnTo>
                  <a:lnTo>
                    <a:pt x="63" y="122"/>
                  </a:lnTo>
                  <a:lnTo>
                    <a:pt x="56" y="122"/>
                  </a:lnTo>
                  <a:lnTo>
                    <a:pt x="51" y="120"/>
                  </a:lnTo>
                  <a:lnTo>
                    <a:pt x="48" y="114"/>
                  </a:lnTo>
                  <a:lnTo>
                    <a:pt x="52" y="109"/>
                  </a:lnTo>
                  <a:lnTo>
                    <a:pt x="56" y="104"/>
                  </a:lnTo>
                  <a:lnTo>
                    <a:pt x="60" y="101"/>
                  </a:lnTo>
                  <a:lnTo>
                    <a:pt x="68" y="97"/>
                  </a:lnTo>
                  <a:lnTo>
                    <a:pt x="77" y="93"/>
                  </a:lnTo>
                  <a:lnTo>
                    <a:pt x="83" y="90"/>
                  </a:lnTo>
                  <a:lnTo>
                    <a:pt x="89" y="89"/>
                  </a:lnTo>
                  <a:lnTo>
                    <a:pt x="91" y="87"/>
                  </a:lnTo>
                  <a:lnTo>
                    <a:pt x="94" y="86"/>
                  </a:lnTo>
                  <a:lnTo>
                    <a:pt x="98" y="82"/>
                  </a:lnTo>
                  <a:lnTo>
                    <a:pt x="99" y="79"/>
                  </a:lnTo>
                  <a:lnTo>
                    <a:pt x="97" y="76"/>
                  </a:lnTo>
                  <a:lnTo>
                    <a:pt x="91" y="74"/>
                  </a:lnTo>
                  <a:lnTo>
                    <a:pt x="80" y="75"/>
                  </a:lnTo>
                  <a:lnTo>
                    <a:pt x="70" y="78"/>
                  </a:lnTo>
                  <a:lnTo>
                    <a:pt x="62" y="80"/>
                  </a:lnTo>
                  <a:lnTo>
                    <a:pt x="54" y="86"/>
                  </a:lnTo>
                  <a:lnTo>
                    <a:pt x="45" y="89"/>
                  </a:lnTo>
                  <a:lnTo>
                    <a:pt x="38" y="94"/>
                  </a:lnTo>
                  <a:lnTo>
                    <a:pt x="29" y="98"/>
                  </a:lnTo>
                  <a:lnTo>
                    <a:pt x="22" y="101"/>
                  </a:lnTo>
                  <a:lnTo>
                    <a:pt x="17" y="92"/>
                  </a:lnTo>
                  <a:lnTo>
                    <a:pt x="17" y="86"/>
                  </a:lnTo>
                  <a:lnTo>
                    <a:pt x="18" y="79"/>
                  </a:lnTo>
                  <a:lnTo>
                    <a:pt x="22" y="74"/>
                  </a:lnTo>
                  <a:lnTo>
                    <a:pt x="25" y="69"/>
                  </a:lnTo>
                  <a:lnTo>
                    <a:pt x="33" y="64"/>
                  </a:lnTo>
                  <a:lnTo>
                    <a:pt x="39" y="60"/>
                  </a:lnTo>
                  <a:lnTo>
                    <a:pt x="47" y="58"/>
                  </a:lnTo>
                  <a:lnTo>
                    <a:pt x="56" y="54"/>
                  </a:lnTo>
                  <a:lnTo>
                    <a:pt x="64" y="51"/>
                  </a:lnTo>
                  <a:lnTo>
                    <a:pt x="72" y="48"/>
                  </a:lnTo>
                  <a:lnTo>
                    <a:pt x="82" y="47"/>
                  </a:lnTo>
                  <a:lnTo>
                    <a:pt x="91" y="44"/>
                  </a:lnTo>
                  <a:lnTo>
                    <a:pt x="98" y="42"/>
                  </a:lnTo>
                  <a:lnTo>
                    <a:pt x="104" y="38"/>
                  </a:lnTo>
                  <a:lnTo>
                    <a:pt x="112" y="37"/>
                  </a:lnTo>
                  <a:lnTo>
                    <a:pt x="119" y="33"/>
                  </a:lnTo>
                  <a:lnTo>
                    <a:pt x="128" y="30"/>
                  </a:lnTo>
                  <a:lnTo>
                    <a:pt x="136" y="26"/>
                  </a:lnTo>
                  <a:lnTo>
                    <a:pt x="145" y="25"/>
                  </a:lnTo>
                  <a:lnTo>
                    <a:pt x="152" y="22"/>
                  </a:lnTo>
                  <a:lnTo>
                    <a:pt x="162" y="20"/>
                  </a:lnTo>
                  <a:lnTo>
                    <a:pt x="170" y="18"/>
                  </a:lnTo>
                  <a:lnTo>
                    <a:pt x="180" y="17"/>
                  </a:lnTo>
                  <a:lnTo>
                    <a:pt x="188" y="13"/>
                  </a:lnTo>
                  <a:lnTo>
                    <a:pt x="197" y="12"/>
                  </a:lnTo>
                  <a:lnTo>
                    <a:pt x="206" y="9"/>
                  </a:lnTo>
                  <a:lnTo>
                    <a:pt x="215" y="8"/>
                  </a:lnTo>
                  <a:lnTo>
                    <a:pt x="223" y="5"/>
                  </a:lnTo>
                  <a:lnTo>
                    <a:pt x="231" y="5"/>
                  </a:lnTo>
                  <a:lnTo>
                    <a:pt x="241" y="2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02" name="Freeform 473"/>
            <p:cNvSpPr>
              <a:spLocks/>
            </p:cNvSpPr>
            <p:nvPr/>
          </p:nvSpPr>
          <p:spPr bwMode="auto">
            <a:xfrm>
              <a:off x="6942" y="3897"/>
              <a:ext cx="220" cy="104"/>
            </a:xfrm>
            <a:custGeom>
              <a:avLst/>
              <a:gdLst>
                <a:gd name="T0" fmla="*/ 0 w 876"/>
                <a:gd name="T1" fmla="*/ 0 h 416"/>
                <a:gd name="T2" fmla="*/ 0 w 876"/>
                <a:gd name="T3" fmla="*/ 0 h 416"/>
                <a:gd name="T4" fmla="*/ 0 w 876"/>
                <a:gd name="T5" fmla="*/ 0 h 416"/>
                <a:gd name="T6" fmla="*/ 0 w 876"/>
                <a:gd name="T7" fmla="*/ 0 h 416"/>
                <a:gd name="T8" fmla="*/ 0 w 876"/>
                <a:gd name="T9" fmla="*/ 0 h 416"/>
                <a:gd name="T10" fmla="*/ 0 w 876"/>
                <a:gd name="T11" fmla="*/ 0 h 416"/>
                <a:gd name="T12" fmla="*/ 0 w 876"/>
                <a:gd name="T13" fmla="*/ 0 h 416"/>
                <a:gd name="T14" fmla="*/ 0 w 876"/>
                <a:gd name="T15" fmla="*/ 0 h 416"/>
                <a:gd name="T16" fmla="*/ 0 w 876"/>
                <a:gd name="T17" fmla="*/ 0 h 416"/>
                <a:gd name="T18" fmla="*/ 0 w 876"/>
                <a:gd name="T19" fmla="*/ 0 h 416"/>
                <a:gd name="T20" fmla="*/ 0 w 876"/>
                <a:gd name="T21" fmla="*/ 0 h 416"/>
                <a:gd name="T22" fmla="*/ 0 w 876"/>
                <a:gd name="T23" fmla="*/ 0 h 416"/>
                <a:gd name="T24" fmla="*/ 0 w 876"/>
                <a:gd name="T25" fmla="*/ 0 h 416"/>
                <a:gd name="T26" fmla="*/ 0 w 876"/>
                <a:gd name="T27" fmla="*/ 0 h 416"/>
                <a:gd name="T28" fmla="*/ 0 w 876"/>
                <a:gd name="T29" fmla="*/ 0 h 416"/>
                <a:gd name="T30" fmla="*/ 0 w 876"/>
                <a:gd name="T31" fmla="*/ 0 h 416"/>
                <a:gd name="T32" fmla="*/ 0 w 876"/>
                <a:gd name="T33" fmla="*/ 0 h 416"/>
                <a:gd name="T34" fmla="*/ 0 w 876"/>
                <a:gd name="T35" fmla="*/ 0 h 416"/>
                <a:gd name="T36" fmla="*/ 0 w 876"/>
                <a:gd name="T37" fmla="*/ 0 h 416"/>
                <a:gd name="T38" fmla="*/ 0 w 876"/>
                <a:gd name="T39" fmla="*/ 0 h 416"/>
                <a:gd name="T40" fmla="*/ 0 w 876"/>
                <a:gd name="T41" fmla="*/ 0 h 416"/>
                <a:gd name="T42" fmla="*/ 0 w 876"/>
                <a:gd name="T43" fmla="*/ 0 h 416"/>
                <a:gd name="T44" fmla="*/ 0 w 876"/>
                <a:gd name="T45" fmla="*/ 0 h 416"/>
                <a:gd name="T46" fmla="*/ 0 w 876"/>
                <a:gd name="T47" fmla="*/ 0 h 416"/>
                <a:gd name="T48" fmla="*/ 0 w 876"/>
                <a:gd name="T49" fmla="*/ 0 h 416"/>
                <a:gd name="T50" fmla="*/ 0 w 876"/>
                <a:gd name="T51" fmla="*/ 0 h 416"/>
                <a:gd name="T52" fmla="*/ 0 w 876"/>
                <a:gd name="T53" fmla="*/ 0 h 416"/>
                <a:gd name="T54" fmla="*/ 0 w 876"/>
                <a:gd name="T55" fmla="*/ 0 h 416"/>
                <a:gd name="T56" fmla="*/ 0 w 876"/>
                <a:gd name="T57" fmla="*/ 0 h 416"/>
                <a:gd name="T58" fmla="*/ 0 w 876"/>
                <a:gd name="T59" fmla="*/ 0 h 416"/>
                <a:gd name="T60" fmla="*/ 0 w 876"/>
                <a:gd name="T61" fmla="*/ 0 h 416"/>
                <a:gd name="T62" fmla="*/ 0 w 876"/>
                <a:gd name="T63" fmla="*/ 0 h 416"/>
                <a:gd name="T64" fmla="*/ 0 w 876"/>
                <a:gd name="T65" fmla="*/ 0 h 416"/>
                <a:gd name="T66" fmla="*/ 0 w 876"/>
                <a:gd name="T67" fmla="*/ 0 h 416"/>
                <a:gd name="T68" fmla="*/ 0 w 876"/>
                <a:gd name="T69" fmla="*/ 0 h 416"/>
                <a:gd name="T70" fmla="*/ 0 w 876"/>
                <a:gd name="T71" fmla="*/ 0 h 416"/>
                <a:gd name="T72" fmla="*/ 0 w 876"/>
                <a:gd name="T73" fmla="*/ 0 h 416"/>
                <a:gd name="T74" fmla="*/ 0 w 876"/>
                <a:gd name="T75" fmla="*/ 0 h 416"/>
                <a:gd name="T76" fmla="*/ 0 w 876"/>
                <a:gd name="T77" fmla="*/ 0 h 416"/>
                <a:gd name="T78" fmla="*/ 0 w 876"/>
                <a:gd name="T79" fmla="*/ 0 h 416"/>
                <a:gd name="T80" fmla="*/ 0 w 876"/>
                <a:gd name="T81" fmla="*/ 0 h 416"/>
                <a:gd name="T82" fmla="*/ 0 w 876"/>
                <a:gd name="T83" fmla="*/ 0 h 416"/>
                <a:gd name="T84" fmla="*/ 0 w 876"/>
                <a:gd name="T85" fmla="*/ 0 h 416"/>
                <a:gd name="T86" fmla="*/ 0 w 876"/>
                <a:gd name="T87" fmla="*/ 0 h 416"/>
                <a:gd name="T88" fmla="*/ 0 w 876"/>
                <a:gd name="T89" fmla="*/ 0 h 416"/>
                <a:gd name="T90" fmla="*/ 0 w 876"/>
                <a:gd name="T91" fmla="*/ 0 h 416"/>
                <a:gd name="T92" fmla="*/ 0 w 876"/>
                <a:gd name="T93" fmla="*/ 0 h 416"/>
                <a:gd name="T94" fmla="*/ 0 w 876"/>
                <a:gd name="T95" fmla="*/ 0 h 416"/>
                <a:gd name="T96" fmla="*/ 0 w 876"/>
                <a:gd name="T97" fmla="*/ 0 h 416"/>
                <a:gd name="T98" fmla="*/ 0 w 876"/>
                <a:gd name="T99" fmla="*/ 0 h 416"/>
                <a:gd name="T100" fmla="*/ 0 w 876"/>
                <a:gd name="T101" fmla="*/ 0 h 416"/>
                <a:gd name="T102" fmla="*/ 0 w 876"/>
                <a:gd name="T103" fmla="*/ 0 h 416"/>
                <a:gd name="T104" fmla="*/ 0 w 876"/>
                <a:gd name="T105" fmla="*/ 0 h 416"/>
                <a:gd name="T106" fmla="*/ 0 w 876"/>
                <a:gd name="T107" fmla="*/ 0 h 416"/>
                <a:gd name="T108" fmla="*/ 0 w 876"/>
                <a:gd name="T109" fmla="*/ 0 h 4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416"/>
                <a:gd name="T167" fmla="*/ 876 w 876"/>
                <a:gd name="T168" fmla="*/ 416 h 41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416">
                  <a:moveTo>
                    <a:pt x="731" y="0"/>
                  </a:moveTo>
                  <a:lnTo>
                    <a:pt x="739" y="0"/>
                  </a:lnTo>
                  <a:lnTo>
                    <a:pt x="749" y="1"/>
                  </a:lnTo>
                  <a:lnTo>
                    <a:pt x="758" y="1"/>
                  </a:lnTo>
                  <a:lnTo>
                    <a:pt x="768" y="2"/>
                  </a:lnTo>
                  <a:lnTo>
                    <a:pt x="776" y="3"/>
                  </a:lnTo>
                  <a:lnTo>
                    <a:pt x="784" y="8"/>
                  </a:lnTo>
                  <a:lnTo>
                    <a:pt x="790" y="13"/>
                  </a:lnTo>
                  <a:lnTo>
                    <a:pt x="796" y="21"/>
                  </a:lnTo>
                  <a:lnTo>
                    <a:pt x="798" y="13"/>
                  </a:lnTo>
                  <a:lnTo>
                    <a:pt x="803" y="8"/>
                  </a:lnTo>
                  <a:lnTo>
                    <a:pt x="809" y="3"/>
                  </a:lnTo>
                  <a:lnTo>
                    <a:pt x="817" y="3"/>
                  </a:lnTo>
                  <a:lnTo>
                    <a:pt x="823" y="2"/>
                  </a:lnTo>
                  <a:lnTo>
                    <a:pt x="831" y="3"/>
                  </a:lnTo>
                  <a:lnTo>
                    <a:pt x="838" y="7"/>
                  </a:lnTo>
                  <a:lnTo>
                    <a:pt x="846" y="11"/>
                  </a:lnTo>
                  <a:lnTo>
                    <a:pt x="852" y="13"/>
                  </a:lnTo>
                  <a:lnTo>
                    <a:pt x="859" y="20"/>
                  </a:lnTo>
                  <a:lnTo>
                    <a:pt x="865" y="25"/>
                  </a:lnTo>
                  <a:lnTo>
                    <a:pt x="870" y="33"/>
                  </a:lnTo>
                  <a:lnTo>
                    <a:pt x="875" y="41"/>
                  </a:lnTo>
                  <a:lnTo>
                    <a:pt x="876" y="52"/>
                  </a:lnTo>
                  <a:lnTo>
                    <a:pt x="874" y="58"/>
                  </a:lnTo>
                  <a:lnTo>
                    <a:pt x="872" y="64"/>
                  </a:lnTo>
                  <a:lnTo>
                    <a:pt x="869" y="69"/>
                  </a:lnTo>
                  <a:lnTo>
                    <a:pt x="864" y="76"/>
                  </a:lnTo>
                  <a:lnTo>
                    <a:pt x="864" y="77"/>
                  </a:lnTo>
                  <a:lnTo>
                    <a:pt x="864" y="81"/>
                  </a:lnTo>
                  <a:lnTo>
                    <a:pt x="845" y="65"/>
                  </a:lnTo>
                  <a:lnTo>
                    <a:pt x="826" y="53"/>
                  </a:lnTo>
                  <a:lnTo>
                    <a:pt x="805" y="43"/>
                  </a:lnTo>
                  <a:lnTo>
                    <a:pt x="786" y="36"/>
                  </a:lnTo>
                  <a:lnTo>
                    <a:pt x="764" y="32"/>
                  </a:lnTo>
                  <a:lnTo>
                    <a:pt x="743" y="29"/>
                  </a:lnTo>
                  <a:lnTo>
                    <a:pt x="721" y="28"/>
                  </a:lnTo>
                  <a:lnTo>
                    <a:pt x="699" y="29"/>
                  </a:lnTo>
                  <a:lnTo>
                    <a:pt x="675" y="30"/>
                  </a:lnTo>
                  <a:lnTo>
                    <a:pt x="652" y="34"/>
                  </a:lnTo>
                  <a:lnTo>
                    <a:pt x="629" y="36"/>
                  </a:lnTo>
                  <a:lnTo>
                    <a:pt x="607" y="40"/>
                  </a:lnTo>
                  <a:lnTo>
                    <a:pt x="582" y="45"/>
                  </a:lnTo>
                  <a:lnTo>
                    <a:pt x="560" y="48"/>
                  </a:lnTo>
                  <a:lnTo>
                    <a:pt x="537" y="51"/>
                  </a:lnTo>
                  <a:lnTo>
                    <a:pt x="514" y="54"/>
                  </a:lnTo>
                  <a:lnTo>
                    <a:pt x="502" y="56"/>
                  </a:lnTo>
                  <a:lnTo>
                    <a:pt x="491" y="61"/>
                  </a:lnTo>
                  <a:lnTo>
                    <a:pt x="478" y="63"/>
                  </a:lnTo>
                  <a:lnTo>
                    <a:pt x="464" y="65"/>
                  </a:lnTo>
                  <a:lnTo>
                    <a:pt x="451" y="65"/>
                  </a:lnTo>
                  <a:lnTo>
                    <a:pt x="437" y="65"/>
                  </a:lnTo>
                  <a:lnTo>
                    <a:pt x="422" y="66"/>
                  </a:lnTo>
                  <a:lnTo>
                    <a:pt x="408" y="67"/>
                  </a:lnTo>
                  <a:lnTo>
                    <a:pt x="393" y="67"/>
                  </a:lnTo>
                  <a:lnTo>
                    <a:pt x="379" y="67"/>
                  </a:lnTo>
                  <a:lnTo>
                    <a:pt x="364" y="68"/>
                  </a:lnTo>
                  <a:lnTo>
                    <a:pt x="351" y="72"/>
                  </a:lnTo>
                  <a:lnTo>
                    <a:pt x="338" y="73"/>
                  </a:lnTo>
                  <a:lnTo>
                    <a:pt x="326" y="77"/>
                  </a:lnTo>
                  <a:lnTo>
                    <a:pt x="315" y="80"/>
                  </a:lnTo>
                  <a:lnTo>
                    <a:pt x="305" y="87"/>
                  </a:lnTo>
                  <a:lnTo>
                    <a:pt x="298" y="105"/>
                  </a:lnTo>
                  <a:lnTo>
                    <a:pt x="293" y="123"/>
                  </a:lnTo>
                  <a:lnTo>
                    <a:pt x="290" y="142"/>
                  </a:lnTo>
                  <a:lnTo>
                    <a:pt x="290" y="162"/>
                  </a:lnTo>
                  <a:lnTo>
                    <a:pt x="287" y="183"/>
                  </a:lnTo>
                  <a:lnTo>
                    <a:pt x="287" y="203"/>
                  </a:lnTo>
                  <a:lnTo>
                    <a:pt x="287" y="224"/>
                  </a:lnTo>
                  <a:lnTo>
                    <a:pt x="289" y="246"/>
                  </a:lnTo>
                  <a:lnTo>
                    <a:pt x="289" y="266"/>
                  </a:lnTo>
                  <a:lnTo>
                    <a:pt x="289" y="288"/>
                  </a:lnTo>
                  <a:lnTo>
                    <a:pt x="289" y="308"/>
                  </a:lnTo>
                  <a:lnTo>
                    <a:pt x="290" y="329"/>
                  </a:lnTo>
                  <a:lnTo>
                    <a:pt x="289" y="348"/>
                  </a:lnTo>
                  <a:lnTo>
                    <a:pt x="289" y="369"/>
                  </a:lnTo>
                  <a:lnTo>
                    <a:pt x="286" y="388"/>
                  </a:lnTo>
                  <a:lnTo>
                    <a:pt x="284" y="408"/>
                  </a:lnTo>
                  <a:lnTo>
                    <a:pt x="268" y="411"/>
                  </a:lnTo>
                  <a:lnTo>
                    <a:pt x="255" y="414"/>
                  </a:lnTo>
                  <a:lnTo>
                    <a:pt x="239" y="414"/>
                  </a:lnTo>
                  <a:lnTo>
                    <a:pt x="224" y="416"/>
                  </a:lnTo>
                  <a:lnTo>
                    <a:pt x="208" y="415"/>
                  </a:lnTo>
                  <a:lnTo>
                    <a:pt x="192" y="415"/>
                  </a:lnTo>
                  <a:lnTo>
                    <a:pt x="175" y="414"/>
                  </a:lnTo>
                  <a:lnTo>
                    <a:pt x="161" y="414"/>
                  </a:lnTo>
                  <a:lnTo>
                    <a:pt x="144" y="411"/>
                  </a:lnTo>
                  <a:lnTo>
                    <a:pt x="127" y="409"/>
                  </a:lnTo>
                  <a:lnTo>
                    <a:pt x="113" y="406"/>
                  </a:lnTo>
                  <a:lnTo>
                    <a:pt x="98" y="404"/>
                  </a:lnTo>
                  <a:lnTo>
                    <a:pt x="83" y="401"/>
                  </a:lnTo>
                  <a:lnTo>
                    <a:pt x="68" y="399"/>
                  </a:lnTo>
                  <a:lnTo>
                    <a:pt x="56" y="397"/>
                  </a:lnTo>
                  <a:lnTo>
                    <a:pt x="44" y="396"/>
                  </a:lnTo>
                  <a:lnTo>
                    <a:pt x="37" y="393"/>
                  </a:lnTo>
                  <a:lnTo>
                    <a:pt x="31" y="389"/>
                  </a:lnTo>
                  <a:lnTo>
                    <a:pt x="24" y="385"/>
                  </a:lnTo>
                  <a:lnTo>
                    <a:pt x="20" y="383"/>
                  </a:lnTo>
                  <a:lnTo>
                    <a:pt x="10" y="374"/>
                  </a:lnTo>
                  <a:lnTo>
                    <a:pt x="4" y="368"/>
                  </a:lnTo>
                  <a:lnTo>
                    <a:pt x="0" y="358"/>
                  </a:lnTo>
                  <a:lnTo>
                    <a:pt x="0" y="348"/>
                  </a:lnTo>
                  <a:lnTo>
                    <a:pt x="0" y="341"/>
                  </a:lnTo>
                  <a:lnTo>
                    <a:pt x="1" y="335"/>
                  </a:lnTo>
                  <a:lnTo>
                    <a:pt x="3" y="329"/>
                  </a:lnTo>
                  <a:lnTo>
                    <a:pt x="9" y="322"/>
                  </a:lnTo>
                  <a:lnTo>
                    <a:pt x="10" y="319"/>
                  </a:lnTo>
                  <a:lnTo>
                    <a:pt x="12" y="317"/>
                  </a:lnTo>
                  <a:lnTo>
                    <a:pt x="12" y="319"/>
                  </a:lnTo>
                  <a:lnTo>
                    <a:pt x="13" y="325"/>
                  </a:lnTo>
                  <a:lnTo>
                    <a:pt x="13" y="329"/>
                  </a:lnTo>
                  <a:lnTo>
                    <a:pt x="14" y="334"/>
                  </a:lnTo>
                  <a:lnTo>
                    <a:pt x="15" y="340"/>
                  </a:lnTo>
                  <a:lnTo>
                    <a:pt x="24" y="336"/>
                  </a:lnTo>
                  <a:lnTo>
                    <a:pt x="25" y="340"/>
                  </a:lnTo>
                  <a:lnTo>
                    <a:pt x="26" y="344"/>
                  </a:lnTo>
                  <a:lnTo>
                    <a:pt x="27" y="349"/>
                  </a:lnTo>
                  <a:lnTo>
                    <a:pt x="28" y="354"/>
                  </a:lnTo>
                  <a:lnTo>
                    <a:pt x="34" y="352"/>
                  </a:lnTo>
                  <a:lnTo>
                    <a:pt x="40" y="351"/>
                  </a:lnTo>
                  <a:lnTo>
                    <a:pt x="44" y="347"/>
                  </a:lnTo>
                  <a:lnTo>
                    <a:pt x="48" y="344"/>
                  </a:lnTo>
                  <a:lnTo>
                    <a:pt x="49" y="340"/>
                  </a:lnTo>
                  <a:lnTo>
                    <a:pt x="51" y="334"/>
                  </a:lnTo>
                  <a:lnTo>
                    <a:pt x="51" y="329"/>
                  </a:lnTo>
                  <a:lnTo>
                    <a:pt x="53" y="324"/>
                  </a:lnTo>
                  <a:lnTo>
                    <a:pt x="51" y="317"/>
                  </a:lnTo>
                  <a:lnTo>
                    <a:pt x="51" y="311"/>
                  </a:lnTo>
                  <a:lnTo>
                    <a:pt x="51" y="304"/>
                  </a:lnTo>
                  <a:lnTo>
                    <a:pt x="53" y="298"/>
                  </a:lnTo>
                  <a:lnTo>
                    <a:pt x="53" y="291"/>
                  </a:lnTo>
                  <a:lnTo>
                    <a:pt x="54" y="285"/>
                  </a:lnTo>
                  <a:lnTo>
                    <a:pt x="56" y="278"/>
                  </a:lnTo>
                  <a:lnTo>
                    <a:pt x="59" y="274"/>
                  </a:lnTo>
                  <a:lnTo>
                    <a:pt x="59" y="280"/>
                  </a:lnTo>
                  <a:lnTo>
                    <a:pt x="60" y="288"/>
                  </a:lnTo>
                  <a:lnTo>
                    <a:pt x="60" y="296"/>
                  </a:lnTo>
                  <a:lnTo>
                    <a:pt x="61" y="305"/>
                  </a:lnTo>
                  <a:lnTo>
                    <a:pt x="61" y="313"/>
                  </a:lnTo>
                  <a:lnTo>
                    <a:pt x="62" y="321"/>
                  </a:lnTo>
                  <a:lnTo>
                    <a:pt x="66" y="329"/>
                  </a:lnTo>
                  <a:lnTo>
                    <a:pt x="69" y="336"/>
                  </a:lnTo>
                  <a:lnTo>
                    <a:pt x="78" y="335"/>
                  </a:lnTo>
                  <a:lnTo>
                    <a:pt x="84" y="335"/>
                  </a:lnTo>
                  <a:lnTo>
                    <a:pt x="90" y="332"/>
                  </a:lnTo>
                  <a:lnTo>
                    <a:pt x="95" y="330"/>
                  </a:lnTo>
                  <a:lnTo>
                    <a:pt x="98" y="326"/>
                  </a:lnTo>
                  <a:lnTo>
                    <a:pt x="102" y="321"/>
                  </a:lnTo>
                  <a:lnTo>
                    <a:pt x="103" y="316"/>
                  </a:lnTo>
                  <a:lnTo>
                    <a:pt x="104" y="311"/>
                  </a:lnTo>
                  <a:lnTo>
                    <a:pt x="104" y="304"/>
                  </a:lnTo>
                  <a:lnTo>
                    <a:pt x="104" y="298"/>
                  </a:lnTo>
                  <a:lnTo>
                    <a:pt x="104" y="290"/>
                  </a:lnTo>
                  <a:lnTo>
                    <a:pt x="105" y="284"/>
                  </a:lnTo>
                  <a:lnTo>
                    <a:pt x="105" y="277"/>
                  </a:lnTo>
                  <a:lnTo>
                    <a:pt x="105" y="269"/>
                  </a:lnTo>
                  <a:lnTo>
                    <a:pt x="105" y="264"/>
                  </a:lnTo>
                  <a:lnTo>
                    <a:pt x="107" y="259"/>
                  </a:lnTo>
                  <a:lnTo>
                    <a:pt x="107" y="264"/>
                  </a:lnTo>
                  <a:lnTo>
                    <a:pt x="109" y="269"/>
                  </a:lnTo>
                  <a:lnTo>
                    <a:pt x="110" y="275"/>
                  </a:lnTo>
                  <a:lnTo>
                    <a:pt x="113" y="280"/>
                  </a:lnTo>
                  <a:lnTo>
                    <a:pt x="118" y="290"/>
                  </a:lnTo>
                  <a:lnTo>
                    <a:pt x="125" y="299"/>
                  </a:lnTo>
                  <a:lnTo>
                    <a:pt x="116" y="302"/>
                  </a:lnTo>
                  <a:lnTo>
                    <a:pt x="115" y="311"/>
                  </a:lnTo>
                  <a:lnTo>
                    <a:pt x="115" y="315"/>
                  </a:lnTo>
                  <a:lnTo>
                    <a:pt x="115" y="319"/>
                  </a:lnTo>
                  <a:lnTo>
                    <a:pt x="115" y="325"/>
                  </a:lnTo>
                  <a:lnTo>
                    <a:pt x="115" y="329"/>
                  </a:lnTo>
                  <a:lnTo>
                    <a:pt x="122" y="329"/>
                  </a:lnTo>
                  <a:lnTo>
                    <a:pt x="128" y="329"/>
                  </a:lnTo>
                  <a:lnTo>
                    <a:pt x="136" y="329"/>
                  </a:lnTo>
                  <a:lnTo>
                    <a:pt x="143" y="329"/>
                  </a:lnTo>
                  <a:lnTo>
                    <a:pt x="142" y="321"/>
                  </a:lnTo>
                  <a:lnTo>
                    <a:pt x="140" y="315"/>
                  </a:lnTo>
                  <a:lnTo>
                    <a:pt x="140" y="307"/>
                  </a:lnTo>
                  <a:lnTo>
                    <a:pt x="140" y="300"/>
                  </a:lnTo>
                  <a:lnTo>
                    <a:pt x="140" y="291"/>
                  </a:lnTo>
                  <a:lnTo>
                    <a:pt x="140" y="285"/>
                  </a:lnTo>
                  <a:lnTo>
                    <a:pt x="140" y="277"/>
                  </a:lnTo>
                  <a:lnTo>
                    <a:pt x="142" y="272"/>
                  </a:lnTo>
                  <a:lnTo>
                    <a:pt x="142" y="266"/>
                  </a:lnTo>
                  <a:lnTo>
                    <a:pt x="143" y="263"/>
                  </a:lnTo>
                  <a:lnTo>
                    <a:pt x="144" y="260"/>
                  </a:lnTo>
                  <a:lnTo>
                    <a:pt x="145" y="261"/>
                  </a:lnTo>
                  <a:lnTo>
                    <a:pt x="146" y="263"/>
                  </a:lnTo>
                  <a:lnTo>
                    <a:pt x="149" y="268"/>
                  </a:lnTo>
                  <a:lnTo>
                    <a:pt x="150" y="277"/>
                  </a:lnTo>
                  <a:lnTo>
                    <a:pt x="151" y="289"/>
                  </a:lnTo>
                  <a:lnTo>
                    <a:pt x="155" y="293"/>
                  </a:lnTo>
                  <a:lnTo>
                    <a:pt x="157" y="298"/>
                  </a:lnTo>
                  <a:lnTo>
                    <a:pt x="158" y="304"/>
                  </a:lnTo>
                  <a:lnTo>
                    <a:pt x="160" y="309"/>
                  </a:lnTo>
                  <a:lnTo>
                    <a:pt x="158" y="315"/>
                  </a:lnTo>
                  <a:lnTo>
                    <a:pt x="158" y="320"/>
                  </a:lnTo>
                  <a:lnTo>
                    <a:pt x="158" y="327"/>
                  </a:lnTo>
                  <a:lnTo>
                    <a:pt x="161" y="332"/>
                  </a:lnTo>
                  <a:lnTo>
                    <a:pt x="165" y="327"/>
                  </a:lnTo>
                  <a:lnTo>
                    <a:pt x="169" y="321"/>
                  </a:lnTo>
                  <a:lnTo>
                    <a:pt x="172" y="315"/>
                  </a:lnTo>
                  <a:lnTo>
                    <a:pt x="174" y="308"/>
                  </a:lnTo>
                  <a:lnTo>
                    <a:pt x="175" y="300"/>
                  </a:lnTo>
                  <a:lnTo>
                    <a:pt x="177" y="293"/>
                  </a:lnTo>
                  <a:lnTo>
                    <a:pt x="178" y="286"/>
                  </a:lnTo>
                  <a:lnTo>
                    <a:pt x="179" y="277"/>
                  </a:lnTo>
                  <a:lnTo>
                    <a:pt x="178" y="268"/>
                  </a:lnTo>
                  <a:lnTo>
                    <a:pt x="178" y="260"/>
                  </a:lnTo>
                  <a:lnTo>
                    <a:pt x="178" y="252"/>
                  </a:lnTo>
                  <a:lnTo>
                    <a:pt x="179" y="245"/>
                  </a:lnTo>
                  <a:lnTo>
                    <a:pt x="179" y="235"/>
                  </a:lnTo>
                  <a:lnTo>
                    <a:pt x="180" y="228"/>
                  </a:lnTo>
                  <a:lnTo>
                    <a:pt x="181" y="222"/>
                  </a:lnTo>
                  <a:lnTo>
                    <a:pt x="185" y="215"/>
                  </a:lnTo>
                  <a:lnTo>
                    <a:pt x="185" y="222"/>
                  </a:lnTo>
                  <a:lnTo>
                    <a:pt x="187" y="227"/>
                  </a:lnTo>
                  <a:lnTo>
                    <a:pt x="189" y="234"/>
                  </a:lnTo>
                  <a:lnTo>
                    <a:pt x="190" y="239"/>
                  </a:lnTo>
                  <a:lnTo>
                    <a:pt x="190" y="245"/>
                  </a:lnTo>
                  <a:lnTo>
                    <a:pt x="191" y="252"/>
                  </a:lnTo>
                  <a:lnTo>
                    <a:pt x="191" y="259"/>
                  </a:lnTo>
                  <a:lnTo>
                    <a:pt x="192" y="266"/>
                  </a:lnTo>
                  <a:lnTo>
                    <a:pt x="191" y="273"/>
                  </a:lnTo>
                  <a:lnTo>
                    <a:pt x="191" y="279"/>
                  </a:lnTo>
                  <a:lnTo>
                    <a:pt x="190" y="287"/>
                  </a:lnTo>
                  <a:lnTo>
                    <a:pt x="190" y="293"/>
                  </a:lnTo>
                  <a:lnTo>
                    <a:pt x="189" y="299"/>
                  </a:lnTo>
                  <a:lnTo>
                    <a:pt x="189" y="307"/>
                  </a:lnTo>
                  <a:lnTo>
                    <a:pt x="189" y="313"/>
                  </a:lnTo>
                  <a:lnTo>
                    <a:pt x="189" y="320"/>
                  </a:lnTo>
                  <a:lnTo>
                    <a:pt x="193" y="319"/>
                  </a:lnTo>
                  <a:lnTo>
                    <a:pt x="197" y="321"/>
                  </a:lnTo>
                  <a:lnTo>
                    <a:pt x="197" y="324"/>
                  </a:lnTo>
                  <a:lnTo>
                    <a:pt x="197" y="329"/>
                  </a:lnTo>
                  <a:lnTo>
                    <a:pt x="204" y="319"/>
                  </a:lnTo>
                  <a:lnTo>
                    <a:pt x="210" y="308"/>
                  </a:lnTo>
                  <a:lnTo>
                    <a:pt x="215" y="298"/>
                  </a:lnTo>
                  <a:lnTo>
                    <a:pt x="220" y="288"/>
                  </a:lnTo>
                  <a:lnTo>
                    <a:pt x="221" y="275"/>
                  </a:lnTo>
                  <a:lnTo>
                    <a:pt x="224" y="263"/>
                  </a:lnTo>
                  <a:lnTo>
                    <a:pt x="225" y="250"/>
                  </a:lnTo>
                  <a:lnTo>
                    <a:pt x="226" y="238"/>
                  </a:lnTo>
                  <a:lnTo>
                    <a:pt x="226" y="224"/>
                  </a:lnTo>
                  <a:lnTo>
                    <a:pt x="227" y="211"/>
                  </a:lnTo>
                  <a:lnTo>
                    <a:pt x="227" y="197"/>
                  </a:lnTo>
                  <a:lnTo>
                    <a:pt x="228" y="184"/>
                  </a:lnTo>
                  <a:lnTo>
                    <a:pt x="228" y="171"/>
                  </a:lnTo>
                  <a:lnTo>
                    <a:pt x="230" y="158"/>
                  </a:lnTo>
                  <a:lnTo>
                    <a:pt x="232" y="146"/>
                  </a:lnTo>
                  <a:lnTo>
                    <a:pt x="234" y="134"/>
                  </a:lnTo>
                  <a:lnTo>
                    <a:pt x="232" y="123"/>
                  </a:lnTo>
                  <a:lnTo>
                    <a:pt x="232" y="115"/>
                  </a:lnTo>
                  <a:lnTo>
                    <a:pt x="234" y="105"/>
                  </a:lnTo>
                  <a:lnTo>
                    <a:pt x="238" y="96"/>
                  </a:lnTo>
                  <a:lnTo>
                    <a:pt x="240" y="87"/>
                  </a:lnTo>
                  <a:lnTo>
                    <a:pt x="243" y="82"/>
                  </a:lnTo>
                  <a:lnTo>
                    <a:pt x="243" y="77"/>
                  </a:lnTo>
                  <a:lnTo>
                    <a:pt x="242" y="76"/>
                  </a:lnTo>
                  <a:lnTo>
                    <a:pt x="242" y="75"/>
                  </a:lnTo>
                  <a:lnTo>
                    <a:pt x="242" y="74"/>
                  </a:lnTo>
                  <a:lnTo>
                    <a:pt x="269" y="64"/>
                  </a:lnTo>
                  <a:lnTo>
                    <a:pt x="299" y="56"/>
                  </a:lnTo>
                  <a:lnTo>
                    <a:pt x="328" y="51"/>
                  </a:lnTo>
                  <a:lnTo>
                    <a:pt x="360" y="46"/>
                  </a:lnTo>
                  <a:lnTo>
                    <a:pt x="390" y="41"/>
                  </a:lnTo>
                  <a:lnTo>
                    <a:pt x="421" y="38"/>
                  </a:lnTo>
                  <a:lnTo>
                    <a:pt x="451" y="35"/>
                  </a:lnTo>
                  <a:lnTo>
                    <a:pt x="485" y="34"/>
                  </a:lnTo>
                  <a:lnTo>
                    <a:pt x="515" y="29"/>
                  </a:lnTo>
                  <a:lnTo>
                    <a:pt x="546" y="26"/>
                  </a:lnTo>
                  <a:lnTo>
                    <a:pt x="578" y="24"/>
                  </a:lnTo>
                  <a:lnTo>
                    <a:pt x="609" y="21"/>
                  </a:lnTo>
                  <a:lnTo>
                    <a:pt x="638" y="15"/>
                  </a:lnTo>
                  <a:lnTo>
                    <a:pt x="669" y="12"/>
                  </a:lnTo>
                  <a:lnTo>
                    <a:pt x="699" y="6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03" name="Freeform 474"/>
            <p:cNvSpPr>
              <a:spLocks/>
            </p:cNvSpPr>
            <p:nvPr/>
          </p:nvSpPr>
          <p:spPr bwMode="auto">
            <a:xfrm>
              <a:off x="6559" y="3901"/>
              <a:ext cx="86" cy="15"/>
            </a:xfrm>
            <a:custGeom>
              <a:avLst/>
              <a:gdLst>
                <a:gd name="T0" fmla="*/ 0 w 343"/>
                <a:gd name="T1" fmla="*/ 0 h 61"/>
                <a:gd name="T2" fmla="*/ 0 w 343"/>
                <a:gd name="T3" fmla="*/ 0 h 61"/>
                <a:gd name="T4" fmla="*/ 0 w 343"/>
                <a:gd name="T5" fmla="*/ 0 h 61"/>
                <a:gd name="T6" fmla="*/ 0 w 343"/>
                <a:gd name="T7" fmla="*/ 0 h 61"/>
                <a:gd name="T8" fmla="*/ 0 w 343"/>
                <a:gd name="T9" fmla="*/ 0 h 61"/>
                <a:gd name="T10" fmla="*/ 0 w 343"/>
                <a:gd name="T11" fmla="*/ 0 h 61"/>
                <a:gd name="T12" fmla="*/ 0 w 343"/>
                <a:gd name="T13" fmla="*/ 0 h 61"/>
                <a:gd name="T14" fmla="*/ 0 w 343"/>
                <a:gd name="T15" fmla="*/ 0 h 61"/>
                <a:gd name="T16" fmla="*/ 0 w 343"/>
                <a:gd name="T17" fmla="*/ 0 h 61"/>
                <a:gd name="T18" fmla="*/ 0 w 343"/>
                <a:gd name="T19" fmla="*/ 0 h 61"/>
                <a:gd name="T20" fmla="*/ 0 w 343"/>
                <a:gd name="T21" fmla="*/ 0 h 61"/>
                <a:gd name="T22" fmla="*/ 0 w 343"/>
                <a:gd name="T23" fmla="*/ 0 h 61"/>
                <a:gd name="T24" fmla="*/ 0 w 343"/>
                <a:gd name="T25" fmla="*/ 0 h 61"/>
                <a:gd name="T26" fmla="*/ 0 w 343"/>
                <a:gd name="T27" fmla="*/ 0 h 61"/>
                <a:gd name="T28" fmla="*/ 0 w 343"/>
                <a:gd name="T29" fmla="*/ 0 h 61"/>
                <a:gd name="T30" fmla="*/ 0 w 343"/>
                <a:gd name="T31" fmla="*/ 0 h 61"/>
                <a:gd name="T32" fmla="*/ 0 w 343"/>
                <a:gd name="T33" fmla="*/ 0 h 61"/>
                <a:gd name="T34" fmla="*/ 0 w 343"/>
                <a:gd name="T35" fmla="*/ 0 h 61"/>
                <a:gd name="T36" fmla="*/ 0 w 343"/>
                <a:gd name="T37" fmla="*/ 0 h 61"/>
                <a:gd name="T38" fmla="*/ 0 w 343"/>
                <a:gd name="T39" fmla="*/ 0 h 61"/>
                <a:gd name="T40" fmla="*/ 0 w 343"/>
                <a:gd name="T41" fmla="*/ 0 h 61"/>
                <a:gd name="T42" fmla="*/ 0 w 343"/>
                <a:gd name="T43" fmla="*/ 0 h 61"/>
                <a:gd name="T44" fmla="*/ 0 w 343"/>
                <a:gd name="T45" fmla="*/ 0 h 61"/>
                <a:gd name="T46" fmla="*/ 0 w 343"/>
                <a:gd name="T47" fmla="*/ 0 h 61"/>
                <a:gd name="T48" fmla="*/ 0 w 343"/>
                <a:gd name="T49" fmla="*/ 0 h 61"/>
                <a:gd name="T50" fmla="*/ 0 w 343"/>
                <a:gd name="T51" fmla="*/ 0 h 61"/>
                <a:gd name="T52" fmla="*/ 0 w 343"/>
                <a:gd name="T53" fmla="*/ 0 h 61"/>
                <a:gd name="T54" fmla="*/ 0 w 343"/>
                <a:gd name="T55" fmla="*/ 0 h 61"/>
                <a:gd name="T56" fmla="*/ 0 w 343"/>
                <a:gd name="T57" fmla="*/ 0 h 61"/>
                <a:gd name="T58" fmla="*/ 0 w 343"/>
                <a:gd name="T59" fmla="*/ 0 h 61"/>
                <a:gd name="T60" fmla="*/ 0 w 343"/>
                <a:gd name="T61" fmla="*/ 0 h 61"/>
                <a:gd name="T62" fmla="*/ 0 w 343"/>
                <a:gd name="T63" fmla="*/ 0 h 61"/>
                <a:gd name="T64" fmla="*/ 0 w 343"/>
                <a:gd name="T65" fmla="*/ 0 h 61"/>
                <a:gd name="T66" fmla="*/ 0 w 343"/>
                <a:gd name="T67" fmla="*/ 0 h 61"/>
                <a:gd name="T68" fmla="*/ 0 w 343"/>
                <a:gd name="T69" fmla="*/ 0 h 61"/>
                <a:gd name="T70" fmla="*/ 0 w 343"/>
                <a:gd name="T71" fmla="*/ 0 h 61"/>
                <a:gd name="T72" fmla="*/ 0 w 343"/>
                <a:gd name="T73" fmla="*/ 0 h 61"/>
                <a:gd name="T74" fmla="*/ 0 w 343"/>
                <a:gd name="T75" fmla="*/ 0 h 61"/>
                <a:gd name="T76" fmla="*/ 0 w 343"/>
                <a:gd name="T77" fmla="*/ 0 h 61"/>
                <a:gd name="T78" fmla="*/ 0 w 343"/>
                <a:gd name="T79" fmla="*/ 0 h 61"/>
                <a:gd name="T80" fmla="*/ 0 w 343"/>
                <a:gd name="T81" fmla="*/ 0 h 61"/>
                <a:gd name="T82" fmla="*/ 0 w 343"/>
                <a:gd name="T83" fmla="*/ 0 h 61"/>
                <a:gd name="T84" fmla="*/ 0 w 343"/>
                <a:gd name="T85" fmla="*/ 0 h 61"/>
                <a:gd name="T86" fmla="*/ 0 w 343"/>
                <a:gd name="T87" fmla="*/ 0 h 61"/>
                <a:gd name="T88" fmla="*/ 0 w 343"/>
                <a:gd name="T89" fmla="*/ 0 h 61"/>
                <a:gd name="T90" fmla="*/ 0 w 343"/>
                <a:gd name="T91" fmla="*/ 0 h 61"/>
                <a:gd name="T92" fmla="*/ 0 w 343"/>
                <a:gd name="T93" fmla="*/ 0 h 61"/>
                <a:gd name="T94" fmla="*/ 0 w 343"/>
                <a:gd name="T95" fmla="*/ 0 h 61"/>
                <a:gd name="T96" fmla="*/ 0 w 343"/>
                <a:gd name="T97" fmla="*/ 0 h 61"/>
                <a:gd name="T98" fmla="*/ 0 w 343"/>
                <a:gd name="T99" fmla="*/ 0 h 61"/>
                <a:gd name="T100" fmla="*/ 0 w 343"/>
                <a:gd name="T101" fmla="*/ 0 h 61"/>
                <a:gd name="T102" fmla="*/ 0 w 343"/>
                <a:gd name="T103" fmla="*/ 0 h 61"/>
                <a:gd name="T104" fmla="*/ 0 w 343"/>
                <a:gd name="T105" fmla="*/ 0 h 61"/>
                <a:gd name="T106" fmla="*/ 0 w 343"/>
                <a:gd name="T107" fmla="*/ 0 h 61"/>
                <a:gd name="T108" fmla="*/ 0 w 343"/>
                <a:gd name="T109" fmla="*/ 0 h 61"/>
                <a:gd name="T110" fmla="*/ 0 w 343"/>
                <a:gd name="T111" fmla="*/ 0 h 61"/>
                <a:gd name="T112" fmla="*/ 0 w 343"/>
                <a:gd name="T113" fmla="*/ 0 h 61"/>
                <a:gd name="T114" fmla="*/ 0 w 343"/>
                <a:gd name="T115" fmla="*/ 0 h 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3"/>
                <a:gd name="T175" fmla="*/ 0 h 61"/>
                <a:gd name="T176" fmla="*/ 343 w 343"/>
                <a:gd name="T177" fmla="*/ 61 h 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3" h="61">
                  <a:moveTo>
                    <a:pt x="6" y="0"/>
                  </a:moveTo>
                  <a:lnTo>
                    <a:pt x="27" y="0"/>
                  </a:lnTo>
                  <a:lnTo>
                    <a:pt x="49" y="0"/>
                  </a:lnTo>
                  <a:lnTo>
                    <a:pt x="69" y="1"/>
                  </a:lnTo>
                  <a:lnTo>
                    <a:pt x="92" y="2"/>
                  </a:lnTo>
                  <a:lnTo>
                    <a:pt x="112" y="2"/>
                  </a:lnTo>
                  <a:lnTo>
                    <a:pt x="134" y="5"/>
                  </a:lnTo>
                  <a:lnTo>
                    <a:pt x="155" y="6"/>
                  </a:lnTo>
                  <a:lnTo>
                    <a:pt x="176" y="9"/>
                  </a:lnTo>
                  <a:lnTo>
                    <a:pt x="198" y="10"/>
                  </a:lnTo>
                  <a:lnTo>
                    <a:pt x="218" y="11"/>
                  </a:lnTo>
                  <a:lnTo>
                    <a:pt x="239" y="14"/>
                  </a:lnTo>
                  <a:lnTo>
                    <a:pt x="259" y="17"/>
                  </a:lnTo>
                  <a:lnTo>
                    <a:pt x="280" y="21"/>
                  </a:lnTo>
                  <a:lnTo>
                    <a:pt x="302" y="23"/>
                  </a:lnTo>
                  <a:lnTo>
                    <a:pt x="322" y="26"/>
                  </a:lnTo>
                  <a:lnTo>
                    <a:pt x="343" y="32"/>
                  </a:lnTo>
                  <a:lnTo>
                    <a:pt x="340" y="38"/>
                  </a:lnTo>
                  <a:lnTo>
                    <a:pt x="339" y="46"/>
                  </a:lnTo>
                  <a:lnTo>
                    <a:pt x="338" y="52"/>
                  </a:lnTo>
                  <a:lnTo>
                    <a:pt x="338" y="61"/>
                  </a:lnTo>
                  <a:lnTo>
                    <a:pt x="327" y="53"/>
                  </a:lnTo>
                  <a:lnTo>
                    <a:pt x="317" y="49"/>
                  </a:lnTo>
                  <a:lnTo>
                    <a:pt x="305" y="45"/>
                  </a:lnTo>
                  <a:lnTo>
                    <a:pt x="294" y="43"/>
                  </a:lnTo>
                  <a:lnTo>
                    <a:pt x="281" y="42"/>
                  </a:lnTo>
                  <a:lnTo>
                    <a:pt x="268" y="42"/>
                  </a:lnTo>
                  <a:lnTo>
                    <a:pt x="255" y="42"/>
                  </a:lnTo>
                  <a:lnTo>
                    <a:pt x="241" y="42"/>
                  </a:lnTo>
                  <a:lnTo>
                    <a:pt x="226" y="41"/>
                  </a:lnTo>
                  <a:lnTo>
                    <a:pt x="211" y="41"/>
                  </a:lnTo>
                  <a:lnTo>
                    <a:pt x="198" y="40"/>
                  </a:lnTo>
                  <a:lnTo>
                    <a:pt x="185" y="39"/>
                  </a:lnTo>
                  <a:lnTo>
                    <a:pt x="170" y="36"/>
                  </a:lnTo>
                  <a:lnTo>
                    <a:pt x="157" y="33"/>
                  </a:lnTo>
                  <a:lnTo>
                    <a:pt x="144" y="28"/>
                  </a:lnTo>
                  <a:lnTo>
                    <a:pt x="134" y="23"/>
                  </a:lnTo>
                  <a:lnTo>
                    <a:pt x="128" y="23"/>
                  </a:lnTo>
                  <a:lnTo>
                    <a:pt x="122" y="24"/>
                  </a:lnTo>
                  <a:lnTo>
                    <a:pt x="116" y="24"/>
                  </a:lnTo>
                  <a:lnTo>
                    <a:pt x="110" y="25"/>
                  </a:lnTo>
                  <a:lnTo>
                    <a:pt x="98" y="25"/>
                  </a:lnTo>
                  <a:lnTo>
                    <a:pt x="87" y="26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69" y="26"/>
                  </a:lnTo>
                  <a:lnTo>
                    <a:pt x="63" y="26"/>
                  </a:lnTo>
                  <a:lnTo>
                    <a:pt x="51" y="24"/>
                  </a:lnTo>
                  <a:lnTo>
                    <a:pt x="41" y="23"/>
                  </a:lnTo>
                  <a:lnTo>
                    <a:pt x="35" y="21"/>
                  </a:lnTo>
                  <a:lnTo>
                    <a:pt x="28" y="20"/>
                  </a:lnTo>
                  <a:lnTo>
                    <a:pt x="23" y="17"/>
                  </a:lnTo>
                  <a:lnTo>
                    <a:pt x="17" y="16"/>
                  </a:lnTo>
                  <a:lnTo>
                    <a:pt x="8" y="11"/>
                  </a:lnTo>
                  <a:lnTo>
                    <a:pt x="0" y="6"/>
                  </a:lnTo>
                  <a:lnTo>
                    <a:pt x="3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04" name="Freeform 475"/>
            <p:cNvSpPr>
              <a:spLocks/>
            </p:cNvSpPr>
            <p:nvPr/>
          </p:nvSpPr>
          <p:spPr bwMode="auto">
            <a:xfrm>
              <a:off x="6769" y="3901"/>
              <a:ext cx="16" cy="6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w 63"/>
                <a:gd name="T41" fmla="*/ 0 h 27"/>
                <a:gd name="T42" fmla="*/ 0 w 63"/>
                <a:gd name="T43" fmla="*/ 0 h 27"/>
                <a:gd name="T44" fmla="*/ 0 w 63"/>
                <a:gd name="T45" fmla="*/ 0 h 27"/>
                <a:gd name="T46" fmla="*/ 0 w 63"/>
                <a:gd name="T47" fmla="*/ 0 h 2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"/>
                <a:gd name="T73" fmla="*/ 0 h 27"/>
                <a:gd name="T74" fmla="*/ 63 w 63"/>
                <a:gd name="T75" fmla="*/ 27 h 2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" h="27">
                  <a:moveTo>
                    <a:pt x="51" y="0"/>
                  </a:moveTo>
                  <a:lnTo>
                    <a:pt x="55" y="1"/>
                  </a:lnTo>
                  <a:lnTo>
                    <a:pt x="60" y="5"/>
                  </a:lnTo>
                  <a:lnTo>
                    <a:pt x="61" y="8"/>
                  </a:lnTo>
                  <a:lnTo>
                    <a:pt x="63" y="11"/>
                  </a:lnTo>
                  <a:lnTo>
                    <a:pt x="57" y="14"/>
                  </a:lnTo>
                  <a:lnTo>
                    <a:pt x="48" y="19"/>
                  </a:lnTo>
                  <a:lnTo>
                    <a:pt x="42" y="20"/>
                  </a:lnTo>
                  <a:lnTo>
                    <a:pt x="35" y="21"/>
                  </a:lnTo>
                  <a:lnTo>
                    <a:pt x="29" y="21"/>
                  </a:lnTo>
                  <a:lnTo>
                    <a:pt x="22" y="23"/>
                  </a:lnTo>
                  <a:lnTo>
                    <a:pt x="10" y="25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1" y="13"/>
                  </a:lnTo>
                  <a:lnTo>
                    <a:pt x="5" y="11"/>
                  </a:lnTo>
                  <a:lnTo>
                    <a:pt x="10" y="8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05" name="Freeform 476"/>
            <p:cNvSpPr>
              <a:spLocks/>
            </p:cNvSpPr>
            <p:nvPr/>
          </p:nvSpPr>
          <p:spPr bwMode="auto">
            <a:xfrm>
              <a:off x="6789" y="3901"/>
              <a:ext cx="10" cy="8"/>
            </a:xfrm>
            <a:custGeom>
              <a:avLst/>
              <a:gdLst>
                <a:gd name="T0" fmla="*/ 0 w 41"/>
                <a:gd name="T1" fmla="*/ 0 h 30"/>
                <a:gd name="T2" fmla="*/ 0 w 41"/>
                <a:gd name="T3" fmla="*/ 0 h 30"/>
                <a:gd name="T4" fmla="*/ 0 w 41"/>
                <a:gd name="T5" fmla="*/ 0 h 30"/>
                <a:gd name="T6" fmla="*/ 0 w 41"/>
                <a:gd name="T7" fmla="*/ 0 h 30"/>
                <a:gd name="T8" fmla="*/ 0 w 41"/>
                <a:gd name="T9" fmla="*/ 0 h 30"/>
                <a:gd name="T10" fmla="*/ 0 w 41"/>
                <a:gd name="T11" fmla="*/ 0 h 30"/>
                <a:gd name="T12" fmla="*/ 0 w 41"/>
                <a:gd name="T13" fmla="*/ 0 h 30"/>
                <a:gd name="T14" fmla="*/ 0 w 41"/>
                <a:gd name="T15" fmla="*/ 0 h 30"/>
                <a:gd name="T16" fmla="*/ 0 w 41"/>
                <a:gd name="T17" fmla="*/ 0 h 30"/>
                <a:gd name="T18" fmla="*/ 0 w 41"/>
                <a:gd name="T19" fmla="*/ 0 h 30"/>
                <a:gd name="T20" fmla="*/ 0 w 41"/>
                <a:gd name="T21" fmla="*/ 0 h 30"/>
                <a:gd name="T22" fmla="*/ 0 w 41"/>
                <a:gd name="T23" fmla="*/ 0 h 30"/>
                <a:gd name="T24" fmla="*/ 0 w 41"/>
                <a:gd name="T25" fmla="*/ 0 h 30"/>
                <a:gd name="T26" fmla="*/ 0 w 41"/>
                <a:gd name="T27" fmla="*/ 0 h 30"/>
                <a:gd name="T28" fmla="*/ 0 w 41"/>
                <a:gd name="T29" fmla="*/ 0 h 30"/>
                <a:gd name="T30" fmla="*/ 0 w 41"/>
                <a:gd name="T31" fmla="*/ 0 h 30"/>
                <a:gd name="T32" fmla="*/ 0 w 41"/>
                <a:gd name="T33" fmla="*/ 0 h 30"/>
                <a:gd name="T34" fmla="*/ 0 w 41"/>
                <a:gd name="T35" fmla="*/ 0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30"/>
                <a:gd name="T56" fmla="*/ 41 w 41"/>
                <a:gd name="T57" fmla="*/ 30 h 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30">
                  <a:moveTo>
                    <a:pt x="2" y="0"/>
                  </a:moveTo>
                  <a:lnTo>
                    <a:pt x="9" y="2"/>
                  </a:lnTo>
                  <a:lnTo>
                    <a:pt x="15" y="4"/>
                  </a:lnTo>
                  <a:lnTo>
                    <a:pt x="21" y="5"/>
                  </a:lnTo>
                  <a:lnTo>
                    <a:pt x="26" y="8"/>
                  </a:lnTo>
                  <a:lnTo>
                    <a:pt x="31" y="9"/>
                  </a:lnTo>
                  <a:lnTo>
                    <a:pt x="34" y="13"/>
                  </a:lnTo>
                  <a:lnTo>
                    <a:pt x="38" y="18"/>
                  </a:lnTo>
                  <a:lnTo>
                    <a:pt x="41" y="26"/>
                  </a:lnTo>
                  <a:lnTo>
                    <a:pt x="34" y="29"/>
                  </a:lnTo>
                  <a:lnTo>
                    <a:pt x="28" y="30"/>
                  </a:lnTo>
                  <a:lnTo>
                    <a:pt x="21" y="29"/>
                  </a:lnTo>
                  <a:lnTo>
                    <a:pt x="15" y="25"/>
                  </a:lnTo>
                  <a:lnTo>
                    <a:pt x="9" y="18"/>
                  </a:lnTo>
                  <a:lnTo>
                    <a:pt x="4" y="12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06" name="Freeform 477"/>
            <p:cNvSpPr>
              <a:spLocks/>
            </p:cNvSpPr>
            <p:nvPr/>
          </p:nvSpPr>
          <p:spPr bwMode="auto">
            <a:xfrm>
              <a:off x="6564" y="3915"/>
              <a:ext cx="81" cy="13"/>
            </a:xfrm>
            <a:custGeom>
              <a:avLst/>
              <a:gdLst>
                <a:gd name="T0" fmla="*/ 0 w 325"/>
                <a:gd name="T1" fmla="*/ 0 h 53"/>
                <a:gd name="T2" fmla="*/ 0 w 325"/>
                <a:gd name="T3" fmla="*/ 0 h 53"/>
                <a:gd name="T4" fmla="*/ 0 w 325"/>
                <a:gd name="T5" fmla="*/ 0 h 53"/>
                <a:gd name="T6" fmla="*/ 0 w 325"/>
                <a:gd name="T7" fmla="*/ 0 h 53"/>
                <a:gd name="T8" fmla="*/ 0 w 325"/>
                <a:gd name="T9" fmla="*/ 0 h 53"/>
                <a:gd name="T10" fmla="*/ 0 w 325"/>
                <a:gd name="T11" fmla="*/ 0 h 53"/>
                <a:gd name="T12" fmla="*/ 0 w 325"/>
                <a:gd name="T13" fmla="*/ 0 h 53"/>
                <a:gd name="T14" fmla="*/ 0 w 325"/>
                <a:gd name="T15" fmla="*/ 0 h 53"/>
                <a:gd name="T16" fmla="*/ 0 w 325"/>
                <a:gd name="T17" fmla="*/ 0 h 53"/>
                <a:gd name="T18" fmla="*/ 0 w 325"/>
                <a:gd name="T19" fmla="*/ 0 h 53"/>
                <a:gd name="T20" fmla="*/ 0 w 325"/>
                <a:gd name="T21" fmla="*/ 0 h 53"/>
                <a:gd name="T22" fmla="*/ 0 w 325"/>
                <a:gd name="T23" fmla="*/ 0 h 53"/>
                <a:gd name="T24" fmla="*/ 0 w 325"/>
                <a:gd name="T25" fmla="*/ 0 h 53"/>
                <a:gd name="T26" fmla="*/ 0 w 325"/>
                <a:gd name="T27" fmla="*/ 0 h 53"/>
                <a:gd name="T28" fmla="*/ 0 w 325"/>
                <a:gd name="T29" fmla="*/ 0 h 53"/>
                <a:gd name="T30" fmla="*/ 0 w 325"/>
                <a:gd name="T31" fmla="*/ 0 h 53"/>
                <a:gd name="T32" fmla="*/ 0 w 325"/>
                <a:gd name="T33" fmla="*/ 0 h 53"/>
                <a:gd name="T34" fmla="*/ 0 w 325"/>
                <a:gd name="T35" fmla="*/ 0 h 53"/>
                <a:gd name="T36" fmla="*/ 0 w 325"/>
                <a:gd name="T37" fmla="*/ 0 h 53"/>
                <a:gd name="T38" fmla="*/ 0 w 325"/>
                <a:gd name="T39" fmla="*/ 0 h 53"/>
                <a:gd name="T40" fmla="*/ 0 w 325"/>
                <a:gd name="T41" fmla="*/ 0 h 53"/>
                <a:gd name="T42" fmla="*/ 0 w 325"/>
                <a:gd name="T43" fmla="*/ 0 h 53"/>
                <a:gd name="T44" fmla="*/ 0 w 325"/>
                <a:gd name="T45" fmla="*/ 0 h 53"/>
                <a:gd name="T46" fmla="*/ 0 w 325"/>
                <a:gd name="T47" fmla="*/ 0 h 53"/>
                <a:gd name="T48" fmla="*/ 0 w 325"/>
                <a:gd name="T49" fmla="*/ 0 h 53"/>
                <a:gd name="T50" fmla="*/ 0 w 325"/>
                <a:gd name="T51" fmla="*/ 0 h 53"/>
                <a:gd name="T52" fmla="*/ 0 w 325"/>
                <a:gd name="T53" fmla="*/ 0 h 53"/>
                <a:gd name="T54" fmla="*/ 0 w 325"/>
                <a:gd name="T55" fmla="*/ 0 h 53"/>
                <a:gd name="T56" fmla="*/ 0 w 325"/>
                <a:gd name="T57" fmla="*/ 0 h 53"/>
                <a:gd name="T58" fmla="*/ 0 w 325"/>
                <a:gd name="T59" fmla="*/ 0 h 53"/>
                <a:gd name="T60" fmla="*/ 0 w 325"/>
                <a:gd name="T61" fmla="*/ 0 h 53"/>
                <a:gd name="T62" fmla="*/ 0 w 325"/>
                <a:gd name="T63" fmla="*/ 0 h 53"/>
                <a:gd name="T64" fmla="*/ 0 w 325"/>
                <a:gd name="T65" fmla="*/ 0 h 53"/>
                <a:gd name="T66" fmla="*/ 0 w 325"/>
                <a:gd name="T67" fmla="*/ 0 h 53"/>
                <a:gd name="T68" fmla="*/ 0 w 325"/>
                <a:gd name="T69" fmla="*/ 0 h 53"/>
                <a:gd name="T70" fmla="*/ 0 w 325"/>
                <a:gd name="T71" fmla="*/ 0 h 53"/>
                <a:gd name="T72" fmla="*/ 0 w 325"/>
                <a:gd name="T73" fmla="*/ 0 h 53"/>
                <a:gd name="T74" fmla="*/ 0 w 325"/>
                <a:gd name="T75" fmla="*/ 0 h 53"/>
                <a:gd name="T76" fmla="*/ 0 w 325"/>
                <a:gd name="T77" fmla="*/ 0 h 53"/>
                <a:gd name="T78" fmla="*/ 0 w 325"/>
                <a:gd name="T79" fmla="*/ 0 h 53"/>
                <a:gd name="T80" fmla="*/ 0 w 325"/>
                <a:gd name="T81" fmla="*/ 0 h 53"/>
                <a:gd name="T82" fmla="*/ 0 w 325"/>
                <a:gd name="T83" fmla="*/ 0 h 53"/>
                <a:gd name="T84" fmla="*/ 0 w 325"/>
                <a:gd name="T85" fmla="*/ 0 h 53"/>
                <a:gd name="T86" fmla="*/ 0 w 325"/>
                <a:gd name="T87" fmla="*/ 0 h 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5"/>
                <a:gd name="T133" fmla="*/ 0 h 53"/>
                <a:gd name="T134" fmla="*/ 325 w 325"/>
                <a:gd name="T135" fmla="*/ 53 h 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5" h="53">
                  <a:moveTo>
                    <a:pt x="5" y="0"/>
                  </a:moveTo>
                  <a:lnTo>
                    <a:pt x="24" y="0"/>
                  </a:lnTo>
                  <a:lnTo>
                    <a:pt x="44" y="1"/>
                  </a:lnTo>
                  <a:lnTo>
                    <a:pt x="64" y="3"/>
                  </a:lnTo>
                  <a:lnTo>
                    <a:pt x="84" y="4"/>
                  </a:lnTo>
                  <a:lnTo>
                    <a:pt x="105" y="5"/>
                  </a:lnTo>
                  <a:lnTo>
                    <a:pt x="124" y="7"/>
                  </a:lnTo>
                  <a:lnTo>
                    <a:pt x="143" y="8"/>
                  </a:lnTo>
                  <a:lnTo>
                    <a:pt x="165" y="10"/>
                  </a:lnTo>
                  <a:lnTo>
                    <a:pt x="183" y="11"/>
                  </a:lnTo>
                  <a:lnTo>
                    <a:pt x="202" y="13"/>
                  </a:lnTo>
                  <a:lnTo>
                    <a:pt x="223" y="16"/>
                  </a:lnTo>
                  <a:lnTo>
                    <a:pt x="242" y="18"/>
                  </a:lnTo>
                  <a:lnTo>
                    <a:pt x="261" y="21"/>
                  </a:lnTo>
                  <a:lnTo>
                    <a:pt x="282" y="24"/>
                  </a:lnTo>
                  <a:lnTo>
                    <a:pt x="301" y="27"/>
                  </a:lnTo>
                  <a:lnTo>
                    <a:pt x="320" y="30"/>
                  </a:lnTo>
                  <a:lnTo>
                    <a:pt x="325" y="34"/>
                  </a:lnTo>
                  <a:lnTo>
                    <a:pt x="325" y="39"/>
                  </a:lnTo>
                  <a:lnTo>
                    <a:pt x="323" y="46"/>
                  </a:lnTo>
                  <a:lnTo>
                    <a:pt x="323" y="53"/>
                  </a:lnTo>
                  <a:lnTo>
                    <a:pt x="304" y="50"/>
                  </a:lnTo>
                  <a:lnTo>
                    <a:pt x="285" y="49"/>
                  </a:lnTo>
                  <a:lnTo>
                    <a:pt x="267" y="47"/>
                  </a:lnTo>
                  <a:lnTo>
                    <a:pt x="249" y="46"/>
                  </a:lnTo>
                  <a:lnTo>
                    <a:pt x="230" y="44"/>
                  </a:lnTo>
                  <a:lnTo>
                    <a:pt x="212" y="43"/>
                  </a:lnTo>
                  <a:lnTo>
                    <a:pt x="191" y="40"/>
                  </a:lnTo>
                  <a:lnTo>
                    <a:pt x="173" y="39"/>
                  </a:lnTo>
                  <a:lnTo>
                    <a:pt x="154" y="38"/>
                  </a:lnTo>
                  <a:lnTo>
                    <a:pt x="133" y="36"/>
                  </a:lnTo>
                  <a:lnTo>
                    <a:pt x="115" y="34"/>
                  </a:lnTo>
                  <a:lnTo>
                    <a:pt x="96" y="32"/>
                  </a:lnTo>
                  <a:lnTo>
                    <a:pt x="78" y="29"/>
                  </a:lnTo>
                  <a:lnTo>
                    <a:pt x="61" y="26"/>
                  </a:lnTo>
                  <a:lnTo>
                    <a:pt x="44" y="23"/>
                  </a:lnTo>
                  <a:lnTo>
                    <a:pt x="27" y="20"/>
                  </a:lnTo>
                  <a:lnTo>
                    <a:pt x="21" y="18"/>
                  </a:lnTo>
                  <a:lnTo>
                    <a:pt x="15" y="17"/>
                  </a:lnTo>
                  <a:lnTo>
                    <a:pt x="7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07" name="Freeform 478"/>
            <p:cNvSpPr>
              <a:spLocks/>
            </p:cNvSpPr>
            <p:nvPr/>
          </p:nvSpPr>
          <p:spPr bwMode="auto">
            <a:xfrm>
              <a:off x="6853" y="3919"/>
              <a:ext cx="57" cy="45"/>
            </a:xfrm>
            <a:custGeom>
              <a:avLst/>
              <a:gdLst>
                <a:gd name="T0" fmla="*/ 0 w 229"/>
                <a:gd name="T1" fmla="*/ 0 h 178"/>
                <a:gd name="T2" fmla="*/ 0 w 229"/>
                <a:gd name="T3" fmla="*/ 0 h 178"/>
                <a:gd name="T4" fmla="*/ 0 w 229"/>
                <a:gd name="T5" fmla="*/ 0 h 178"/>
                <a:gd name="T6" fmla="*/ 0 w 229"/>
                <a:gd name="T7" fmla="*/ 0 h 178"/>
                <a:gd name="T8" fmla="*/ 0 w 229"/>
                <a:gd name="T9" fmla="*/ 0 h 178"/>
                <a:gd name="T10" fmla="*/ 0 w 229"/>
                <a:gd name="T11" fmla="*/ 0 h 178"/>
                <a:gd name="T12" fmla="*/ 0 w 229"/>
                <a:gd name="T13" fmla="*/ 0 h 178"/>
                <a:gd name="T14" fmla="*/ 0 w 229"/>
                <a:gd name="T15" fmla="*/ 0 h 178"/>
                <a:gd name="T16" fmla="*/ 0 w 229"/>
                <a:gd name="T17" fmla="*/ 0 h 178"/>
                <a:gd name="T18" fmla="*/ 0 w 229"/>
                <a:gd name="T19" fmla="*/ 0 h 178"/>
                <a:gd name="T20" fmla="*/ 0 w 229"/>
                <a:gd name="T21" fmla="*/ 0 h 178"/>
                <a:gd name="T22" fmla="*/ 0 w 229"/>
                <a:gd name="T23" fmla="*/ 0 h 178"/>
                <a:gd name="T24" fmla="*/ 0 w 229"/>
                <a:gd name="T25" fmla="*/ 0 h 178"/>
                <a:gd name="T26" fmla="*/ 0 w 229"/>
                <a:gd name="T27" fmla="*/ 0 h 178"/>
                <a:gd name="T28" fmla="*/ 0 w 229"/>
                <a:gd name="T29" fmla="*/ 0 h 178"/>
                <a:gd name="T30" fmla="*/ 0 w 229"/>
                <a:gd name="T31" fmla="*/ 0 h 178"/>
                <a:gd name="T32" fmla="*/ 0 w 229"/>
                <a:gd name="T33" fmla="*/ 0 h 178"/>
                <a:gd name="T34" fmla="*/ 0 w 229"/>
                <a:gd name="T35" fmla="*/ 0 h 178"/>
                <a:gd name="T36" fmla="*/ 0 w 229"/>
                <a:gd name="T37" fmla="*/ 0 h 178"/>
                <a:gd name="T38" fmla="*/ 0 w 229"/>
                <a:gd name="T39" fmla="*/ 0 h 178"/>
                <a:gd name="T40" fmla="*/ 0 w 229"/>
                <a:gd name="T41" fmla="*/ 0 h 178"/>
                <a:gd name="T42" fmla="*/ 0 w 229"/>
                <a:gd name="T43" fmla="*/ 0 h 178"/>
                <a:gd name="T44" fmla="*/ 0 w 229"/>
                <a:gd name="T45" fmla="*/ 0 h 178"/>
                <a:gd name="T46" fmla="*/ 0 w 229"/>
                <a:gd name="T47" fmla="*/ 0 h 178"/>
                <a:gd name="T48" fmla="*/ 0 w 229"/>
                <a:gd name="T49" fmla="*/ 0 h 178"/>
                <a:gd name="T50" fmla="*/ 0 w 229"/>
                <a:gd name="T51" fmla="*/ 0 h 178"/>
                <a:gd name="T52" fmla="*/ 0 w 229"/>
                <a:gd name="T53" fmla="*/ 0 h 178"/>
                <a:gd name="T54" fmla="*/ 0 w 229"/>
                <a:gd name="T55" fmla="*/ 0 h 178"/>
                <a:gd name="T56" fmla="*/ 0 w 229"/>
                <a:gd name="T57" fmla="*/ 0 h 178"/>
                <a:gd name="T58" fmla="*/ 0 w 229"/>
                <a:gd name="T59" fmla="*/ 0 h 178"/>
                <a:gd name="T60" fmla="*/ 0 w 229"/>
                <a:gd name="T61" fmla="*/ 0 h 178"/>
                <a:gd name="T62" fmla="*/ 0 w 229"/>
                <a:gd name="T63" fmla="*/ 0 h 178"/>
                <a:gd name="T64" fmla="*/ 0 w 229"/>
                <a:gd name="T65" fmla="*/ 0 h 178"/>
                <a:gd name="T66" fmla="*/ 0 w 229"/>
                <a:gd name="T67" fmla="*/ 0 h 178"/>
                <a:gd name="T68" fmla="*/ 0 w 229"/>
                <a:gd name="T69" fmla="*/ 0 h 178"/>
                <a:gd name="T70" fmla="*/ 0 w 229"/>
                <a:gd name="T71" fmla="*/ 0 h 178"/>
                <a:gd name="T72" fmla="*/ 0 w 229"/>
                <a:gd name="T73" fmla="*/ 0 h 178"/>
                <a:gd name="T74" fmla="*/ 0 w 229"/>
                <a:gd name="T75" fmla="*/ 0 h 178"/>
                <a:gd name="T76" fmla="*/ 0 w 229"/>
                <a:gd name="T77" fmla="*/ 0 h 178"/>
                <a:gd name="T78" fmla="*/ 0 w 229"/>
                <a:gd name="T79" fmla="*/ 0 h 178"/>
                <a:gd name="T80" fmla="*/ 0 w 229"/>
                <a:gd name="T81" fmla="*/ 0 h 178"/>
                <a:gd name="T82" fmla="*/ 0 w 229"/>
                <a:gd name="T83" fmla="*/ 0 h 178"/>
                <a:gd name="T84" fmla="*/ 0 w 229"/>
                <a:gd name="T85" fmla="*/ 0 h 178"/>
                <a:gd name="T86" fmla="*/ 0 w 229"/>
                <a:gd name="T87" fmla="*/ 0 h 178"/>
                <a:gd name="T88" fmla="*/ 0 w 229"/>
                <a:gd name="T89" fmla="*/ 0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9"/>
                <a:gd name="T136" fmla="*/ 0 h 178"/>
                <a:gd name="T137" fmla="*/ 229 w 229"/>
                <a:gd name="T138" fmla="*/ 178 h 1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9" h="178">
                  <a:moveTo>
                    <a:pt x="176" y="0"/>
                  </a:moveTo>
                  <a:lnTo>
                    <a:pt x="189" y="3"/>
                  </a:lnTo>
                  <a:lnTo>
                    <a:pt x="200" y="9"/>
                  </a:lnTo>
                  <a:lnTo>
                    <a:pt x="210" y="16"/>
                  </a:lnTo>
                  <a:lnTo>
                    <a:pt x="217" y="26"/>
                  </a:lnTo>
                  <a:lnTo>
                    <a:pt x="222" y="34"/>
                  </a:lnTo>
                  <a:lnTo>
                    <a:pt x="226" y="46"/>
                  </a:lnTo>
                  <a:lnTo>
                    <a:pt x="229" y="58"/>
                  </a:lnTo>
                  <a:lnTo>
                    <a:pt x="229" y="71"/>
                  </a:lnTo>
                  <a:lnTo>
                    <a:pt x="228" y="83"/>
                  </a:lnTo>
                  <a:lnTo>
                    <a:pt x="225" y="95"/>
                  </a:lnTo>
                  <a:lnTo>
                    <a:pt x="220" y="107"/>
                  </a:lnTo>
                  <a:lnTo>
                    <a:pt x="217" y="120"/>
                  </a:lnTo>
                  <a:lnTo>
                    <a:pt x="211" y="131"/>
                  </a:lnTo>
                  <a:lnTo>
                    <a:pt x="205" y="143"/>
                  </a:lnTo>
                  <a:lnTo>
                    <a:pt x="196" y="152"/>
                  </a:lnTo>
                  <a:lnTo>
                    <a:pt x="189" y="162"/>
                  </a:lnTo>
                  <a:lnTo>
                    <a:pt x="189" y="156"/>
                  </a:lnTo>
                  <a:lnTo>
                    <a:pt x="191" y="148"/>
                  </a:lnTo>
                  <a:lnTo>
                    <a:pt x="193" y="140"/>
                  </a:lnTo>
                  <a:lnTo>
                    <a:pt x="194" y="133"/>
                  </a:lnTo>
                  <a:lnTo>
                    <a:pt x="195" y="124"/>
                  </a:lnTo>
                  <a:lnTo>
                    <a:pt x="196" y="116"/>
                  </a:lnTo>
                  <a:lnTo>
                    <a:pt x="198" y="108"/>
                  </a:lnTo>
                  <a:lnTo>
                    <a:pt x="200" y="103"/>
                  </a:lnTo>
                  <a:lnTo>
                    <a:pt x="199" y="95"/>
                  </a:lnTo>
                  <a:lnTo>
                    <a:pt x="199" y="92"/>
                  </a:lnTo>
                  <a:lnTo>
                    <a:pt x="198" y="89"/>
                  </a:lnTo>
                  <a:lnTo>
                    <a:pt x="198" y="90"/>
                  </a:lnTo>
                  <a:lnTo>
                    <a:pt x="194" y="91"/>
                  </a:lnTo>
                  <a:lnTo>
                    <a:pt x="193" y="96"/>
                  </a:lnTo>
                  <a:lnTo>
                    <a:pt x="188" y="104"/>
                  </a:lnTo>
                  <a:lnTo>
                    <a:pt x="184" y="117"/>
                  </a:lnTo>
                  <a:lnTo>
                    <a:pt x="177" y="124"/>
                  </a:lnTo>
                  <a:lnTo>
                    <a:pt x="170" y="132"/>
                  </a:lnTo>
                  <a:lnTo>
                    <a:pt x="164" y="138"/>
                  </a:lnTo>
                  <a:lnTo>
                    <a:pt x="159" y="146"/>
                  </a:lnTo>
                  <a:lnTo>
                    <a:pt x="153" y="152"/>
                  </a:lnTo>
                  <a:lnTo>
                    <a:pt x="147" y="159"/>
                  </a:lnTo>
                  <a:lnTo>
                    <a:pt x="140" y="164"/>
                  </a:lnTo>
                  <a:lnTo>
                    <a:pt x="132" y="170"/>
                  </a:lnTo>
                  <a:lnTo>
                    <a:pt x="135" y="159"/>
                  </a:lnTo>
                  <a:lnTo>
                    <a:pt x="140" y="149"/>
                  </a:lnTo>
                  <a:lnTo>
                    <a:pt x="143" y="138"/>
                  </a:lnTo>
                  <a:lnTo>
                    <a:pt x="148" y="129"/>
                  </a:lnTo>
                  <a:lnTo>
                    <a:pt x="149" y="123"/>
                  </a:lnTo>
                  <a:lnTo>
                    <a:pt x="152" y="118"/>
                  </a:lnTo>
                  <a:lnTo>
                    <a:pt x="154" y="112"/>
                  </a:lnTo>
                  <a:lnTo>
                    <a:pt x="157" y="107"/>
                  </a:lnTo>
                  <a:lnTo>
                    <a:pt x="158" y="102"/>
                  </a:lnTo>
                  <a:lnTo>
                    <a:pt x="159" y="96"/>
                  </a:lnTo>
                  <a:lnTo>
                    <a:pt x="159" y="91"/>
                  </a:lnTo>
                  <a:lnTo>
                    <a:pt x="160" y="85"/>
                  </a:lnTo>
                  <a:lnTo>
                    <a:pt x="152" y="87"/>
                  </a:lnTo>
                  <a:lnTo>
                    <a:pt x="147" y="92"/>
                  </a:lnTo>
                  <a:lnTo>
                    <a:pt x="140" y="96"/>
                  </a:lnTo>
                  <a:lnTo>
                    <a:pt x="135" y="103"/>
                  </a:lnTo>
                  <a:lnTo>
                    <a:pt x="131" y="107"/>
                  </a:lnTo>
                  <a:lnTo>
                    <a:pt x="128" y="113"/>
                  </a:lnTo>
                  <a:lnTo>
                    <a:pt x="125" y="120"/>
                  </a:lnTo>
                  <a:lnTo>
                    <a:pt x="122" y="127"/>
                  </a:lnTo>
                  <a:lnTo>
                    <a:pt x="117" y="134"/>
                  </a:lnTo>
                  <a:lnTo>
                    <a:pt x="113" y="142"/>
                  </a:lnTo>
                  <a:lnTo>
                    <a:pt x="108" y="147"/>
                  </a:lnTo>
                  <a:lnTo>
                    <a:pt x="105" y="156"/>
                  </a:lnTo>
                  <a:lnTo>
                    <a:pt x="100" y="161"/>
                  </a:lnTo>
                  <a:lnTo>
                    <a:pt x="95" y="167"/>
                  </a:lnTo>
                  <a:lnTo>
                    <a:pt x="89" y="173"/>
                  </a:lnTo>
                  <a:lnTo>
                    <a:pt x="82" y="178"/>
                  </a:lnTo>
                  <a:lnTo>
                    <a:pt x="81" y="172"/>
                  </a:lnTo>
                  <a:lnTo>
                    <a:pt x="83" y="165"/>
                  </a:lnTo>
                  <a:lnTo>
                    <a:pt x="86" y="158"/>
                  </a:lnTo>
                  <a:lnTo>
                    <a:pt x="89" y="152"/>
                  </a:lnTo>
                  <a:lnTo>
                    <a:pt x="92" y="145"/>
                  </a:lnTo>
                  <a:lnTo>
                    <a:pt x="95" y="137"/>
                  </a:lnTo>
                  <a:lnTo>
                    <a:pt x="99" y="131"/>
                  </a:lnTo>
                  <a:lnTo>
                    <a:pt x="102" y="124"/>
                  </a:lnTo>
                  <a:lnTo>
                    <a:pt x="105" y="118"/>
                  </a:lnTo>
                  <a:lnTo>
                    <a:pt x="108" y="111"/>
                  </a:lnTo>
                  <a:lnTo>
                    <a:pt x="110" y="105"/>
                  </a:lnTo>
                  <a:lnTo>
                    <a:pt x="111" y="100"/>
                  </a:lnTo>
                  <a:lnTo>
                    <a:pt x="110" y="94"/>
                  </a:lnTo>
                  <a:lnTo>
                    <a:pt x="108" y="92"/>
                  </a:lnTo>
                  <a:lnTo>
                    <a:pt x="104" y="87"/>
                  </a:lnTo>
                  <a:lnTo>
                    <a:pt x="100" y="85"/>
                  </a:lnTo>
                  <a:lnTo>
                    <a:pt x="89" y="94"/>
                  </a:lnTo>
                  <a:lnTo>
                    <a:pt x="81" y="104"/>
                  </a:lnTo>
                  <a:lnTo>
                    <a:pt x="78" y="109"/>
                  </a:lnTo>
                  <a:lnTo>
                    <a:pt x="75" y="114"/>
                  </a:lnTo>
                  <a:lnTo>
                    <a:pt x="72" y="121"/>
                  </a:lnTo>
                  <a:lnTo>
                    <a:pt x="70" y="126"/>
                  </a:lnTo>
                  <a:lnTo>
                    <a:pt x="66" y="133"/>
                  </a:lnTo>
                  <a:lnTo>
                    <a:pt x="65" y="138"/>
                  </a:lnTo>
                  <a:lnTo>
                    <a:pt x="63" y="145"/>
                  </a:lnTo>
                  <a:lnTo>
                    <a:pt x="60" y="150"/>
                  </a:lnTo>
                  <a:lnTo>
                    <a:pt x="57" y="156"/>
                  </a:lnTo>
                  <a:lnTo>
                    <a:pt x="55" y="162"/>
                  </a:lnTo>
                  <a:lnTo>
                    <a:pt x="53" y="167"/>
                  </a:lnTo>
                  <a:lnTo>
                    <a:pt x="51" y="175"/>
                  </a:lnTo>
                  <a:lnTo>
                    <a:pt x="45" y="175"/>
                  </a:lnTo>
                  <a:lnTo>
                    <a:pt x="40" y="175"/>
                  </a:lnTo>
                  <a:lnTo>
                    <a:pt x="33" y="175"/>
                  </a:lnTo>
                  <a:lnTo>
                    <a:pt x="29" y="175"/>
                  </a:lnTo>
                  <a:lnTo>
                    <a:pt x="33" y="165"/>
                  </a:lnTo>
                  <a:lnTo>
                    <a:pt x="39" y="156"/>
                  </a:lnTo>
                  <a:lnTo>
                    <a:pt x="42" y="146"/>
                  </a:lnTo>
                  <a:lnTo>
                    <a:pt x="45" y="136"/>
                  </a:lnTo>
                  <a:lnTo>
                    <a:pt x="46" y="126"/>
                  </a:lnTo>
                  <a:lnTo>
                    <a:pt x="47" y="117"/>
                  </a:lnTo>
                  <a:lnTo>
                    <a:pt x="46" y="108"/>
                  </a:lnTo>
                  <a:lnTo>
                    <a:pt x="46" y="99"/>
                  </a:lnTo>
                  <a:lnTo>
                    <a:pt x="43" y="90"/>
                  </a:lnTo>
                  <a:lnTo>
                    <a:pt x="40" y="81"/>
                  </a:lnTo>
                  <a:lnTo>
                    <a:pt x="35" y="71"/>
                  </a:lnTo>
                  <a:lnTo>
                    <a:pt x="31" y="65"/>
                  </a:lnTo>
                  <a:lnTo>
                    <a:pt x="23" y="56"/>
                  </a:lnTo>
                  <a:lnTo>
                    <a:pt x="17" y="51"/>
                  </a:lnTo>
                  <a:lnTo>
                    <a:pt x="8" y="43"/>
                  </a:lnTo>
                  <a:lnTo>
                    <a:pt x="0" y="40"/>
                  </a:lnTo>
                  <a:lnTo>
                    <a:pt x="10" y="34"/>
                  </a:lnTo>
                  <a:lnTo>
                    <a:pt x="20" y="31"/>
                  </a:lnTo>
                  <a:lnTo>
                    <a:pt x="31" y="29"/>
                  </a:lnTo>
                  <a:lnTo>
                    <a:pt x="42" y="26"/>
                  </a:lnTo>
                  <a:lnTo>
                    <a:pt x="53" y="23"/>
                  </a:lnTo>
                  <a:lnTo>
                    <a:pt x="64" y="20"/>
                  </a:lnTo>
                  <a:lnTo>
                    <a:pt x="75" y="19"/>
                  </a:lnTo>
                  <a:lnTo>
                    <a:pt x="87" y="18"/>
                  </a:lnTo>
                  <a:lnTo>
                    <a:pt x="98" y="15"/>
                  </a:lnTo>
                  <a:lnTo>
                    <a:pt x="108" y="14"/>
                  </a:lnTo>
                  <a:lnTo>
                    <a:pt x="119" y="11"/>
                  </a:lnTo>
                  <a:lnTo>
                    <a:pt x="131" y="10"/>
                  </a:lnTo>
                  <a:lnTo>
                    <a:pt x="142" y="7"/>
                  </a:lnTo>
                  <a:lnTo>
                    <a:pt x="153" y="5"/>
                  </a:lnTo>
                  <a:lnTo>
                    <a:pt x="164" y="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08" name="Freeform 479"/>
            <p:cNvSpPr>
              <a:spLocks/>
            </p:cNvSpPr>
            <p:nvPr/>
          </p:nvSpPr>
          <p:spPr bwMode="auto">
            <a:xfrm>
              <a:off x="6923" y="3919"/>
              <a:ext cx="53" cy="38"/>
            </a:xfrm>
            <a:custGeom>
              <a:avLst/>
              <a:gdLst>
                <a:gd name="T0" fmla="*/ 0 w 209"/>
                <a:gd name="T1" fmla="*/ 0 h 151"/>
                <a:gd name="T2" fmla="*/ 0 w 209"/>
                <a:gd name="T3" fmla="*/ 0 h 151"/>
                <a:gd name="T4" fmla="*/ 0 w 209"/>
                <a:gd name="T5" fmla="*/ 0 h 151"/>
                <a:gd name="T6" fmla="*/ 0 w 209"/>
                <a:gd name="T7" fmla="*/ 0 h 151"/>
                <a:gd name="T8" fmla="*/ 0 w 209"/>
                <a:gd name="T9" fmla="*/ 0 h 151"/>
                <a:gd name="T10" fmla="*/ 0 w 209"/>
                <a:gd name="T11" fmla="*/ 0 h 151"/>
                <a:gd name="T12" fmla="*/ 0 w 209"/>
                <a:gd name="T13" fmla="*/ 0 h 151"/>
                <a:gd name="T14" fmla="*/ 0 w 209"/>
                <a:gd name="T15" fmla="*/ 0 h 151"/>
                <a:gd name="T16" fmla="*/ 0 w 209"/>
                <a:gd name="T17" fmla="*/ 0 h 151"/>
                <a:gd name="T18" fmla="*/ 0 w 209"/>
                <a:gd name="T19" fmla="*/ 0 h 151"/>
                <a:gd name="T20" fmla="*/ 0 w 209"/>
                <a:gd name="T21" fmla="*/ 0 h 151"/>
                <a:gd name="T22" fmla="*/ 0 w 209"/>
                <a:gd name="T23" fmla="*/ 0 h 151"/>
                <a:gd name="T24" fmla="*/ 0 w 209"/>
                <a:gd name="T25" fmla="*/ 0 h 151"/>
                <a:gd name="T26" fmla="*/ 0 w 209"/>
                <a:gd name="T27" fmla="*/ 0 h 151"/>
                <a:gd name="T28" fmla="*/ 0 w 209"/>
                <a:gd name="T29" fmla="*/ 0 h 151"/>
                <a:gd name="T30" fmla="*/ 0 w 209"/>
                <a:gd name="T31" fmla="*/ 0 h 151"/>
                <a:gd name="T32" fmla="*/ 0 w 209"/>
                <a:gd name="T33" fmla="*/ 0 h 151"/>
                <a:gd name="T34" fmla="*/ 0 w 209"/>
                <a:gd name="T35" fmla="*/ 0 h 151"/>
                <a:gd name="T36" fmla="*/ 0 w 209"/>
                <a:gd name="T37" fmla="*/ 0 h 151"/>
                <a:gd name="T38" fmla="*/ 0 w 209"/>
                <a:gd name="T39" fmla="*/ 0 h 151"/>
                <a:gd name="T40" fmla="*/ 0 w 209"/>
                <a:gd name="T41" fmla="*/ 0 h 151"/>
                <a:gd name="T42" fmla="*/ 0 w 209"/>
                <a:gd name="T43" fmla="*/ 0 h 151"/>
                <a:gd name="T44" fmla="*/ 0 w 209"/>
                <a:gd name="T45" fmla="*/ 0 h 151"/>
                <a:gd name="T46" fmla="*/ 0 w 209"/>
                <a:gd name="T47" fmla="*/ 0 h 151"/>
                <a:gd name="T48" fmla="*/ 0 w 209"/>
                <a:gd name="T49" fmla="*/ 0 h 151"/>
                <a:gd name="T50" fmla="*/ 0 w 209"/>
                <a:gd name="T51" fmla="*/ 0 h 151"/>
                <a:gd name="T52" fmla="*/ 0 w 209"/>
                <a:gd name="T53" fmla="*/ 0 h 151"/>
                <a:gd name="T54" fmla="*/ 0 w 209"/>
                <a:gd name="T55" fmla="*/ 0 h 151"/>
                <a:gd name="T56" fmla="*/ 0 w 209"/>
                <a:gd name="T57" fmla="*/ 0 h 151"/>
                <a:gd name="T58" fmla="*/ 0 w 209"/>
                <a:gd name="T59" fmla="*/ 0 h 151"/>
                <a:gd name="T60" fmla="*/ 0 w 209"/>
                <a:gd name="T61" fmla="*/ 0 h 151"/>
                <a:gd name="T62" fmla="*/ 0 w 209"/>
                <a:gd name="T63" fmla="*/ 0 h 151"/>
                <a:gd name="T64" fmla="*/ 0 w 209"/>
                <a:gd name="T65" fmla="*/ 0 h 151"/>
                <a:gd name="T66" fmla="*/ 0 w 209"/>
                <a:gd name="T67" fmla="*/ 0 h 151"/>
                <a:gd name="T68" fmla="*/ 0 w 209"/>
                <a:gd name="T69" fmla="*/ 0 h 151"/>
                <a:gd name="T70" fmla="*/ 0 w 209"/>
                <a:gd name="T71" fmla="*/ 0 h 151"/>
                <a:gd name="T72" fmla="*/ 0 w 209"/>
                <a:gd name="T73" fmla="*/ 0 h 151"/>
                <a:gd name="T74" fmla="*/ 0 w 209"/>
                <a:gd name="T75" fmla="*/ 0 h 151"/>
                <a:gd name="T76" fmla="*/ 0 w 209"/>
                <a:gd name="T77" fmla="*/ 0 h 151"/>
                <a:gd name="T78" fmla="*/ 0 w 209"/>
                <a:gd name="T79" fmla="*/ 0 h 151"/>
                <a:gd name="T80" fmla="*/ 0 w 209"/>
                <a:gd name="T81" fmla="*/ 0 h 151"/>
                <a:gd name="T82" fmla="*/ 0 w 209"/>
                <a:gd name="T83" fmla="*/ 0 h 151"/>
                <a:gd name="T84" fmla="*/ 0 w 209"/>
                <a:gd name="T85" fmla="*/ 0 h 151"/>
                <a:gd name="T86" fmla="*/ 0 w 209"/>
                <a:gd name="T87" fmla="*/ 0 h 151"/>
                <a:gd name="T88" fmla="*/ 0 w 209"/>
                <a:gd name="T89" fmla="*/ 0 h 151"/>
                <a:gd name="T90" fmla="*/ 0 w 209"/>
                <a:gd name="T91" fmla="*/ 0 h 151"/>
                <a:gd name="T92" fmla="*/ 0 w 209"/>
                <a:gd name="T93" fmla="*/ 0 h 1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9"/>
                <a:gd name="T142" fmla="*/ 0 h 151"/>
                <a:gd name="T143" fmla="*/ 209 w 209"/>
                <a:gd name="T144" fmla="*/ 151 h 1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9" h="151">
                  <a:moveTo>
                    <a:pt x="185" y="1"/>
                  </a:moveTo>
                  <a:lnTo>
                    <a:pt x="191" y="0"/>
                  </a:lnTo>
                  <a:lnTo>
                    <a:pt x="195" y="0"/>
                  </a:lnTo>
                  <a:lnTo>
                    <a:pt x="198" y="2"/>
                  </a:lnTo>
                  <a:lnTo>
                    <a:pt x="203" y="6"/>
                  </a:lnTo>
                  <a:lnTo>
                    <a:pt x="203" y="10"/>
                  </a:lnTo>
                  <a:lnTo>
                    <a:pt x="204" y="14"/>
                  </a:lnTo>
                  <a:lnTo>
                    <a:pt x="204" y="19"/>
                  </a:lnTo>
                  <a:lnTo>
                    <a:pt x="206" y="25"/>
                  </a:lnTo>
                  <a:lnTo>
                    <a:pt x="204" y="30"/>
                  </a:lnTo>
                  <a:lnTo>
                    <a:pt x="203" y="37"/>
                  </a:lnTo>
                  <a:lnTo>
                    <a:pt x="203" y="42"/>
                  </a:lnTo>
                  <a:lnTo>
                    <a:pt x="203" y="48"/>
                  </a:lnTo>
                  <a:lnTo>
                    <a:pt x="203" y="53"/>
                  </a:lnTo>
                  <a:lnTo>
                    <a:pt x="203" y="59"/>
                  </a:lnTo>
                  <a:lnTo>
                    <a:pt x="203" y="64"/>
                  </a:lnTo>
                  <a:lnTo>
                    <a:pt x="204" y="69"/>
                  </a:lnTo>
                  <a:lnTo>
                    <a:pt x="192" y="67"/>
                  </a:lnTo>
                  <a:lnTo>
                    <a:pt x="184" y="67"/>
                  </a:lnTo>
                  <a:lnTo>
                    <a:pt x="174" y="67"/>
                  </a:lnTo>
                  <a:lnTo>
                    <a:pt x="167" y="70"/>
                  </a:lnTo>
                  <a:lnTo>
                    <a:pt x="159" y="72"/>
                  </a:lnTo>
                  <a:lnTo>
                    <a:pt x="153" y="77"/>
                  </a:lnTo>
                  <a:lnTo>
                    <a:pt x="147" y="83"/>
                  </a:lnTo>
                  <a:lnTo>
                    <a:pt x="142" y="91"/>
                  </a:lnTo>
                  <a:lnTo>
                    <a:pt x="149" y="91"/>
                  </a:lnTo>
                  <a:lnTo>
                    <a:pt x="156" y="91"/>
                  </a:lnTo>
                  <a:lnTo>
                    <a:pt x="165" y="91"/>
                  </a:lnTo>
                  <a:lnTo>
                    <a:pt x="173" y="91"/>
                  </a:lnTo>
                  <a:lnTo>
                    <a:pt x="179" y="90"/>
                  </a:lnTo>
                  <a:lnTo>
                    <a:pt x="189" y="88"/>
                  </a:lnTo>
                  <a:lnTo>
                    <a:pt x="196" y="87"/>
                  </a:lnTo>
                  <a:lnTo>
                    <a:pt x="204" y="86"/>
                  </a:lnTo>
                  <a:lnTo>
                    <a:pt x="206" y="94"/>
                  </a:lnTo>
                  <a:lnTo>
                    <a:pt x="207" y="101"/>
                  </a:lnTo>
                  <a:lnTo>
                    <a:pt x="208" y="108"/>
                  </a:lnTo>
                  <a:lnTo>
                    <a:pt x="209" y="115"/>
                  </a:lnTo>
                  <a:lnTo>
                    <a:pt x="201" y="115"/>
                  </a:lnTo>
                  <a:lnTo>
                    <a:pt x="191" y="115"/>
                  </a:lnTo>
                  <a:lnTo>
                    <a:pt x="183" y="115"/>
                  </a:lnTo>
                  <a:lnTo>
                    <a:pt x="175" y="118"/>
                  </a:lnTo>
                  <a:lnTo>
                    <a:pt x="166" y="119"/>
                  </a:lnTo>
                  <a:lnTo>
                    <a:pt x="157" y="121"/>
                  </a:lnTo>
                  <a:lnTo>
                    <a:pt x="149" y="122"/>
                  </a:lnTo>
                  <a:lnTo>
                    <a:pt x="143" y="125"/>
                  </a:lnTo>
                  <a:lnTo>
                    <a:pt x="133" y="125"/>
                  </a:lnTo>
                  <a:lnTo>
                    <a:pt x="126" y="127"/>
                  </a:lnTo>
                  <a:lnTo>
                    <a:pt x="119" y="130"/>
                  </a:lnTo>
                  <a:lnTo>
                    <a:pt x="112" y="132"/>
                  </a:lnTo>
                  <a:lnTo>
                    <a:pt x="106" y="133"/>
                  </a:lnTo>
                  <a:lnTo>
                    <a:pt x="98" y="134"/>
                  </a:lnTo>
                  <a:lnTo>
                    <a:pt x="94" y="135"/>
                  </a:lnTo>
                  <a:lnTo>
                    <a:pt x="89" y="136"/>
                  </a:lnTo>
                  <a:lnTo>
                    <a:pt x="80" y="138"/>
                  </a:lnTo>
                  <a:lnTo>
                    <a:pt x="72" y="143"/>
                  </a:lnTo>
                  <a:lnTo>
                    <a:pt x="63" y="146"/>
                  </a:lnTo>
                  <a:lnTo>
                    <a:pt x="55" y="148"/>
                  </a:lnTo>
                  <a:lnTo>
                    <a:pt x="47" y="149"/>
                  </a:lnTo>
                  <a:lnTo>
                    <a:pt x="39" y="151"/>
                  </a:lnTo>
                  <a:lnTo>
                    <a:pt x="32" y="151"/>
                  </a:lnTo>
                  <a:lnTo>
                    <a:pt x="26" y="151"/>
                  </a:lnTo>
                  <a:lnTo>
                    <a:pt x="19" y="148"/>
                  </a:lnTo>
                  <a:lnTo>
                    <a:pt x="14" y="146"/>
                  </a:lnTo>
                  <a:lnTo>
                    <a:pt x="8" y="141"/>
                  </a:lnTo>
                  <a:lnTo>
                    <a:pt x="6" y="136"/>
                  </a:lnTo>
                  <a:lnTo>
                    <a:pt x="3" y="130"/>
                  </a:lnTo>
                  <a:lnTo>
                    <a:pt x="2" y="122"/>
                  </a:lnTo>
                  <a:lnTo>
                    <a:pt x="2" y="112"/>
                  </a:lnTo>
                  <a:lnTo>
                    <a:pt x="6" y="103"/>
                  </a:lnTo>
                  <a:lnTo>
                    <a:pt x="1" y="85"/>
                  </a:lnTo>
                  <a:lnTo>
                    <a:pt x="0" y="72"/>
                  </a:lnTo>
                  <a:lnTo>
                    <a:pt x="1" y="61"/>
                  </a:lnTo>
                  <a:lnTo>
                    <a:pt x="6" y="53"/>
                  </a:lnTo>
                  <a:lnTo>
                    <a:pt x="12" y="45"/>
                  </a:lnTo>
                  <a:lnTo>
                    <a:pt x="20" y="40"/>
                  </a:lnTo>
                  <a:lnTo>
                    <a:pt x="29" y="35"/>
                  </a:lnTo>
                  <a:lnTo>
                    <a:pt x="41" y="32"/>
                  </a:lnTo>
                  <a:lnTo>
                    <a:pt x="53" y="30"/>
                  </a:lnTo>
                  <a:lnTo>
                    <a:pt x="65" y="28"/>
                  </a:lnTo>
                  <a:lnTo>
                    <a:pt x="78" y="25"/>
                  </a:lnTo>
                  <a:lnTo>
                    <a:pt x="91" y="24"/>
                  </a:lnTo>
                  <a:lnTo>
                    <a:pt x="103" y="21"/>
                  </a:lnTo>
                  <a:lnTo>
                    <a:pt x="116" y="20"/>
                  </a:lnTo>
                  <a:lnTo>
                    <a:pt x="129" y="16"/>
                  </a:lnTo>
                  <a:lnTo>
                    <a:pt x="139" y="13"/>
                  </a:lnTo>
                  <a:lnTo>
                    <a:pt x="144" y="12"/>
                  </a:lnTo>
                  <a:lnTo>
                    <a:pt x="151" y="11"/>
                  </a:lnTo>
                  <a:lnTo>
                    <a:pt x="156" y="10"/>
                  </a:lnTo>
                  <a:lnTo>
                    <a:pt x="162" y="7"/>
                  </a:lnTo>
                  <a:lnTo>
                    <a:pt x="167" y="5"/>
                  </a:lnTo>
                  <a:lnTo>
                    <a:pt x="172" y="3"/>
                  </a:lnTo>
                  <a:lnTo>
                    <a:pt x="178" y="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09" name="Freeform 480"/>
            <p:cNvSpPr>
              <a:spLocks/>
            </p:cNvSpPr>
            <p:nvPr/>
          </p:nvSpPr>
          <p:spPr bwMode="auto">
            <a:xfrm>
              <a:off x="7099" y="3923"/>
              <a:ext cx="63" cy="72"/>
            </a:xfrm>
            <a:custGeom>
              <a:avLst/>
              <a:gdLst>
                <a:gd name="T0" fmla="*/ 0 w 253"/>
                <a:gd name="T1" fmla="*/ 0 h 289"/>
                <a:gd name="T2" fmla="*/ 0 w 253"/>
                <a:gd name="T3" fmla="*/ 0 h 289"/>
                <a:gd name="T4" fmla="*/ 0 w 253"/>
                <a:gd name="T5" fmla="*/ 0 h 289"/>
                <a:gd name="T6" fmla="*/ 0 w 253"/>
                <a:gd name="T7" fmla="*/ 0 h 289"/>
                <a:gd name="T8" fmla="*/ 0 w 253"/>
                <a:gd name="T9" fmla="*/ 0 h 289"/>
                <a:gd name="T10" fmla="*/ 0 w 253"/>
                <a:gd name="T11" fmla="*/ 0 h 289"/>
                <a:gd name="T12" fmla="*/ 0 w 253"/>
                <a:gd name="T13" fmla="*/ 0 h 289"/>
                <a:gd name="T14" fmla="*/ 0 w 253"/>
                <a:gd name="T15" fmla="*/ 0 h 289"/>
                <a:gd name="T16" fmla="*/ 0 w 253"/>
                <a:gd name="T17" fmla="*/ 0 h 289"/>
                <a:gd name="T18" fmla="*/ 0 w 253"/>
                <a:gd name="T19" fmla="*/ 0 h 289"/>
                <a:gd name="T20" fmla="*/ 0 w 253"/>
                <a:gd name="T21" fmla="*/ 0 h 289"/>
                <a:gd name="T22" fmla="*/ 0 w 253"/>
                <a:gd name="T23" fmla="*/ 0 h 289"/>
                <a:gd name="T24" fmla="*/ 0 w 253"/>
                <a:gd name="T25" fmla="*/ 0 h 289"/>
                <a:gd name="T26" fmla="*/ 0 w 253"/>
                <a:gd name="T27" fmla="*/ 0 h 289"/>
                <a:gd name="T28" fmla="*/ 0 w 253"/>
                <a:gd name="T29" fmla="*/ 0 h 289"/>
                <a:gd name="T30" fmla="*/ 0 w 253"/>
                <a:gd name="T31" fmla="*/ 0 h 289"/>
                <a:gd name="T32" fmla="*/ 0 w 253"/>
                <a:gd name="T33" fmla="*/ 0 h 289"/>
                <a:gd name="T34" fmla="*/ 0 w 253"/>
                <a:gd name="T35" fmla="*/ 0 h 289"/>
                <a:gd name="T36" fmla="*/ 0 w 253"/>
                <a:gd name="T37" fmla="*/ 0 h 289"/>
                <a:gd name="T38" fmla="*/ 0 w 253"/>
                <a:gd name="T39" fmla="*/ 0 h 289"/>
                <a:gd name="T40" fmla="*/ 0 w 253"/>
                <a:gd name="T41" fmla="*/ 0 h 289"/>
                <a:gd name="T42" fmla="*/ 0 w 253"/>
                <a:gd name="T43" fmla="*/ 0 h 289"/>
                <a:gd name="T44" fmla="*/ 0 w 253"/>
                <a:gd name="T45" fmla="*/ 0 h 289"/>
                <a:gd name="T46" fmla="*/ 0 w 253"/>
                <a:gd name="T47" fmla="*/ 0 h 289"/>
                <a:gd name="T48" fmla="*/ 0 w 253"/>
                <a:gd name="T49" fmla="*/ 0 h 289"/>
                <a:gd name="T50" fmla="*/ 0 w 253"/>
                <a:gd name="T51" fmla="*/ 0 h 289"/>
                <a:gd name="T52" fmla="*/ 0 w 253"/>
                <a:gd name="T53" fmla="*/ 0 h 289"/>
                <a:gd name="T54" fmla="*/ 0 w 253"/>
                <a:gd name="T55" fmla="*/ 0 h 289"/>
                <a:gd name="T56" fmla="*/ 0 w 253"/>
                <a:gd name="T57" fmla="*/ 0 h 289"/>
                <a:gd name="T58" fmla="*/ 0 w 253"/>
                <a:gd name="T59" fmla="*/ 0 h 289"/>
                <a:gd name="T60" fmla="*/ 0 w 253"/>
                <a:gd name="T61" fmla="*/ 0 h 289"/>
                <a:gd name="T62" fmla="*/ 0 w 253"/>
                <a:gd name="T63" fmla="*/ 0 h 289"/>
                <a:gd name="T64" fmla="*/ 0 w 253"/>
                <a:gd name="T65" fmla="*/ 0 h 289"/>
                <a:gd name="T66" fmla="*/ 0 w 253"/>
                <a:gd name="T67" fmla="*/ 0 h 289"/>
                <a:gd name="T68" fmla="*/ 0 w 253"/>
                <a:gd name="T69" fmla="*/ 0 h 289"/>
                <a:gd name="T70" fmla="*/ 0 w 253"/>
                <a:gd name="T71" fmla="*/ 0 h 289"/>
                <a:gd name="T72" fmla="*/ 0 w 253"/>
                <a:gd name="T73" fmla="*/ 0 h 289"/>
                <a:gd name="T74" fmla="*/ 0 w 253"/>
                <a:gd name="T75" fmla="*/ 0 h 289"/>
                <a:gd name="T76" fmla="*/ 0 w 253"/>
                <a:gd name="T77" fmla="*/ 0 h 289"/>
                <a:gd name="T78" fmla="*/ 0 w 253"/>
                <a:gd name="T79" fmla="*/ 0 h 289"/>
                <a:gd name="T80" fmla="*/ 0 w 253"/>
                <a:gd name="T81" fmla="*/ 0 h 2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3"/>
                <a:gd name="T124" fmla="*/ 0 h 289"/>
                <a:gd name="T125" fmla="*/ 253 w 253"/>
                <a:gd name="T126" fmla="*/ 289 h 2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3" h="289">
                  <a:moveTo>
                    <a:pt x="252" y="142"/>
                  </a:moveTo>
                  <a:lnTo>
                    <a:pt x="250" y="152"/>
                  </a:lnTo>
                  <a:lnTo>
                    <a:pt x="249" y="162"/>
                  </a:lnTo>
                  <a:lnTo>
                    <a:pt x="247" y="171"/>
                  </a:lnTo>
                  <a:lnTo>
                    <a:pt x="246" y="181"/>
                  </a:lnTo>
                  <a:lnTo>
                    <a:pt x="243" y="188"/>
                  </a:lnTo>
                  <a:lnTo>
                    <a:pt x="241" y="197"/>
                  </a:lnTo>
                  <a:lnTo>
                    <a:pt x="237" y="205"/>
                  </a:lnTo>
                  <a:lnTo>
                    <a:pt x="233" y="214"/>
                  </a:lnTo>
                  <a:lnTo>
                    <a:pt x="229" y="221"/>
                  </a:lnTo>
                  <a:lnTo>
                    <a:pt x="224" y="227"/>
                  </a:lnTo>
                  <a:lnTo>
                    <a:pt x="220" y="235"/>
                  </a:lnTo>
                  <a:lnTo>
                    <a:pt x="215" y="241"/>
                  </a:lnTo>
                  <a:lnTo>
                    <a:pt x="209" y="246"/>
                  </a:lnTo>
                  <a:lnTo>
                    <a:pt x="203" y="252"/>
                  </a:lnTo>
                  <a:lnTo>
                    <a:pt x="197" y="257"/>
                  </a:lnTo>
                  <a:lnTo>
                    <a:pt x="191" y="263"/>
                  </a:lnTo>
                  <a:lnTo>
                    <a:pt x="178" y="270"/>
                  </a:lnTo>
                  <a:lnTo>
                    <a:pt x="165" y="278"/>
                  </a:lnTo>
                  <a:lnTo>
                    <a:pt x="152" y="282"/>
                  </a:lnTo>
                  <a:lnTo>
                    <a:pt x="140" y="286"/>
                  </a:lnTo>
                  <a:lnTo>
                    <a:pt x="125" y="289"/>
                  </a:lnTo>
                  <a:lnTo>
                    <a:pt x="111" y="289"/>
                  </a:lnTo>
                  <a:lnTo>
                    <a:pt x="97" y="288"/>
                  </a:lnTo>
                  <a:lnTo>
                    <a:pt x="84" y="285"/>
                  </a:lnTo>
                  <a:lnTo>
                    <a:pt x="70" y="280"/>
                  </a:lnTo>
                  <a:lnTo>
                    <a:pt x="59" y="273"/>
                  </a:lnTo>
                  <a:lnTo>
                    <a:pt x="46" y="266"/>
                  </a:lnTo>
                  <a:lnTo>
                    <a:pt x="36" y="257"/>
                  </a:lnTo>
                  <a:lnTo>
                    <a:pt x="26" y="244"/>
                  </a:lnTo>
                  <a:lnTo>
                    <a:pt x="18" y="231"/>
                  </a:lnTo>
                  <a:lnTo>
                    <a:pt x="12" y="216"/>
                  </a:lnTo>
                  <a:lnTo>
                    <a:pt x="7" y="200"/>
                  </a:lnTo>
                  <a:lnTo>
                    <a:pt x="3" y="185"/>
                  </a:lnTo>
                  <a:lnTo>
                    <a:pt x="1" y="170"/>
                  </a:lnTo>
                  <a:lnTo>
                    <a:pt x="0" y="155"/>
                  </a:lnTo>
                  <a:lnTo>
                    <a:pt x="1" y="140"/>
                  </a:lnTo>
                  <a:lnTo>
                    <a:pt x="1" y="125"/>
                  </a:lnTo>
                  <a:lnTo>
                    <a:pt x="3" y="110"/>
                  </a:lnTo>
                  <a:lnTo>
                    <a:pt x="7" y="96"/>
                  </a:lnTo>
                  <a:lnTo>
                    <a:pt x="12" y="83"/>
                  </a:lnTo>
                  <a:lnTo>
                    <a:pt x="17" y="69"/>
                  </a:lnTo>
                  <a:lnTo>
                    <a:pt x="24" y="57"/>
                  </a:lnTo>
                  <a:lnTo>
                    <a:pt x="31" y="46"/>
                  </a:lnTo>
                  <a:lnTo>
                    <a:pt x="41" y="37"/>
                  </a:lnTo>
                  <a:lnTo>
                    <a:pt x="50" y="27"/>
                  </a:lnTo>
                  <a:lnTo>
                    <a:pt x="62" y="20"/>
                  </a:lnTo>
                  <a:lnTo>
                    <a:pt x="76" y="15"/>
                  </a:lnTo>
                  <a:lnTo>
                    <a:pt x="91" y="12"/>
                  </a:lnTo>
                  <a:lnTo>
                    <a:pt x="105" y="6"/>
                  </a:lnTo>
                  <a:lnTo>
                    <a:pt x="119" y="5"/>
                  </a:lnTo>
                  <a:lnTo>
                    <a:pt x="131" y="2"/>
                  </a:lnTo>
                  <a:lnTo>
                    <a:pt x="144" y="1"/>
                  </a:lnTo>
                  <a:lnTo>
                    <a:pt x="155" y="0"/>
                  </a:lnTo>
                  <a:lnTo>
                    <a:pt x="166" y="0"/>
                  </a:lnTo>
                  <a:lnTo>
                    <a:pt x="176" y="1"/>
                  </a:lnTo>
                  <a:lnTo>
                    <a:pt x="185" y="3"/>
                  </a:lnTo>
                  <a:lnTo>
                    <a:pt x="194" y="4"/>
                  </a:lnTo>
                  <a:lnTo>
                    <a:pt x="202" y="5"/>
                  </a:lnTo>
                  <a:lnTo>
                    <a:pt x="209" y="9"/>
                  </a:lnTo>
                  <a:lnTo>
                    <a:pt x="215" y="13"/>
                  </a:lnTo>
                  <a:lnTo>
                    <a:pt x="220" y="15"/>
                  </a:lnTo>
                  <a:lnTo>
                    <a:pt x="226" y="20"/>
                  </a:lnTo>
                  <a:lnTo>
                    <a:pt x="231" y="26"/>
                  </a:lnTo>
                  <a:lnTo>
                    <a:pt x="236" y="31"/>
                  </a:lnTo>
                  <a:lnTo>
                    <a:pt x="238" y="37"/>
                  </a:lnTo>
                  <a:lnTo>
                    <a:pt x="242" y="42"/>
                  </a:lnTo>
                  <a:lnTo>
                    <a:pt x="244" y="49"/>
                  </a:lnTo>
                  <a:lnTo>
                    <a:pt x="247" y="56"/>
                  </a:lnTo>
                  <a:lnTo>
                    <a:pt x="248" y="62"/>
                  </a:lnTo>
                  <a:lnTo>
                    <a:pt x="249" y="69"/>
                  </a:lnTo>
                  <a:lnTo>
                    <a:pt x="250" y="76"/>
                  </a:lnTo>
                  <a:lnTo>
                    <a:pt x="252" y="83"/>
                  </a:lnTo>
                  <a:lnTo>
                    <a:pt x="252" y="90"/>
                  </a:lnTo>
                  <a:lnTo>
                    <a:pt x="252" y="98"/>
                  </a:lnTo>
                  <a:lnTo>
                    <a:pt x="252" y="105"/>
                  </a:lnTo>
                  <a:lnTo>
                    <a:pt x="253" y="112"/>
                  </a:lnTo>
                  <a:lnTo>
                    <a:pt x="252" y="120"/>
                  </a:lnTo>
                  <a:lnTo>
                    <a:pt x="252" y="128"/>
                  </a:lnTo>
                  <a:lnTo>
                    <a:pt x="252" y="134"/>
                  </a:lnTo>
                  <a:lnTo>
                    <a:pt x="25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10" name="Freeform 481"/>
            <p:cNvSpPr>
              <a:spLocks/>
            </p:cNvSpPr>
            <p:nvPr/>
          </p:nvSpPr>
          <p:spPr bwMode="auto">
            <a:xfrm>
              <a:off x="6512" y="3922"/>
              <a:ext cx="22" cy="21"/>
            </a:xfrm>
            <a:custGeom>
              <a:avLst/>
              <a:gdLst>
                <a:gd name="T0" fmla="*/ 0 w 91"/>
                <a:gd name="T1" fmla="*/ 0 h 83"/>
                <a:gd name="T2" fmla="*/ 0 w 91"/>
                <a:gd name="T3" fmla="*/ 0 h 83"/>
                <a:gd name="T4" fmla="*/ 0 w 91"/>
                <a:gd name="T5" fmla="*/ 0 h 83"/>
                <a:gd name="T6" fmla="*/ 0 w 91"/>
                <a:gd name="T7" fmla="*/ 0 h 83"/>
                <a:gd name="T8" fmla="*/ 0 w 91"/>
                <a:gd name="T9" fmla="*/ 0 h 83"/>
                <a:gd name="T10" fmla="*/ 0 w 91"/>
                <a:gd name="T11" fmla="*/ 0 h 83"/>
                <a:gd name="T12" fmla="*/ 0 w 91"/>
                <a:gd name="T13" fmla="*/ 0 h 83"/>
                <a:gd name="T14" fmla="*/ 0 w 91"/>
                <a:gd name="T15" fmla="*/ 0 h 83"/>
                <a:gd name="T16" fmla="*/ 0 w 91"/>
                <a:gd name="T17" fmla="*/ 0 h 83"/>
                <a:gd name="T18" fmla="*/ 0 w 91"/>
                <a:gd name="T19" fmla="*/ 0 h 83"/>
                <a:gd name="T20" fmla="*/ 0 w 91"/>
                <a:gd name="T21" fmla="*/ 0 h 83"/>
                <a:gd name="T22" fmla="*/ 0 w 91"/>
                <a:gd name="T23" fmla="*/ 0 h 83"/>
                <a:gd name="T24" fmla="*/ 0 w 91"/>
                <a:gd name="T25" fmla="*/ 0 h 83"/>
                <a:gd name="T26" fmla="*/ 0 w 91"/>
                <a:gd name="T27" fmla="*/ 0 h 83"/>
                <a:gd name="T28" fmla="*/ 0 w 91"/>
                <a:gd name="T29" fmla="*/ 0 h 83"/>
                <a:gd name="T30" fmla="*/ 0 w 91"/>
                <a:gd name="T31" fmla="*/ 0 h 83"/>
                <a:gd name="T32" fmla="*/ 0 w 91"/>
                <a:gd name="T33" fmla="*/ 0 h 83"/>
                <a:gd name="T34" fmla="*/ 0 w 91"/>
                <a:gd name="T35" fmla="*/ 0 h 83"/>
                <a:gd name="T36" fmla="*/ 0 w 91"/>
                <a:gd name="T37" fmla="*/ 0 h 83"/>
                <a:gd name="T38" fmla="*/ 0 w 91"/>
                <a:gd name="T39" fmla="*/ 0 h 83"/>
                <a:gd name="T40" fmla="*/ 0 w 91"/>
                <a:gd name="T41" fmla="*/ 0 h 83"/>
                <a:gd name="T42" fmla="*/ 0 w 91"/>
                <a:gd name="T43" fmla="*/ 0 h 83"/>
                <a:gd name="T44" fmla="*/ 0 w 91"/>
                <a:gd name="T45" fmla="*/ 0 h 83"/>
                <a:gd name="T46" fmla="*/ 0 w 91"/>
                <a:gd name="T47" fmla="*/ 0 h 83"/>
                <a:gd name="T48" fmla="*/ 0 w 91"/>
                <a:gd name="T49" fmla="*/ 0 h 83"/>
                <a:gd name="T50" fmla="*/ 0 w 91"/>
                <a:gd name="T51" fmla="*/ 0 h 83"/>
                <a:gd name="T52" fmla="*/ 0 w 91"/>
                <a:gd name="T53" fmla="*/ 0 h 83"/>
                <a:gd name="T54" fmla="*/ 0 w 91"/>
                <a:gd name="T55" fmla="*/ 0 h 83"/>
                <a:gd name="T56" fmla="*/ 0 w 91"/>
                <a:gd name="T57" fmla="*/ 0 h 83"/>
                <a:gd name="T58" fmla="*/ 0 w 91"/>
                <a:gd name="T59" fmla="*/ 0 h 83"/>
                <a:gd name="T60" fmla="*/ 0 w 91"/>
                <a:gd name="T61" fmla="*/ 0 h 83"/>
                <a:gd name="T62" fmla="*/ 0 w 91"/>
                <a:gd name="T63" fmla="*/ 0 h 83"/>
                <a:gd name="T64" fmla="*/ 0 w 91"/>
                <a:gd name="T65" fmla="*/ 0 h 83"/>
                <a:gd name="T66" fmla="*/ 0 w 91"/>
                <a:gd name="T67" fmla="*/ 0 h 83"/>
                <a:gd name="T68" fmla="*/ 0 w 91"/>
                <a:gd name="T69" fmla="*/ 0 h 83"/>
                <a:gd name="T70" fmla="*/ 0 w 91"/>
                <a:gd name="T71" fmla="*/ 0 h 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1"/>
                <a:gd name="T109" fmla="*/ 0 h 83"/>
                <a:gd name="T110" fmla="*/ 91 w 91"/>
                <a:gd name="T111" fmla="*/ 83 h 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1" h="83">
                  <a:moveTo>
                    <a:pt x="19" y="2"/>
                  </a:moveTo>
                  <a:lnTo>
                    <a:pt x="27" y="0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2" y="3"/>
                  </a:lnTo>
                  <a:lnTo>
                    <a:pt x="60" y="6"/>
                  </a:lnTo>
                  <a:lnTo>
                    <a:pt x="68" y="10"/>
                  </a:lnTo>
                  <a:lnTo>
                    <a:pt x="75" y="16"/>
                  </a:lnTo>
                  <a:lnTo>
                    <a:pt x="82" y="21"/>
                  </a:lnTo>
                  <a:lnTo>
                    <a:pt x="86" y="28"/>
                  </a:lnTo>
                  <a:lnTo>
                    <a:pt x="88" y="34"/>
                  </a:lnTo>
                  <a:lnTo>
                    <a:pt x="89" y="41"/>
                  </a:lnTo>
                  <a:lnTo>
                    <a:pt x="91" y="49"/>
                  </a:lnTo>
                  <a:lnTo>
                    <a:pt x="87" y="56"/>
                  </a:lnTo>
                  <a:lnTo>
                    <a:pt x="84" y="62"/>
                  </a:lnTo>
                  <a:lnTo>
                    <a:pt x="77" y="70"/>
                  </a:lnTo>
                  <a:lnTo>
                    <a:pt x="69" y="77"/>
                  </a:lnTo>
                  <a:lnTo>
                    <a:pt x="59" y="81"/>
                  </a:lnTo>
                  <a:lnTo>
                    <a:pt x="51" y="83"/>
                  </a:lnTo>
                  <a:lnTo>
                    <a:pt x="42" y="83"/>
                  </a:lnTo>
                  <a:lnTo>
                    <a:pt x="36" y="82"/>
                  </a:lnTo>
                  <a:lnTo>
                    <a:pt x="28" y="79"/>
                  </a:lnTo>
                  <a:lnTo>
                    <a:pt x="23" y="75"/>
                  </a:lnTo>
                  <a:lnTo>
                    <a:pt x="16" y="72"/>
                  </a:lnTo>
                  <a:lnTo>
                    <a:pt x="13" y="68"/>
                  </a:lnTo>
                  <a:lnTo>
                    <a:pt x="15" y="64"/>
                  </a:lnTo>
                  <a:lnTo>
                    <a:pt x="16" y="61"/>
                  </a:lnTo>
                  <a:lnTo>
                    <a:pt x="7" y="57"/>
                  </a:lnTo>
                  <a:lnTo>
                    <a:pt x="4" y="50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1" y="22"/>
                  </a:lnTo>
                  <a:lnTo>
                    <a:pt x="5" y="14"/>
                  </a:lnTo>
                  <a:lnTo>
                    <a:pt x="11" y="6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11" name="Freeform 482"/>
            <p:cNvSpPr>
              <a:spLocks/>
            </p:cNvSpPr>
            <p:nvPr/>
          </p:nvSpPr>
          <p:spPr bwMode="auto">
            <a:xfrm>
              <a:off x="6517" y="3934"/>
              <a:ext cx="6" cy="5"/>
            </a:xfrm>
            <a:custGeom>
              <a:avLst/>
              <a:gdLst>
                <a:gd name="T0" fmla="*/ 0 w 27"/>
                <a:gd name="T1" fmla="*/ 0 h 19"/>
                <a:gd name="T2" fmla="*/ 0 w 27"/>
                <a:gd name="T3" fmla="*/ 0 h 19"/>
                <a:gd name="T4" fmla="*/ 0 w 27"/>
                <a:gd name="T5" fmla="*/ 0 h 19"/>
                <a:gd name="T6" fmla="*/ 0 w 27"/>
                <a:gd name="T7" fmla="*/ 0 h 19"/>
                <a:gd name="T8" fmla="*/ 0 w 27"/>
                <a:gd name="T9" fmla="*/ 0 h 19"/>
                <a:gd name="T10" fmla="*/ 0 w 27"/>
                <a:gd name="T11" fmla="*/ 0 h 19"/>
                <a:gd name="T12" fmla="*/ 0 w 27"/>
                <a:gd name="T13" fmla="*/ 0 h 19"/>
                <a:gd name="T14" fmla="*/ 0 w 27"/>
                <a:gd name="T15" fmla="*/ 0 h 19"/>
                <a:gd name="T16" fmla="*/ 0 w 27"/>
                <a:gd name="T17" fmla="*/ 0 h 19"/>
                <a:gd name="T18" fmla="*/ 0 w 27"/>
                <a:gd name="T19" fmla="*/ 0 h 19"/>
                <a:gd name="T20" fmla="*/ 0 w 27"/>
                <a:gd name="T21" fmla="*/ 0 h 19"/>
                <a:gd name="T22" fmla="*/ 0 w 27"/>
                <a:gd name="T23" fmla="*/ 0 h 19"/>
                <a:gd name="T24" fmla="*/ 0 w 27"/>
                <a:gd name="T25" fmla="*/ 0 h 19"/>
                <a:gd name="T26" fmla="*/ 0 w 27"/>
                <a:gd name="T27" fmla="*/ 0 h 19"/>
                <a:gd name="T28" fmla="*/ 0 w 27"/>
                <a:gd name="T29" fmla="*/ 0 h 19"/>
                <a:gd name="T30" fmla="*/ 0 w 27"/>
                <a:gd name="T31" fmla="*/ 0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9"/>
                <a:gd name="T50" fmla="*/ 27 w 27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9">
                  <a:moveTo>
                    <a:pt x="0" y="11"/>
                  </a:moveTo>
                  <a:lnTo>
                    <a:pt x="5" y="13"/>
                  </a:lnTo>
                  <a:lnTo>
                    <a:pt x="12" y="17"/>
                  </a:lnTo>
                  <a:lnTo>
                    <a:pt x="21" y="18"/>
                  </a:lnTo>
                  <a:lnTo>
                    <a:pt x="26" y="19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8" y="3"/>
                  </a:lnTo>
                  <a:lnTo>
                    <a:pt x="2" y="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12" name="Freeform 483"/>
            <p:cNvSpPr>
              <a:spLocks/>
            </p:cNvSpPr>
            <p:nvPr/>
          </p:nvSpPr>
          <p:spPr bwMode="auto">
            <a:xfrm>
              <a:off x="7023" y="3924"/>
              <a:ext cx="66" cy="88"/>
            </a:xfrm>
            <a:custGeom>
              <a:avLst/>
              <a:gdLst>
                <a:gd name="T0" fmla="*/ 0 w 264"/>
                <a:gd name="T1" fmla="*/ 0 h 352"/>
                <a:gd name="T2" fmla="*/ 0 w 264"/>
                <a:gd name="T3" fmla="*/ 0 h 352"/>
                <a:gd name="T4" fmla="*/ 0 w 264"/>
                <a:gd name="T5" fmla="*/ 0 h 352"/>
                <a:gd name="T6" fmla="*/ 0 w 264"/>
                <a:gd name="T7" fmla="*/ 0 h 352"/>
                <a:gd name="T8" fmla="*/ 0 w 264"/>
                <a:gd name="T9" fmla="*/ 0 h 352"/>
                <a:gd name="T10" fmla="*/ 0 w 264"/>
                <a:gd name="T11" fmla="*/ 0 h 352"/>
                <a:gd name="T12" fmla="*/ 0 w 264"/>
                <a:gd name="T13" fmla="*/ 0 h 352"/>
                <a:gd name="T14" fmla="*/ 0 w 264"/>
                <a:gd name="T15" fmla="*/ 0 h 352"/>
                <a:gd name="T16" fmla="*/ 0 w 264"/>
                <a:gd name="T17" fmla="*/ 0 h 352"/>
                <a:gd name="T18" fmla="*/ 0 w 264"/>
                <a:gd name="T19" fmla="*/ 0 h 352"/>
                <a:gd name="T20" fmla="*/ 0 w 264"/>
                <a:gd name="T21" fmla="*/ 0 h 352"/>
                <a:gd name="T22" fmla="*/ 0 w 264"/>
                <a:gd name="T23" fmla="*/ 0 h 352"/>
                <a:gd name="T24" fmla="*/ 0 w 264"/>
                <a:gd name="T25" fmla="*/ 0 h 352"/>
                <a:gd name="T26" fmla="*/ 0 w 264"/>
                <a:gd name="T27" fmla="*/ 0 h 352"/>
                <a:gd name="T28" fmla="*/ 0 w 264"/>
                <a:gd name="T29" fmla="*/ 0 h 352"/>
                <a:gd name="T30" fmla="*/ 0 w 264"/>
                <a:gd name="T31" fmla="*/ 0 h 352"/>
                <a:gd name="T32" fmla="*/ 0 w 264"/>
                <a:gd name="T33" fmla="*/ 0 h 352"/>
                <a:gd name="T34" fmla="*/ 0 w 264"/>
                <a:gd name="T35" fmla="*/ 0 h 352"/>
                <a:gd name="T36" fmla="*/ 0 w 264"/>
                <a:gd name="T37" fmla="*/ 0 h 352"/>
                <a:gd name="T38" fmla="*/ 0 w 264"/>
                <a:gd name="T39" fmla="*/ 0 h 352"/>
                <a:gd name="T40" fmla="*/ 0 w 264"/>
                <a:gd name="T41" fmla="*/ 0 h 352"/>
                <a:gd name="T42" fmla="*/ 0 w 264"/>
                <a:gd name="T43" fmla="*/ 0 h 352"/>
                <a:gd name="T44" fmla="*/ 0 w 264"/>
                <a:gd name="T45" fmla="*/ 0 h 352"/>
                <a:gd name="T46" fmla="*/ 0 w 264"/>
                <a:gd name="T47" fmla="*/ 0 h 352"/>
                <a:gd name="T48" fmla="*/ 0 w 264"/>
                <a:gd name="T49" fmla="*/ 0 h 352"/>
                <a:gd name="T50" fmla="*/ 0 w 264"/>
                <a:gd name="T51" fmla="*/ 0 h 352"/>
                <a:gd name="T52" fmla="*/ 0 w 264"/>
                <a:gd name="T53" fmla="*/ 0 h 352"/>
                <a:gd name="T54" fmla="*/ 0 w 264"/>
                <a:gd name="T55" fmla="*/ 0 h 352"/>
                <a:gd name="T56" fmla="*/ 0 w 264"/>
                <a:gd name="T57" fmla="*/ 0 h 352"/>
                <a:gd name="T58" fmla="*/ 0 w 264"/>
                <a:gd name="T59" fmla="*/ 0 h 352"/>
                <a:gd name="T60" fmla="*/ 0 w 264"/>
                <a:gd name="T61" fmla="*/ 0 h 352"/>
                <a:gd name="T62" fmla="*/ 0 w 264"/>
                <a:gd name="T63" fmla="*/ 0 h 352"/>
                <a:gd name="T64" fmla="*/ 0 w 264"/>
                <a:gd name="T65" fmla="*/ 0 h 352"/>
                <a:gd name="T66" fmla="*/ 0 w 264"/>
                <a:gd name="T67" fmla="*/ 0 h 352"/>
                <a:gd name="T68" fmla="*/ 0 w 264"/>
                <a:gd name="T69" fmla="*/ 0 h 352"/>
                <a:gd name="T70" fmla="*/ 0 w 264"/>
                <a:gd name="T71" fmla="*/ 0 h 352"/>
                <a:gd name="T72" fmla="*/ 0 w 264"/>
                <a:gd name="T73" fmla="*/ 0 h 352"/>
                <a:gd name="T74" fmla="*/ 0 w 264"/>
                <a:gd name="T75" fmla="*/ 0 h 352"/>
                <a:gd name="T76" fmla="*/ 0 w 264"/>
                <a:gd name="T77" fmla="*/ 0 h 352"/>
                <a:gd name="T78" fmla="*/ 0 w 264"/>
                <a:gd name="T79" fmla="*/ 0 h 352"/>
                <a:gd name="T80" fmla="*/ 0 w 264"/>
                <a:gd name="T81" fmla="*/ 0 h 3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4"/>
                <a:gd name="T124" fmla="*/ 0 h 352"/>
                <a:gd name="T125" fmla="*/ 264 w 264"/>
                <a:gd name="T126" fmla="*/ 352 h 3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4" h="352">
                  <a:moveTo>
                    <a:pt x="167" y="1"/>
                  </a:moveTo>
                  <a:lnTo>
                    <a:pt x="176" y="2"/>
                  </a:lnTo>
                  <a:lnTo>
                    <a:pt x="187" y="6"/>
                  </a:lnTo>
                  <a:lnTo>
                    <a:pt x="196" y="8"/>
                  </a:lnTo>
                  <a:lnTo>
                    <a:pt x="204" y="12"/>
                  </a:lnTo>
                  <a:lnTo>
                    <a:pt x="210" y="15"/>
                  </a:lnTo>
                  <a:lnTo>
                    <a:pt x="218" y="22"/>
                  </a:lnTo>
                  <a:lnTo>
                    <a:pt x="225" y="26"/>
                  </a:lnTo>
                  <a:lnTo>
                    <a:pt x="233" y="33"/>
                  </a:lnTo>
                  <a:lnTo>
                    <a:pt x="237" y="39"/>
                  </a:lnTo>
                  <a:lnTo>
                    <a:pt x="243" y="46"/>
                  </a:lnTo>
                  <a:lnTo>
                    <a:pt x="246" y="53"/>
                  </a:lnTo>
                  <a:lnTo>
                    <a:pt x="251" y="61"/>
                  </a:lnTo>
                  <a:lnTo>
                    <a:pt x="253" y="68"/>
                  </a:lnTo>
                  <a:lnTo>
                    <a:pt x="257" y="77"/>
                  </a:lnTo>
                  <a:lnTo>
                    <a:pt x="258" y="86"/>
                  </a:lnTo>
                  <a:lnTo>
                    <a:pt x="262" y="95"/>
                  </a:lnTo>
                  <a:lnTo>
                    <a:pt x="263" y="106"/>
                  </a:lnTo>
                  <a:lnTo>
                    <a:pt x="264" y="120"/>
                  </a:lnTo>
                  <a:lnTo>
                    <a:pt x="264" y="135"/>
                  </a:lnTo>
                  <a:lnTo>
                    <a:pt x="264" y="149"/>
                  </a:lnTo>
                  <a:lnTo>
                    <a:pt x="262" y="164"/>
                  </a:lnTo>
                  <a:lnTo>
                    <a:pt x="261" y="179"/>
                  </a:lnTo>
                  <a:lnTo>
                    <a:pt x="258" y="193"/>
                  </a:lnTo>
                  <a:lnTo>
                    <a:pt x="257" y="208"/>
                  </a:lnTo>
                  <a:lnTo>
                    <a:pt x="252" y="222"/>
                  </a:lnTo>
                  <a:lnTo>
                    <a:pt x="247" y="235"/>
                  </a:lnTo>
                  <a:lnTo>
                    <a:pt x="244" y="249"/>
                  </a:lnTo>
                  <a:lnTo>
                    <a:pt x="239" y="263"/>
                  </a:lnTo>
                  <a:lnTo>
                    <a:pt x="233" y="275"/>
                  </a:lnTo>
                  <a:lnTo>
                    <a:pt x="228" y="287"/>
                  </a:lnTo>
                  <a:lnTo>
                    <a:pt x="222" y="299"/>
                  </a:lnTo>
                  <a:lnTo>
                    <a:pt x="217" y="311"/>
                  </a:lnTo>
                  <a:lnTo>
                    <a:pt x="204" y="325"/>
                  </a:lnTo>
                  <a:lnTo>
                    <a:pt x="190" y="335"/>
                  </a:lnTo>
                  <a:lnTo>
                    <a:pt x="175" y="343"/>
                  </a:lnTo>
                  <a:lnTo>
                    <a:pt x="159" y="350"/>
                  </a:lnTo>
                  <a:lnTo>
                    <a:pt x="141" y="352"/>
                  </a:lnTo>
                  <a:lnTo>
                    <a:pt x="126" y="352"/>
                  </a:lnTo>
                  <a:lnTo>
                    <a:pt x="109" y="350"/>
                  </a:lnTo>
                  <a:lnTo>
                    <a:pt x="93" y="347"/>
                  </a:lnTo>
                  <a:lnTo>
                    <a:pt x="76" y="339"/>
                  </a:lnTo>
                  <a:lnTo>
                    <a:pt x="61" y="331"/>
                  </a:lnTo>
                  <a:lnTo>
                    <a:pt x="47" y="320"/>
                  </a:lnTo>
                  <a:lnTo>
                    <a:pt x="35" y="309"/>
                  </a:lnTo>
                  <a:lnTo>
                    <a:pt x="23" y="297"/>
                  </a:lnTo>
                  <a:lnTo>
                    <a:pt x="15" y="281"/>
                  </a:lnTo>
                  <a:lnTo>
                    <a:pt x="9" y="265"/>
                  </a:lnTo>
                  <a:lnTo>
                    <a:pt x="7" y="249"/>
                  </a:lnTo>
                  <a:lnTo>
                    <a:pt x="3" y="234"/>
                  </a:lnTo>
                  <a:lnTo>
                    <a:pt x="2" y="221"/>
                  </a:lnTo>
                  <a:lnTo>
                    <a:pt x="0" y="206"/>
                  </a:lnTo>
                  <a:lnTo>
                    <a:pt x="0" y="192"/>
                  </a:lnTo>
                  <a:lnTo>
                    <a:pt x="0" y="178"/>
                  </a:lnTo>
                  <a:lnTo>
                    <a:pt x="2" y="162"/>
                  </a:lnTo>
                  <a:lnTo>
                    <a:pt x="4" y="149"/>
                  </a:lnTo>
                  <a:lnTo>
                    <a:pt x="8" y="135"/>
                  </a:lnTo>
                  <a:lnTo>
                    <a:pt x="11" y="120"/>
                  </a:lnTo>
                  <a:lnTo>
                    <a:pt x="15" y="106"/>
                  </a:lnTo>
                  <a:lnTo>
                    <a:pt x="20" y="93"/>
                  </a:lnTo>
                  <a:lnTo>
                    <a:pt x="26" y="80"/>
                  </a:lnTo>
                  <a:lnTo>
                    <a:pt x="33" y="67"/>
                  </a:lnTo>
                  <a:lnTo>
                    <a:pt x="39" y="54"/>
                  </a:lnTo>
                  <a:lnTo>
                    <a:pt x="47" y="42"/>
                  </a:lnTo>
                  <a:lnTo>
                    <a:pt x="57" y="33"/>
                  </a:lnTo>
                  <a:lnTo>
                    <a:pt x="63" y="26"/>
                  </a:lnTo>
                  <a:lnTo>
                    <a:pt x="70" y="22"/>
                  </a:lnTo>
                  <a:lnTo>
                    <a:pt x="79" y="16"/>
                  </a:lnTo>
                  <a:lnTo>
                    <a:pt x="86" y="13"/>
                  </a:lnTo>
                  <a:lnTo>
                    <a:pt x="93" y="10"/>
                  </a:lnTo>
                  <a:lnTo>
                    <a:pt x="100" y="7"/>
                  </a:lnTo>
                  <a:lnTo>
                    <a:pt x="108" y="5"/>
                  </a:lnTo>
                  <a:lnTo>
                    <a:pt x="116" y="3"/>
                  </a:lnTo>
                  <a:lnTo>
                    <a:pt x="122" y="1"/>
                  </a:lnTo>
                  <a:lnTo>
                    <a:pt x="128" y="1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61" y="1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13" name="Freeform 484"/>
            <p:cNvSpPr>
              <a:spLocks/>
            </p:cNvSpPr>
            <p:nvPr/>
          </p:nvSpPr>
          <p:spPr bwMode="auto">
            <a:xfrm>
              <a:off x="6929" y="3928"/>
              <a:ext cx="39" cy="14"/>
            </a:xfrm>
            <a:custGeom>
              <a:avLst/>
              <a:gdLst>
                <a:gd name="T0" fmla="*/ 0 w 154"/>
                <a:gd name="T1" fmla="*/ 0 h 57"/>
                <a:gd name="T2" fmla="*/ 0 w 154"/>
                <a:gd name="T3" fmla="*/ 0 h 57"/>
                <a:gd name="T4" fmla="*/ 0 w 154"/>
                <a:gd name="T5" fmla="*/ 0 h 57"/>
                <a:gd name="T6" fmla="*/ 0 w 154"/>
                <a:gd name="T7" fmla="*/ 0 h 57"/>
                <a:gd name="T8" fmla="*/ 0 w 154"/>
                <a:gd name="T9" fmla="*/ 0 h 57"/>
                <a:gd name="T10" fmla="*/ 0 w 154"/>
                <a:gd name="T11" fmla="*/ 0 h 57"/>
                <a:gd name="T12" fmla="*/ 0 w 154"/>
                <a:gd name="T13" fmla="*/ 0 h 57"/>
                <a:gd name="T14" fmla="*/ 0 w 154"/>
                <a:gd name="T15" fmla="*/ 0 h 57"/>
                <a:gd name="T16" fmla="*/ 0 w 154"/>
                <a:gd name="T17" fmla="*/ 0 h 57"/>
                <a:gd name="T18" fmla="*/ 0 w 154"/>
                <a:gd name="T19" fmla="*/ 0 h 57"/>
                <a:gd name="T20" fmla="*/ 0 w 154"/>
                <a:gd name="T21" fmla="*/ 0 h 57"/>
                <a:gd name="T22" fmla="*/ 0 w 154"/>
                <a:gd name="T23" fmla="*/ 0 h 57"/>
                <a:gd name="T24" fmla="*/ 0 w 154"/>
                <a:gd name="T25" fmla="*/ 0 h 57"/>
                <a:gd name="T26" fmla="*/ 0 w 154"/>
                <a:gd name="T27" fmla="*/ 0 h 57"/>
                <a:gd name="T28" fmla="*/ 0 w 154"/>
                <a:gd name="T29" fmla="*/ 0 h 57"/>
                <a:gd name="T30" fmla="*/ 0 w 154"/>
                <a:gd name="T31" fmla="*/ 0 h 57"/>
                <a:gd name="T32" fmla="*/ 0 w 154"/>
                <a:gd name="T33" fmla="*/ 0 h 57"/>
                <a:gd name="T34" fmla="*/ 0 w 154"/>
                <a:gd name="T35" fmla="*/ 0 h 57"/>
                <a:gd name="T36" fmla="*/ 0 w 154"/>
                <a:gd name="T37" fmla="*/ 0 h 57"/>
                <a:gd name="T38" fmla="*/ 0 w 154"/>
                <a:gd name="T39" fmla="*/ 0 h 57"/>
                <a:gd name="T40" fmla="*/ 0 w 154"/>
                <a:gd name="T41" fmla="*/ 0 h 57"/>
                <a:gd name="T42" fmla="*/ 0 w 154"/>
                <a:gd name="T43" fmla="*/ 0 h 57"/>
                <a:gd name="T44" fmla="*/ 0 w 154"/>
                <a:gd name="T45" fmla="*/ 0 h 57"/>
                <a:gd name="T46" fmla="*/ 0 w 154"/>
                <a:gd name="T47" fmla="*/ 0 h 57"/>
                <a:gd name="T48" fmla="*/ 0 w 154"/>
                <a:gd name="T49" fmla="*/ 0 h 57"/>
                <a:gd name="T50" fmla="*/ 0 w 154"/>
                <a:gd name="T51" fmla="*/ 0 h 57"/>
                <a:gd name="T52" fmla="*/ 0 w 154"/>
                <a:gd name="T53" fmla="*/ 0 h 57"/>
                <a:gd name="T54" fmla="*/ 0 w 154"/>
                <a:gd name="T55" fmla="*/ 0 h 57"/>
                <a:gd name="T56" fmla="*/ 0 w 154"/>
                <a:gd name="T57" fmla="*/ 0 h 57"/>
                <a:gd name="T58" fmla="*/ 0 w 154"/>
                <a:gd name="T59" fmla="*/ 0 h 57"/>
                <a:gd name="T60" fmla="*/ 0 w 154"/>
                <a:gd name="T61" fmla="*/ 0 h 57"/>
                <a:gd name="T62" fmla="*/ 0 w 154"/>
                <a:gd name="T63" fmla="*/ 0 h 57"/>
                <a:gd name="T64" fmla="*/ 0 w 154"/>
                <a:gd name="T65" fmla="*/ 0 h 57"/>
                <a:gd name="T66" fmla="*/ 0 w 154"/>
                <a:gd name="T67" fmla="*/ 0 h 57"/>
                <a:gd name="T68" fmla="*/ 0 w 154"/>
                <a:gd name="T69" fmla="*/ 0 h 57"/>
                <a:gd name="T70" fmla="*/ 0 w 154"/>
                <a:gd name="T71" fmla="*/ 0 h 57"/>
                <a:gd name="T72" fmla="*/ 0 w 154"/>
                <a:gd name="T73" fmla="*/ 0 h 57"/>
                <a:gd name="T74" fmla="*/ 0 w 154"/>
                <a:gd name="T75" fmla="*/ 0 h 57"/>
                <a:gd name="T76" fmla="*/ 0 w 154"/>
                <a:gd name="T77" fmla="*/ 0 h 57"/>
                <a:gd name="T78" fmla="*/ 0 w 154"/>
                <a:gd name="T79" fmla="*/ 0 h 57"/>
                <a:gd name="T80" fmla="*/ 0 w 154"/>
                <a:gd name="T81" fmla="*/ 0 h 57"/>
                <a:gd name="T82" fmla="*/ 0 w 154"/>
                <a:gd name="T83" fmla="*/ 0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4"/>
                <a:gd name="T127" fmla="*/ 0 h 57"/>
                <a:gd name="T128" fmla="*/ 154 w 154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4" h="57">
                  <a:moveTo>
                    <a:pt x="146" y="0"/>
                  </a:moveTo>
                  <a:lnTo>
                    <a:pt x="154" y="4"/>
                  </a:lnTo>
                  <a:lnTo>
                    <a:pt x="152" y="7"/>
                  </a:lnTo>
                  <a:lnTo>
                    <a:pt x="148" y="7"/>
                  </a:lnTo>
                  <a:lnTo>
                    <a:pt x="145" y="10"/>
                  </a:lnTo>
                  <a:lnTo>
                    <a:pt x="139" y="11"/>
                  </a:lnTo>
                  <a:lnTo>
                    <a:pt x="133" y="14"/>
                  </a:lnTo>
                  <a:lnTo>
                    <a:pt x="126" y="17"/>
                  </a:lnTo>
                  <a:lnTo>
                    <a:pt x="120" y="18"/>
                  </a:lnTo>
                  <a:lnTo>
                    <a:pt x="112" y="20"/>
                  </a:lnTo>
                  <a:lnTo>
                    <a:pt x="106" y="22"/>
                  </a:lnTo>
                  <a:lnTo>
                    <a:pt x="99" y="24"/>
                  </a:lnTo>
                  <a:lnTo>
                    <a:pt x="93" y="26"/>
                  </a:lnTo>
                  <a:lnTo>
                    <a:pt x="87" y="27"/>
                  </a:lnTo>
                  <a:lnTo>
                    <a:pt x="86" y="31"/>
                  </a:lnTo>
                  <a:lnTo>
                    <a:pt x="75" y="34"/>
                  </a:lnTo>
                  <a:lnTo>
                    <a:pt x="65" y="38"/>
                  </a:lnTo>
                  <a:lnTo>
                    <a:pt x="53" y="41"/>
                  </a:lnTo>
                  <a:lnTo>
                    <a:pt x="43" y="46"/>
                  </a:lnTo>
                  <a:lnTo>
                    <a:pt x="32" y="49"/>
                  </a:lnTo>
                  <a:lnTo>
                    <a:pt x="21" y="51"/>
                  </a:lnTo>
                  <a:lnTo>
                    <a:pt x="10" y="53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6" y="41"/>
                  </a:lnTo>
                  <a:lnTo>
                    <a:pt x="13" y="38"/>
                  </a:lnTo>
                  <a:lnTo>
                    <a:pt x="20" y="35"/>
                  </a:lnTo>
                  <a:lnTo>
                    <a:pt x="30" y="31"/>
                  </a:lnTo>
                  <a:lnTo>
                    <a:pt x="37" y="27"/>
                  </a:lnTo>
                  <a:lnTo>
                    <a:pt x="45" y="24"/>
                  </a:lnTo>
                  <a:lnTo>
                    <a:pt x="55" y="21"/>
                  </a:lnTo>
                  <a:lnTo>
                    <a:pt x="66" y="21"/>
                  </a:lnTo>
                  <a:lnTo>
                    <a:pt x="73" y="16"/>
                  </a:lnTo>
                  <a:lnTo>
                    <a:pt x="83" y="12"/>
                  </a:lnTo>
                  <a:lnTo>
                    <a:pt x="92" y="9"/>
                  </a:lnTo>
                  <a:lnTo>
                    <a:pt x="103" y="7"/>
                  </a:lnTo>
                  <a:lnTo>
                    <a:pt x="114" y="5"/>
                  </a:lnTo>
                  <a:lnTo>
                    <a:pt x="125" y="4"/>
                  </a:lnTo>
                  <a:lnTo>
                    <a:pt x="136" y="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14" name="Freeform 485"/>
            <p:cNvSpPr>
              <a:spLocks/>
            </p:cNvSpPr>
            <p:nvPr/>
          </p:nvSpPr>
          <p:spPr bwMode="auto">
            <a:xfrm>
              <a:off x="6565" y="3928"/>
              <a:ext cx="80" cy="14"/>
            </a:xfrm>
            <a:custGeom>
              <a:avLst/>
              <a:gdLst>
                <a:gd name="T0" fmla="*/ 0 w 318"/>
                <a:gd name="T1" fmla="*/ 0 h 54"/>
                <a:gd name="T2" fmla="*/ 0 w 318"/>
                <a:gd name="T3" fmla="*/ 0 h 54"/>
                <a:gd name="T4" fmla="*/ 0 w 318"/>
                <a:gd name="T5" fmla="*/ 0 h 54"/>
                <a:gd name="T6" fmla="*/ 0 w 318"/>
                <a:gd name="T7" fmla="*/ 0 h 54"/>
                <a:gd name="T8" fmla="*/ 0 w 318"/>
                <a:gd name="T9" fmla="*/ 0 h 54"/>
                <a:gd name="T10" fmla="*/ 0 w 318"/>
                <a:gd name="T11" fmla="*/ 0 h 54"/>
                <a:gd name="T12" fmla="*/ 0 w 318"/>
                <a:gd name="T13" fmla="*/ 0 h 54"/>
                <a:gd name="T14" fmla="*/ 0 w 318"/>
                <a:gd name="T15" fmla="*/ 0 h 54"/>
                <a:gd name="T16" fmla="*/ 0 w 318"/>
                <a:gd name="T17" fmla="*/ 0 h 54"/>
                <a:gd name="T18" fmla="*/ 0 w 318"/>
                <a:gd name="T19" fmla="*/ 0 h 54"/>
                <a:gd name="T20" fmla="*/ 0 w 318"/>
                <a:gd name="T21" fmla="*/ 0 h 54"/>
                <a:gd name="T22" fmla="*/ 0 w 318"/>
                <a:gd name="T23" fmla="*/ 0 h 54"/>
                <a:gd name="T24" fmla="*/ 0 w 318"/>
                <a:gd name="T25" fmla="*/ 0 h 54"/>
                <a:gd name="T26" fmla="*/ 0 w 318"/>
                <a:gd name="T27" fmla="*/ 0 h 54"/>
                <a:gd name="T28" fmla="*/ 0 w 318"/>
                <a:gd name="T29" fmla="*/ 0 h 54"/>
                <a:gd name="T30" fmla="*/ 0 w 318"/>
                <a:gd name="T31" fmla="*/ 0 h 54"/>
                <a:gd name="T32" fmla="*/ 0 w 318"/>
                <a:gd name="T33" fmla="*/ 0 h 54"/>
                <a:gd name="T34" fmla="*/ 0 w 318"/>
                <a:gd name="T35" fmla="*/ 0 h 54"/>
                <a:gd name="T36" fmla="*/ 0 w 318"/>
                <a:gd name="T37" fmla="*/ 0 h 54"/>
                <a:gd name="T38" fmla="*/ 0 w 318"/>
                <a:gd name="T39" fmla="*/ 0 h 54"/>
                <a:gd name="T40" fmla="*/ 0 w 318"/>
                <a:gd name="T41" fmla="*/ 0 h 54"/>
                <a:gd name="T42" fmla="*/ 0 w 318"/>
                <a:gd name="T43" fmla="*/ 0 h 54"/>
                <a:gd name="T44" fmla="*/ 0 w 318"/>
                <a:gd name="T45" fmla="*/ 0 h 54"/>
                <a:gd name="T46" fmla="*/ 0 w 318"/>
                <a:gd name="T47" fmla="*/ 0 h 54"/>
                <a:gd name="T48" fmla="*/ 0 w 318"/>
                <a:gd name="T49" fmla="*/ 0 h 54"/>
                <a:gd name="T50" fmla="*/ 0 w 318"/>
                <a:gd name="T51" fmla="*/ 0 h 54"/>
                <a:gd name="T52" fmla="*/ 0 w 318"/>
                <a:gd name="T53" fmla="*/ 0 h 54"/>
                <a:gd name="T54" fmla="*/ 0 w 318"/>
                <a:gd name="T55" fmla="*/ 0 h 54"/>
                <a:gd name="T56" fmla="*/ 0 w 318"/>
                <a:gd name="T57" fmla="*/ 0 h 54"/>
                <a:gd name="T58" fmla="*/ 0 w 318"/>
                <a:gd name="T59" fmla="*/ 0 h 54"/>
                <a:gd name="T60" fmla="*/ 0 w 318"/>
                <a:gd name="T61" fmla="*/ 0 h 54"/>
                <a:gd name="T62" fmla="*/ 0 w 318"/>
                <a:gd name="T63" fmla="*/ 0 h 54"/>
                <a:gd name="T64" fmla="*/ 0 w 318"/>
                <a:gd name="T65" fmla="*/ 0 h 54"/>
                <a:gd name="T66" fmla="*/ 0 w 318"/>
                <a:gd name="T67" fmla="*/ 0 h 54"/>
                <a:gd name="T68" fmla="*/ 0 w 318"/>
                <a:gd name="T69" fmla="*/ 0 h 54"/>
                <a:gd name="T70" fmla="*/ 0 w 318"/>
                <a:gd name="T71" fmla="*/ 0 h 54"/>
                <a:gd name="T72" fmla="*/ 0 w 318"/>
                <a:gd name="T73" fmla="*/ 0 h 54"/>
                <a:gd name="T74" fmla="*/ 0 w 318"/>
                <a:gd name="T75" fmla="*/ 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8"/>
                <a:gd name="T115" fmla="*/ 0 h 54"/>
                <a:gd name="T116" fmla="*/ 318 w 318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8" h="54">
                  <a:moveTo>
                    <a:pt x="0" y="2"/>
                  </a:moveTo>
                  <a:lnTo>
                    <a:pt x="19" y="0"/>
                  </a:lnTo>
                  <a:lnTo>
                    <a:pt x="38" y="0"/>
                  </a:lnTo>
                  <a:lnTo>
                    <a:pt x="57" y="1"/>
                  </a:lnTo>
                  <a:lnTo>
                    <a:pt x="79" y="2"/>
                  </a:lnTo>
                  <a:lnTo>
                    <a:pt x="98" y="3"/>
                  </a:lnTo>
                  <a:lnTo>
                    <a:pt x="118" y="4"/>
                  </a:lnTo>
                  <a:lnTo>
                    <a:pt x="138" y="7"/>
                  </a:lnTo>
                  <a:lnTo>
                    <a:pt x="159" y="10"/>
                  </a:lnTo>
                  <a:lnTo>
                    <a:pt x="177" y="13"/>
                  </a:lnTo>
                  <a:lnTo>
                    <a:pt x="196" y="15"/>
                  </a:lnTo>
                  <a:lnTo>
                    <a:pt x="216" y="17"/>
                  </a:lnTo>
                  <a:lnTo>
                    <a:pt x="236" y="20"/>
                  </a:lnTo>
                  <a:lnTo>
                    <a:pt x="255" y="21"/>
                  </a:lnTo>
                  <a:lnTo>
                    <a:pt x="275" y="23"/>
                  </a:lnTo>
                  <a:lnTo>
                    <a:pt x="296" y="24"/>
                  </a:lnTo>
                  <a:lnTo>
                    <a:pt x="318" y="26"/>
                  </a:lnTo>
                  <a:lnTo>
                    <a:pt x="315" y="33"/>
                  </a:lnTo>
                  <a:lnTo>
                    <a:pt x="314" y="40"/>
                  </a:lnTo>
                  <a:lnTo>
                    <a:pt x="313" y="47"/>
                  </a:lnTo>
                  <a:lnTo>
                    <a:pt x="313" y="54"/>
                  </a:lnTo>
                  <a:lnTo>
                    <a:pt x="309" y="53"/>
                  </a:lnTo>
                  <a:lnTo>
                    <a:pt x="301" y="51"/>
                  </a:lnTo>
                  <a:lnTo>
                    <a:pt x="289" y="49"/>
                  </a:lnTo>
                  <a:lnTo>
                    <a:pt x="273" y="47"/>
                  </a:lnTo>
                  <a:lnTo>
                    <a:pt x="254" y="45"/>
                  </a:lnTo>
                  <a:lnTo>
                    <a:pt x="233" y="42"/>
                  </a:lnTo>
                  <a:lnTo>
                    <a:pt x="210" y="38"/>
                  </a:lnTo>
                  <a:lnTo>
                    <a:pt x="187" y="35"/>
                  </a:lnTo>
                  <a:lnTo>
                    <a:pt x="161" y="31"/>
                  </a:lnTo>
                  <a:lnTo>
                    <a:pt x="137" y="27"/>
                  </a:lnTo>
                  <a:lnTo>
                    <a:pt x="110" y="22"/>
                  </a:lnTo>
                  <a:lnTo>
                    <a:pt x="86" y="18"/>
                  </a:lnTo>
                  <a:lnTo>
                    <a:pt x="60" y="14"/>
                  </a:lnTo>
                  <a:lnTo>
                    <a:pt x="38" y="9"/>
                  </a:lnTo>
                  <a:lnTo>
                    <a:pt x="16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15" name="Freeform 486"/>
            <p:cNvSpPr>
              <a:spLocks/>
            </p:cNvSpPr>
            <p:nvPr/>
          </p:nvSpPr>
          <p:spPr bwMode="auto">
            <a:xfrm>
              <a:off x="6680" y="3932"/>
              <a:ext cx="26" cy="27"/>
            </a:xfrm>
            <a:custGeom>
              <a:avLst/>
              <a:gdLst>
                <a:gd name="T0" fmla="*/ 0 w 101"/>
                <a:gd name="T1" fmla="*/ 0 h 108"/>
                <a:gd name="T2" fmla="*/ 0 w 101"/>
                <a:gd name="T3" fmla="*/ 0 h 108"/>
                <a:gd name="T4" fmla="*/ 0 w 101"/>
                <a:gd name="T5" fmla="*/ 0 h 108"/>
                <a:gd name="T6" fmla="*/ 0 w 101"/>
                <a:gd name="T7" fmla="*/ 0 h 108"/>
                <a:gd name="T8" fmla="*/ 0 w 101"/>
                <a:gd name="T9" fmla="*/ 0 h 108"/>
                <a:gd name="T10" fmla="*/ 0 w 101"/>
                <a:gd name="T11" fmla="*/ 0 h 108"/>
                <a:gd name="T12" fmla="*/ 0 w 101"/>
                <a:gd name="T13" fmla="*/ 0 h 108"/>
                <a:gd name="T14" fmla="*/ 0 w 101"/>
                <a:gd name="T15" fmla="*/ 0 h 108"/>
                <a:gd name="T16" fmla="*/ 0 w 101"/>
                <a:gd name="T17" fmla="*/ 0 h 108"/>
                <a:gd name="T18" fmla="*/ 0 w 101"/>
                <a:gd name="T19" fmla="*/ 0 h 108"/>
                <a:gd name="T20" fmla="*/ 0 w 101"/>
                <a:gd name="T21" fmla="*/ 0 h 108"/>
                <a:gd name="T22" fmla="*/ 0 w 101"/>
                <a:gd name="T23" fmla="*/ 0 h 108"/>
                <a:gd name="T24" fmla="*/ 0 w 101"/>
                <a:gd name="T25" fmla="*/ 0 h 108"/>
                <a:gd name="T26" fmla="*/ 0 w 101"/>
                <a:gd name="T27" fmla="*/ 0 h 108"/>
                <a:gd name="T28" fmla="*/ 0 w 101"/>
                <a:gd name="T29" fmla="*/ 0 h 108"/>
                <a:gd name="T30" fmla="*/ 0 w 101"/>
                <a:gd name="T31" fmla="*/ 0 h 108"/>
                <a:gd name="T32" fmla="*/ 0 w 101"/>
                <a:gd name="T33" fmla="*/ 0 h 108"/>
                <a:gd name="T34" fmla="*/ 0 w 101"/>
                <a:gd name="T35" fmla="*/ 0 h 108"/>
                <a:gd name="T36" fmla="*/ 0 w 101"/>
                <a:gd name="T37" fmla="*/ 0 h 108"/>
                <a:gd name="T38" fmla="*/ 0 w 101"/>
                <a:gd name="T39" fmla="*/ 0 h 108"/>
                <a:gd name="T40" fmla="*/ 0 w 101"/>
                <a:gd name="T41" fmla="*/ 0 h 108"/>
                <a:gd name="T42" fmla="*/ 0 w 101"/>
                <a:gd name="T43" fmla="*/ 0 h 108"/>
                <a:gd name="T44" fmla="*/ 0 w 101"/>
                <a:gd name="T45" fmla="*/ 0 h 108"/>
                <a:gd name="T46" fmla="*/ 0 w 101"/>
                <a:gd name="T47" fmla="*/ 0 h 108"/>
                <a:gd name="T48" fmla="*/ 0 w 101"/>
                <a:gd name="T49" fmla="*/ 0 h 108"/>
                <a:gd name="T50" fmla="*/ 0 w 101"/>
                <a:gd name="T51" fmla="*/ 0 h 108"/>
                <a:gd name="T52" fmla="*/ 0 w 101"/>
                <a:gd name="T53" fmla="*/ 0 h 108"/>
                <a:gd name="T54" fmla="*/ 0 w 101"/>
                <a:gd name="T55" fmla="*/ 0 h 108"/>
                <a:gd name="T56" fmla="*/ 0 w 101"/>
                <a:gd name="T57" fmla="*/ 0 h 108"/>
                <a:gd name="T58" fmla="*/ 0 w 101"/>
                <a:gd name="T59" fmla="*/ 0 h 108"/>
                <a:gd name="T60" fmla="*/ 0 w 101"/>
                <a:gd name="T61" fmla="*/ 0 h 108"/>
                <a:gd name="T62" fmla="*/ 0 w 101"/>
                <a:gd name="T63" fmla="*/ 0 h 108"/>
                <a:gd name="T64" fmla="*/ 0 w 101"/>
                <a:gd name="T65" fmla="*/ 0 h 108"/>
                <a:gd name="T66" fmla="*/ 0 w 101"/>
                <a:gd name="T67" fmla="*/ 0 h 1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1"/>
                <a:gd name="T103" fmla="*/ 0 h 108"/>
                <a:gd name="T104" fmla="*/ 101 w 101"/>
                <a:gd name="T105" fmla="*/ 108 h 1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1" h="108">
                  <a:moveTo>
                    <a:pt x="60" y="2"/>
                  </a:moveTo>
                  <a:lnTo>
                    <a:pt x="73" y="5"/>
                  </a:lnTo>
                  <a:lnTo>
                    <a:pt x="83" y="11"/>
                  </a:lnTo>
                  <a:lnTo>
                    <a:pt x="90" y="18"/>
                  </a:lnTo>
                  <a:lnTo>
                    <a:pt x="96" y="28"/>
                  </a:lnTo>
                  <a:lnTo>
                    <a:pt x="100" y="37"/>
                  </a:lnTo>
                  <a:lnTo>
                    <a:pt x="101" y="48"/>
                  </a:lnTo>
                  <a:lnTo>
                    <a:pt x="101" y="59"/>
                  </a:lnTo>
                  <a:lnTo>
                    <a:pt x="98" y="71"/>
                  </a:lnTo>
                  <a:lnTo>
                    <a:pt x="94" y="80"/>
                  </a:lnTo>
                  <a:lnTo>
                    <a:pt x="88" y="90"/>
                  </a:lnTo>
                  <a:lnTo>
                    <a:pt x="80" y="96"/>
                  </a:lnTo>
                  <a:lnTo>
                    <a:pt x="72" y="104"/>
                  </a:lnTo>
                  <a:lnTo>
                    <a:pt x="61" y="106"/>
                  </a:lnTo>
                  <a:lnTo>
                    <a:pt x="51" y="108"/>
                  </a:lnTo>
                  <a:lnTo>
                    <a:pt x="39" y="106"/>
                  </a:lnTo>
                  <a:lnTo>
                    <a:pt x="29" y="102"/>
                  </a:lnTo>
                  <a:lnTo>
                    <a:pt x="19" y="98"/>
                  </a:lnTo>
                  <a:lnTo>
                    <a:pt x="13" y="94"/>
                  </a:lnTo>
                  <a:lnTo>
                    <a:pt x="6" y="86"/>
                  </a:lnTo>
                  <a:lnTo>
                    <a:pt x="3" y="80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4" y="34"/>
                  </a:lnTo>
                  <a:lnTo>
                    <a:pt x="10" y="26"/>
                  </a:lnTo>
                  <a:lnTo>
                    <a:pt x="15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9" y="0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16" name="Freeform 487"/>
            <p:cNvSpPr>
              <a:spLocks/>
            </p:cNvSpPr>
            <p:nvPr/>
          </p:nvSpPr>
          <p:spPr bwMode="auto">
            <a:xfrm>
              <a:off x="6875" y="3933"/>
              <a:ext cx="7" cy="5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w 28"/>
                <a:gd name="T21" fmla="*/ 0 h 18"/>
                <a:gd name="T22" fmla="*/ 0 w 28"/>
                <a:gd name="T23" fmla="*/ 0 h 18"/>
                <a:gd name="T24" fmla="*/ 0 w 28"/>
                <a:gd name="T25" fmla="*/ 0 h 18"/>
                <a:gd name="T26" fmla="*/ 0 w 28"/>
                <a:gd name="T27" fmla="*/ 0 h 18"/>
                <a:gd name="T28" fmla="*/ 0 w 28"/>
                <a:gd name="T29" fmla="*/ 0 h 18"/>
                <a:gd name="T30" fmla="*/ 0 w 28"/>
                <a:gd name="T31" fmla="*/ 0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18"/>
                <a:gd name="T50" fmla="*/ 28 w 28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18">
                  <a:moveTo>
                    <a:pt x="18" y="0"/>
                  </a:moveTo>
                  <a:lnTo>
                    <a:pt x="25" y="3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17" name="Freeform 488"/>
            <p:cNvSpPr>
              <a:spLocks/>
            </p:cNvSpPr>
            <p:nvPr/>
          </p:nvSpPr>
          <p:spPr bwMode="auto">
            <a:xfrm>
              <a:off x="7110" y="3937"/>
              <a:ext cx="38" cy="47"/>
            </a:xfrm>
            <a:custGeom>
              <a:avLst/>
              <a:gdLst>
                <a:gd name="T0" fmla="*/ 0 w 149"/>
                <a:gd name="T1" fmla="*/ 0 h 189"/>
                <a:gd name="T2" fmla="*/ 0 w 149"/>
                <a:gd name="T3" fmla="*/ 0 h 189"/>
                <a:gd name="T4" fmla="*/ 0 w 149"/>
                <a:gd name="T5" fmla="*/ 0 h 189"/>
                <a:gd name="T6" fmla="*/ 0 w 149"/>
                <a:gd name="T7" fmla="*/ 0 h 189"/>
                <a:gd name="T8" fmla="*/ 0 w 149"/>
                <a:gd name="T9" fmla="*/ 0 h 189"/>
                <a:gd name="T10" fmla="*/ 0 w 149"/>
                <a:gd name="T11" fmla="*/ 0 h 189"/>
                <a:gd name="T12" fmla="*/ 0 w 149"/>
                <a:gd name="T13" fmla="*/ 0 h 189"/>
                <a:gd name="T14" fmla="*/ 0 w 149"/>
                <a:gd name="T15" fmla="*/ 0 h 189"/>
                <a:gd name="T16" fmla="*/ 0 w 149"/>
                <a:gd name="T17" fmla="*/ 0 h 189"/>
                <a:gd name="T18" fmla="*/ 0 w 149"/>
                <a:gd name="T19" fmla="*/ 0 h 189"/>
                <a:gd name="T20" fmla="*/ 0 w 149"/>
                <a:gd name="T21" fmla="*/ 0 h 189"/>
                <a:gd name="T22" fmla="*/ 0 w 149"/>
                <a:gd name="T23" fmla="*/ 0 h 189"/>
                <a:gd name="T24" fmla="*/ 0 w 149"/>
                <a:gd name="T25" fmla="*/ 0 h 189"/>
                <a:gd name="T26" fmla="*/ 0 w 149"/>
                <a:gd name="T27" fmla="*/ 0 h 189"/>
                <a:gd name="T28" fmla="*/ 0 w 149"/>
                <a:gd name="T29" fmla="*/ 0 h 189"/>
                <a:gd name="T30" fmla="*/ 0 w 149"/>
                <a:gd name="T31" fmla="*/ 0 h 189"/>
                <a:gd name="T32" fmla="*/ 0 w 149"/>
                <a:gd name="T33" fmla="*/ 0 h 189"/>
                <a:gd name="T34" fmla="*/ 0 w 149"/>
                <a:gd name="T35" fmla="*/ 0 h 189"/>
                <a:gd name="T36" fmla="*/ 0 w 149"/>
                <a:gd name="T37" fmla="*/ 0 h 189"/>
                <a:gd name="T38" fmla="*/ 0 w 149"/>
                <a:gd name="T39" fmla="*/ 0 h 189"/>
                <a:gd name="T40" fmla="*/ 0 w 149"/>
                <a:gd name="T41" fmla="*/ 0 h 189"/>
                <a:gd name="T42" fmla="*/ 0 w 149"/>
                <a:gd name="T43" fmla="*/ 0 h 189"/>
                <a:gd name="T44" fmla="*/ 0 w 149"/>
                <a:gd name="T45" fmla="*/ 0 h 189"/>
                <a:gd name="T46" fmla="*/ 0 w 149"/>
                <a:gd name="T47" fmla="*/ 0 h 189"/>
                <a:gd name="T48" fmla="*/ 0 w 149"/>
                <a:gd name="T49" fmla="*/ 0 h 189"/>
                <a:gd name="T50" fmla="*/ 0 w 149"/>
                <a:gd name="T51" fmla="*/ 0 h 189"/>
                <a:gd name="T52" fmla="*/ 0 w 149"/>
                <a:gd name="T53" fmla="*/ 0 h 189"/>
                <a:gd name="T54" fmla="*/ 0 w 149"/>
                <a:gd name="T55" fmla="*/ 0 h 189"/>
                <a:gd name="T56" fmla="*/ 0 w 149"/>
                <a:gd name="T57" fmla="*/ 0 h 189"/>
                <a:gd name="T58" fmla="*/ 0 w 149"/>
                <a:gd name="T59" fmla="*/ 0 h 189"/>
                <a:gd name="T60" fmla="*/ 0 w 149"/>
                <a:gd name="T61" fmla="*/ 0 h 189"/>
                <a:gd name="T62" fmla="*/ 0 w 149"/>
                <a:gd name="T63" fmla="*/ 0 h 189"/>
                <a:gd name="T64" fmla="*/ 0 w 149"/>
                <a:gd name="T65" fmla="*/ 0 h 189"/>
                <a:gd name="T66" fmla="*/ 0 w 149"/>
                <a:gd name="T67" fmla="*/ 0 h 189"/>
                <a:gd name="T68" fmla="*/ 0 w 149"/>
                <a:gd name="T69" fmla="*/ 0 h 189"/>
                <a:gd name="T70" fmla="*/ 0 w 149"/>
                <a:gd name="T71" fmla="*/ 0 h 189"/>
                <a:gd name="T72" fmla="*/ 0 w 149"/>
                <a:gd name="T73" fmla="*/ 0 h 189"/>
                <a:gd name="T74" fmla="*/ 0 w 149"/>
                <a:gd name="T75" fmla="*/ 0 h 189"/>
                <a:gd name="T76" fmla="*/ 0 w 149"/>
                <a:gd name="T77" fmla="*/ 0 h 189"/>
                <a:gd name="T78" fmla="*/ 0 w 149"/>
                <a:gd name="T79" fmla="*/ 0 h 189"/>
                <a:gd name="T80" fmla="*/ 0 w 149"/>
                <a:gd name="T81" fmla="*/ 0 h 189"/>
                <a:gd name="T82" fmla="*/ 0 w 149"/>
                <a:gd name="T83" fmla="*/ 0 h 189"/>
                <a:gd name="T84" fmla="*/ 0 w 149"/>
                <a:gd name="T85" fmla="*/ 0 h 189"/>
                <a:gd name="T86" fmla="*/ 0 w 149"/>
                <a:gd name="T87" fmla="*/ 0 h 1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9"/>
                <a:gd name="T133" fmla="*/ 0 h 189"/>
                <a:gd name="T134" fmla="*/ 149 w 149"/>
                <a:gd name="T135" fmla="*/ 189 h 18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9" h="189">
                  <a:moveTo>
                    <a:pt x="84" y="0"/>
                  </a:moveTo>
                  <a:lnTo>
                    <a:pt x="103" y="2"/>
                  </a:lnTo>
                  <a:lnTo>
                    <a:pt x="118" y="9"/>
                  </a:lnTo>
                  <a:lnTo>
                    <a:pt x="130" y="17"/>
                  </a:lnTo>
                  <a:lnTo>
                    <a:pt x="139" y="30"/>
                  </a:lnTo>
                  <a:lnTo>
                    <a:pt x="145" y="43"/>
                  </a:lnTo>
                  <a:lnTo>
                    <a:pt x="149" y="57"/>
                  </a:lnTo>
                  <a:lnTo>
                    <a:pt x="149" y="74"/>
                  </a:lnTo>
                  <a:lnTo>
                    <a:pt x="149" y="91"/>
                  </a:lnTo>
                  <a:lnTo>
                    <a:pt x="143" y="107"/>
                  </a:lnTo>
                  <a:lnTo>
                    <a:pt x="138" y="123"/>
                  </a:lnTo>
                  <a:lnTo>
                    <a:pt x="128" y="139"/>
                  </a:lnTo>
                  <a:lnTo>
                    <a:pt x="120" y="153"/>
                  </a:lnTo>
                  <a:lnTo>
                    <a:pt x="108" y="165"/>
                  </a:lnTo>
                  <a:lnTo>
                    <a:pt x="96" y="175"/>
                  </a:lnTo>
                  <a:lnTo>
                    <a:pt x="81" y="183"/>
                  </a:lnTo>
                  <a:lnTo>
                    <a:pt x="69" y="189"/>
                  </a:lnTo>
                  <a:lnTo>
                    <a:pt x="59" y="187"/>
                  </a:lnTo>
                  <a:lnTo>
                    <a:pt x="48" y="185"/>
                  </a:lnTo>
                  <a:lnTo>
                    <a:pt x="39" y="181"/>
                  </a:lnTo>
                  <a:lnTo>
                    <a:pt x="32" y="175"/>
                  </a:lnTo>
                  <a:lnTo>
                    <a:pt x="24" y="168"/>
                  </a:lnTo>
                  <a:lnTo>
                    <a:pt x="18" y="160"/>
                  </a:lnTo>
                  <a:lnTo>
                    <a:pt x="12" y="150"/>
                  </a:lnTo>
                  <a:lnTo>
                    <a:pt x="8" y="142"/>
                  </a:lnTo>
                  <a:lnTo>
                    <a:pt x="3" y="131"/>
                  </a:lnTo>
                  <a:lnTo>
                    <a:pt x="1" y="120"/>
                  </a:lnTo>
                  <a:lnTo>
                    <a:pt x="0" y="109"/>
                  </a:lnTo>
                  <a:lnTo>
                    <a:pt x="1" y="99"/>
                  </a:lnTo>
                  <a:lnTo>
                    <a:pt x="2" y="88"/>
                  </a:lnTo>
                  <a:lnTo>
                    <a:pt x="6" y="77"/>
                  </a:lnTo>
                  <a:lnTo>
                    <a:pt x="10" y="67"/>
                  </a:lnTo>
                  <a:lnTo>
                    <a:pt x="18" y="59"/>
                  </a:lnTo>
                  <a:lnTo>
                    <a:pt x="24" y="51"/>
                  </a:lnTo>
                  <a:lnTo>
                    <a:pt x="30" y="44"/>
                  </a:lnTo>
                  <a:lnTo>
                    <a:pt x="35" y="37"/>
                  </a:lnTo>
                  <a:lnTo>
                    <a:pt x="41" y="32"/>
                  </a:lnTo>
                  <a:lnTo>
                    <a:pt x="49" y="21"/>
                  </a:lnTo>
                  <a:lnTo>
                    <a:pt x="59" y="13"/>
                  </a:lnTo>
                  <a:lnTo>
                    <a:pt x="65" y="8"/>
                  </a:lnTo>
                  <a:lnTo>
                    <a:pt x="69" y="4"/>
                  </a:lnTo>
                  <a:lnTo>
                    <a:pt x="77" y="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18" name="Freeform 489"/>
            <p:cNvSpPr>
              <a:spLocks/>
            </p:cNvSpPr>
            <p:nvPr/>
          </p:nvSpPr>
          <p:spPr bwMode="auto">
            <a:xfrm>
              <a:off x="7038" y="3948"/>
              <a:ext cx="38" cy="47"/>
            </a:xfrm>
            <a:custGeom>
              <a:avLst/>
              <a:gdLst>
                <a:gd name="T0" fmla="*/ 0 w 153"/>
                <a:gd name="T1" fmla="*/ 0 h 190"/>
                <a:gd name="T2" fmla="*/ 0 w 153"/>
                <a:gd name="T3" fmla="*/ 0 h 190"/>
                <a:gd name="T4" fmla="*/ 0 w 153"/>
                <a:gd name="T5" fmla="*/ 0 h 190"/>
                <a:gd name="T6" fmla="*/ 0 w 153"/>
                <a:gd name="T7" fmla="*/ 0 h 190"/>
                <a:gd name="T8" fmla="*/ 0 w 153"/>
                <a:gd name="T9" fmla="*/ 0 h 190"/>
                <a:gd name="T10" fmla="*/ 0 w 153"/>
                <a:gd name="T11" fmla="*/ 0 h 190"/>
                <a:gd name="T12" fmla="*/ 0 w 153"/>
                <a:gd name="T13" fmla="*/ 0 h 190"/>
                <a:gd name="T14" fmla="*/ 0 w 153"/>
                <a:gd name="T15" fmla="*/ 0 h 190"/>
                <a:gd name="T16" fmla="*/ 0 w 153"/>
                <a:gd name="T17" fmla="*/ 0 h 190"/>
                <a:gd name="T18" fmla="*/ 0 w 153"/>
                <a:gd name="T19" fmla="*/ 0 h 190"/>
                <a:gd name="T20" fmla="*/ 0 w 153"/>
                <a:gd name="T21" fmla="*/ 0 h 190"/>
                <a:gd name="T22" fmla="*/ 0 w 153"/>
                <a:gd name="T23" fmla="*/ 0 h 190"/>
                <a:gd name="T24" fmla="*/ 0 w 153"/>
                <a:gd name="T25" fmla="*/ 0 h 190"/>
                <a:gd name="T26" fmla="*/ 0 w 153"/>
                <a:gd name="T27" fmla="*/ 0 h 190"/>
                <a:gd name="T28" fmla="*/ 0 w 153"/>
                <a:gd name="T29" fmla="*/ 0 h 190"/>
                <a:gd name="T30" fmla="*/ 0 w 153"/>
                <a:gd name="T31" fmla="*/ 0 h 190"/>
                <a:gd name="T32" fmla="*/ 0 w 153"/>
                <a:gd name="T33" fmla="*/ 0 h 190"/>
                <a:gd name="T34" fmla="*/ 0 w 153"/>
                <a:gd name="T35" fmla="*/ 0 h 190"/>
                <a:gd name="T36" fmla="*/ 0 w 153"/>
                <a:gd name="T37" fmla="*/ 0 h 190"/>
                <a:gd name="T38" fmla="*/ 0 w 153"/>
                <a:gd name="T39" fmla="*/ 0 h 190"/>
                <a:gd name="T40" fmla="*/ 0 w 153"/>
                <a:gd name="T41" fmla="*/ 0 h 190"/>
                <a:gd name="T42" fmla="*/ 0 w 153"/>
                <a:gd name="T43" fmla="*/ 0 h 190"/>
                <a:gd name="T44" fmla="*/ 0 w 153"/>
                <a:gd name="T45" fmla="*/ 0 h 190"/>
                <a:gd name="T46" fmla="*/ 0 w 153"/>
                <a:gd name="T47" fmla="*/ 0 h 190"/>
                <a:gd name="T48" fmla="*/ 0 w 153"/>
                <a:gd name="T49" fmla="*/ 0 h 190"/>
                <a:gd name="T50" fmla="*/ 0 w 153"/>
                <a:gd name="T51" fmla="*/ 0 h 190"/>
                <a:gd name="T52" fmla="*/ 0 w 153"/>
                <a:gd name="T53" fmla="*/ 0 h 190"/>
                <a:gd name="T54" fmla="*/ 0 w 153"/>
                <a:gd name="T55" fmla="*/ 0 h 190"/>
                <a:gd name="T56" fmla="*/ 0 w 153"/>
                <a:gd name="T57" fmla="*/ 0 h 190"/>
                <a:gd name="T58" fmla="*/ 0 w 153"/>
                <a:gd name="T59" fmla="*/ 0 h 190"/>
                <a:gd name="T60" fmla="*/ 0 w 153"/>
                <a:gd name="T61" fmla="*/ 0 h 190"/>
                <a:gd name="T62" fmla="*/ 0 w 153"/>
                <a:gd name="T63" fmla="*/ 0 h 190"/>
                <a:gd name="T64" fmla="*/ 0 w 153"/>
                <a:gd name="T65" fmla="*/ 0 h 190"/>
                <a:gd name="T66" fmla="*/ 0 w 153"/>
                <a:gd name="T67" fmla="*/ 0 h 190"/>
                <a:gd name="T68" fmla="*/ 0 w 153"/>
                <a:gd name="T69" fmla="*/ 0 h 190"/>
                <a:gd name="T70" fmla="*/ 0 w 153"/>
                <a:gd name="T71" fmla="*/ 0 h 190"/>
                <a:gd name="T72" fmla="*/ 0 w 153"/>
                <a:gd name="T73" fmla="*/ 0 h 190"/>
                <a:gd name="T74" fmla="*/ 0 w 153"/>
                <a:gd name="T75" fmla="*/ 0 h 190"/>
                <a:gd name="T76" fmla="*/ 0 w 153"/>
                <a:gd name="T77" fmla="*/ 0 h 190"/>
                <a:gd name="T78" fmla="*/ 0 w 153"/>
                <a:gd name="T79" fmla="*/ 0 h 190"/>
                <a:gd name="T80" fmla="*/ 0 w 153"/>
                <a:gd name="T81" fmla="*/ 0 h 190"/>
                <a:gd name="T82" fmla="*/ 0 w 153"/>
                <a:gd name="T83" fmla="*/ 0 h 190"/>
                <a:gd name="T84" fmla="*/ 0 w 153"/>
                <a:gd name="T85" fmla="*/ 0 h 190"/>
                <a:gd name="T86" fmla="*/ 0 w 153"/>
                <a:gd name="T87" fmla="*/ 0 h 190"/>
                <a:gd name="T88" fmla="*/ 0 w 153"/>
                <a:gd name="T89" fmla="*/ 0 h 190"/>
                <a:gd name="T90" fmla="*/ 0 w 153"/>
                <a:gd name="T91" fmla="*/ 0 h 19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3"/>
                <a:gd name="T139" fmla="*/ 0 h 190"/>
                <a:gd name="T140" fmla="*/ 153 w 153"/>
                <a:gd name="T141" fmla="*/ 190 h 19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3" h="190">
                  <a:moveTo>
                    <a:pt x="85" y="0"/>
                  </a:moveTo>
                  <a:lnTo>
                    <a:pt x="105" y="3"/>
                  </a:lnTo>
                  <a:lnTo>
                    <a:pt x="121" y="8"/>
                  </a:lnTo>
                  <a:lnTo>
                    <a:pt x="134" y="16"/>
                  </a:lnTo>
                  <a:lnTo>
                    <a:pt x="144" y="28"/>
                  </a:lnTo>
                  <a:lnTo>
                    <a:pt x="151" y="40"/>
                  </a:lnTo>
                  <a:lnTo>
                    <a:pt x="153" y="55"/>
                  </a:lnTo>
                  <a:lnTo>
                    <a:pt x="153" y="70"/>
                  </a:lnTo>
                  <a:lnTo>
                    <a:pt x="153" y="87"/>
                  </a:lnTo>
                  <a:lnTo>
                    <a:pt x="148" y="103"/>
                  </a:lnTo>
                  <a:lnTo>
                    <a:pt x="142" y="118"/>
                  </a:lnTo>
                  <a:lnTo>
                    <a:pt x="134" y="133"/>
                  </a:lnTo>
                  <a:lnTo>
                    <a:pt x="126" y="149"/>
                  </a:lnTo>
                  <a:lnTo>
                    <a:pt x="114" y="162"/>
                  </a:lnTo>
                  <a:lnTo>
                    <a:pt x="101" y="173"/>
                  </a:lnTo>
                  <a:lnTo>
                    <a:pt x="87" y="182"/>
                  </a:lnTo>
                  <a:lnTo>
                    <a:pt x="74" y="190"/>
                  </a:lnTo>
                  <a:lnTo>
                    <a:pt x="65" y="189"/>
                  </a:lnTo>
                  <a:lnTo>
                    <a:pt x="57" y="186"/>
                  </a:lnTo>
                  <a:lnTo>
                    <a:pt x="47" y="182"/>
                  </a:lnTo>
                  <a:lnTo>
                    <a:pt x="40" y="178"/>
                  </a:lnTo>
                  <a:lnTo>
                    <a:pt x="32" y="170"/>
                  </a:lnTo>
                  <a:lnTo>
                    <a:pt x="24" y="164"/>
                  </a:lnTo>
                  <a:lnTo>
                    <a:pt x="17" y="156"/>
                  </a:lnTo>
                  <a:lnTo>
                    <a:pt x="12" y="149"/>
                  </a:lnTo>
                  <a:lnTo>
                    <a:pt x="6" y="138"/>
                  </a:lnTo>
                  <a:lnTo>
                    <a:pt x="3" y="129"/>
                  </a:lnTo>
                  <a:lnTo>
                    <a:pt x="0" y="119"/>
                  </a:lnTo>
                  <a:lnTo>
                    <a:pt x="0" y="111"/>
                  </a:lnTo>
                  <a:lnTo>
                    <a:pt x="0" y="101"/>
                  </a:lnTo>
                  <a:lnTo>
                    <a:pt x="5" y="92"/>
                  </a:lnTo>
                  <a:lnTo>
                    <a:pt x="10" y="84"/>
                  </a:lnTo>
                  <a:lnTo>
                    <a:pt x="18" y="76"/>
                  </a:lnTo>
                  <a:lnTo>
                    <a:pt x="20" y="69"/>
                  </a:lnTo>
                  <a:lnTo>
                    <a:pt x="22" y="63"/>
                  </a:lnTo>
                  <a:lnTo>
                    <a:pt x="24" y="57"/>
                  </a:lnTo>
                  <a:lnTo>
                    <a:pt x="27" y="51"/>
                  </a:lnTo>
                  <a:lnTo>
                    <a:pt x="30" y="45"/>
                  </a:lnTo>
                  <a:lnTo>
                    <a:pt x="34" y="40"/>
                  </a:lnTo>
                  <a:lnTo>
                    <a:pt x="38" y="35"/>
                  </a:lnTo>
                  <a:lnTo>
                    <a:pt x="44" y="32"/>
                  </a:lnTo>
                  <a:lnTo>
                    <a:pt x="52" y="22"/>
                  </a:lnTo>
                  <a:lnTo>
                    <a:pt x="63" y="15"/>
                  </a:lnTo>
                  <a:lnTo>
                    <a:pt x="73" y="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19" name="Freeform 490"/>
            <p:cNvSpPr>
              <a:spLocks/>
            </p:cNvSpPr>
            <p:nvPr/>
          </p:nvSpPr>
          <p:spPr bwMode="auto">
            <a:xfrm>
              <a:off x="7125" y="3951"/>
              <a:ext cx="13" cy="18"/>
            </a:xfrm>
            <a:custGeom>
              <a:avLst/>
              <a:gdLst>
                <a:gd name="T0" fmla="*/ 0 w 54"/>
                <a:gd name="T1" fmla="*/ 0 h 72"/>
                <a:gd name="T2" fmla="*/ 0 w 54"/>
                <a:gd name="T3" fmla="*/ 0 h 72"/>
                <a:gd name="T4" fmla="*/ 0 w 54"/>
                <a:gd name="T5" fmla="*/ 0 h 72"/>
                <a:gd name="T6" fmla="*/ 0 w 54"/>
                <a:gd name="T7" fmla="*/ 0 h 72"/>
                <a:gd name="T8" fmla="*/ 0 w 54"/>
                <a:gd name="T9" fmla="*/ 0 h 72"/>
                <a:gd name="T10" fmla="*/ 0 w 54"/>
                <a:gd name="T11" fmla="*/ 0 h 72"/>
                <a:gd name="T12" fmla="*/ 0 w 54"/>
                <a:gd name="T13" fmla="*/ 0 h 72"/>
                <a:gd name="T14" fmla="*/ 0 w 54"/>
                <a:gd name="T15" fmla="*/ 0 h 72"/>
                <a:gd name="T16" fmla="*/ 0 w 54"/>
                <a:gd name="T17" fmla="*/ 0 h 72"/>
                <a:gd name="T18" fmla="*/ 0 w 54"/>
                <a:gd name="T19" fmla="*/ 0 h 72"/>
                <a:gd name="T20" fmla="*/ 0 w 54"/>
                <a:gd name="T21" fmla="*/ 0 h 72"/>
                <a:gd name="T22" fmla="*/ 0 w 54"/>
                <a:gd name="T23" fmla="*/ 0 h 72"/>
                <a:gd name="T24" fmla="*/ 0 w 54"/>
                <a:gd name="T25" fmla="*/ 0 h 72"/>
                <a:gd name="T26" fmla="*/ 0 w 54"/>
                <a:gd name="T27" fmla="*/ 0 h 72"/>
                <a:gd name="T28" fmla="*/ 0 w 54"/>
                <a:gd name="T29" fmla="*/ 0 h 72"/>
                <a:gd name="T30" fmla="*/ 0 w 54"/>
                <a:gd name="T31" fmla="*/ 0 h 72"/>
                <a:gd name="T32" fmla="*/ 0 w 54"/>
                <a:gd name="T33" fmla="*/ 0 h 72"/>
                <a:gd name="T34" fmla="*/ 0 w 54"/>
                <a:gd name="T35" fmla="*/ 0 h 72"/>
                <a:gd name="T36" fmla="*/ 0 w 54"/>
                <a:gd name="T37" fmla="*/ 0 h 72"/>
                <a:gd name="T38" fmla="*/ 0 w 54"/>
                <a:gd name="T39" fmla="*/ 0 h 72"/>
                <a:gd name="T40" fmla="*/ 0 w 54"/>
                <a:gd name="T41" fmla="*/ 0 h 72"/>
                <a:gd name="T42" fmla="*/ 0 w 54"/>
                <a:gd name="T43" fmla="*/ 0 h 72"/>
                <a:gd name="T44" fmla="*/ 0 w 54"/>
                <a:gd name="T45" fmla="*/ 0 h 72"/>
                <a:gd name="T46" fmla="*/ 0 w 54"/>
                <a:gd name="T47" fmla="*/ 0 h 72"/>
                <a:gd name="T48" fmla="*/ 0 w 54"/>
                <a:gd name="T49" fmla="*/ 0 h 72"/>
                <a:gd name="T50" fmla="*/ 0 w 54"/>
                <a:gd name="T51" fmla="*/ 0 h 72"/>
                <a:gd name="T52" fmla="*/ 0 w 54"/>
                <a:gd name="T53" fmla="*/ 0 h 72"/>
                <a:gd name="T54" fmla="*/ 0 w 54"/>
                <a:gd name="T55" fmla="*/ 0 h 72"/>
                <a:gd name="T56" fmla="*/ 0 w 54"/>
                <a:gd name="T57" fmla="*/ 0 h 72"/>
                <a:gd name="T58" fmla="*/ 0 w 54"/>
                <a:gd name="T59" fmla="*/ 0 h 72"/>
                <a:gd name="T60" fmla="*/ 0 w 54"/>
                <a:gd name="T61" fmla="*/ 0 h 7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"/>
                <a:gd name="T94" fmla="*/ 0 h 72"/>
                <a:gd name="T95" fmla="*/ 54 w 54"/>
                <a:gd name="T96" fmla="*/ 72 h 7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" h="72">
                  <a:moveTo>
                    <a:pt x="19" y="1"/>
                  </a:moveTo>
                  <a:lnTo>
                    <a:pt x="25" y="0"/>
                  </a:lnTo>
                  <a:lnTo>
                    <a:pt x="33" y="1"/>
                  </a:lnTo>
                  <a:lnTo>
                    <a:pt x="38" y="1"/>
                  </a:lnTo>
                  <a:lnTo>
                    <a:pt x="44" y="5"/>
                  </a:lnTo>
                  <a:lnTo>
                    <a:pt x="50" y="10"/>
                  </a:lnTo>
                  <a:lnTo>
                    <a:pt x="54" y="20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0" y="48"/>
                  </a:lnTo>
                  <a:lnTo>
                    <a:pt x="46" y="58"/>
                  </a:lnTo>
                  <a:lnTo>
                    <a:pt x="36" y="65"/>
                  </a:lnTo>
                  <a:lnTo>
                    <a:pt x="25" y="71"/>
                  </a:lnTo>
                  <a:lnTo>
                    <a:pt x="19" y="71"/>
                  </a:lnTo>
                  <a:lnTo>
                    <a:pt x="13" y="72"/>
                  </a:lnTo>
                  <a:lnTo>
                    <a:pt x="6" y="70"/>
                  </a:lnTo>
                  <a:lnTo>
                    <a:pt x="0" y="67"/>
                  </a:lnTo>
                  <a:lnTo>
                    <a:pt x="5" y="63"/>
                  </a:lnTo>
                  <a:lnTo>
                    <a:pt x="12" y="57"/>
                  </a:lnTo>
                  <a:lnTo>
                    <a:pt x="17" y="49"/>
                  </a:lnTo>
                  <a:lnTo>
                    <a:pt x="22" y="41"/>
                  </a:lnTo>
                  <a:lnTo>
                    <a:pt x="23" y="32"/>
                  </a:lnTo>
                  <a:lnTo>
                    <a:pt x="21" y="25"/>
                  </a:lnTo>
                  <a:lnTo>
                    <a:pt x="17" y="21"/>
                  </a:lnTo>
                  <a:lnTo>
                    <a:pt x="13" y="19"/>
                  </a:lnTo>
                  <a:lnTo>
                    <a:pt x="10" y="17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20" name="Freeform 491"/>
            <p:cNvSpPr>
              <a:spLocks/>
            </p:cNvSpPr>
            <p:nvPr/>
          </p:nvSpPr>
          <p:spPr bwMode="auto">
            <a:xfrm>
              <a:off x="6729" y="3956"/>
              <a:ext cx="83" cy="95"/>
            </a:xfrm>
            <a:custGeom>
              <a:avLst/>
              <a:gdLst>
                <a:gd name="T0" fmla="*/ 0 w 333"/>
                <a:gd name="T1" fmla="*/ 0 h 379"/>
                <a:gd name="T2" fmla="*/ 0 w 333"/>
                <a:gd name="T3" fmla="*/ 0 h 379"/>
                <a:gd name="T4" fmla="*/ 0 w 333"/>
                <a:gd name="T5" fmla="*/ 0 h 379"/>
                <a:gd name="T6" fmla="*/ 0 w 333"/>
                <a:gd name="T7" fmla="*/ 0 h 379"/>
                <a:gd name="T8" fmla="*/ 0 w 333"/>
                <a:gd name="T9" fmla="*/ 0 h 379"/>
                <a:gd name="T10" fmla="*/ 0 w 333"/>
                <a:gd name="T11" fmla="*/ 0 h 379"/>
                <a:gd name="T12" fmla="*/ 0 w 333"/>
                <a:gd name="T13" fmla="*/ 0 h 379"/>
                <a:gd name="T14" fmla="*/ 0 w 333"/>
                <a:gd name="T15" fmla="*/ 0 h 379"/>
                <a:gd name="T16" fmla="*/ 0 w 333"/>
                <a:gd name="T17" fmla="*/ 0 h 379"/>
                <a:gd name="T18" fmla="*/ 0 w 333"/>
                <a:gd name="T19" fmla="*/ 0 h 379"/>
                <a:gd name="T20" fmla="*/ 0 w 333"/>
                <a:gd name="T21" fmla="*/ 0 h 379"/>
                <a:gd name="T22" fmla="*/ 0 w 333"/>
                <a:gd name="T23" fmla="*/ 0 h 379"/>
                <a:gd name="T24" fmla="*/ 0 w 333"/>
                <a:gd name="T25" fmla="*/ 0 h 379"/>
                <a:gd name="T26" fmla="*/ 0 w 333"/>
                <a:gd name="T27" fmla="*/ 0 h 379"/>
                <a:gd name="T28" fmla="*/ 0 w 333"/>
                <a:gd name="T29" fmla="*/ 0 h 379"/>
                <a:gd name="T30" fmla="*/ 0 w 333"/>
                <a:gd name="T31" fmla="*/ 0 h 379"/>
                <a:gd name="T32" fmla="*/ 0 w 333"/>
                <a:gd name="T33" fmla="*/ 0 h 379"/>
                <a:gd name="T34" fmla="*/ 0 w 333"/>
                <a:gd name="T35" fmla="*/ 0 h 379"/>
                <a:gd name="T36" fmla="*/ 0 w 333"/>
                <a:gd name="T37" fmla="*/ 0 h 379"/>
                <a:gd name="T38" fmla="*/ 0 w 333"/>
                <a:gd name="T39" fmla="*/ 0 h 379"/>
                <a:gd name="T40" fmla="*/ 0 w 333"/>
                <a:gd name="T41" fmla="*/ 0 h 379"/>
                <a:gd name="T42" fmla="*/ 0 w 333"/>
                <a:gd name="T43" fmla="*/ 0 h 379"/>
                <a:gd name="T44" fmla="*/ 0 w 333"/>
                <a:gd name="T45" fmla="*/ 0 h 379"/>
                <a:gd name="T46" fmla="*/ 0 w 333"/>
                <a:gd name="T47" fmla="*/ 0 h 379"/>
                <a:gd name="T48" fmla="*/ 0 w 333"/>
                <a:gd name="T49" fmla="*/ 0 h 379"/>
                <a:gd name="T50" fmla="*/ 0 w 333"/>
                <a:gd name="T51" fmla="*/ 0 h 379"/>
                <a:gd name="T52" fmla="*/ 0 w 333"/>
                <a:gd name="T53" fmla="*/ 0 h 379"/>
                <a:gd name="T54" fmla="*/ 0 w 333"/>
                <a:gd name="T55" fmla="*/ 0 h 379"/>
                <a:gd name="T56" fmla="*/ 0 w 333"/>
                <a:gd name="T57" fmla="*/ 0 h 379"/>
                <a:gd name="T58" fmla="*/ 0 w 333"/>
                <a:gd name="T59" fmla="*/ 0 h 379"/>
                <a:gd name="T60" fmla="*/ 0 w 333"/>
                <a:gd name="T61" fmla="*/ 0 h 379"/>
                <a:gd name="T62" fmla="*/ 0 w 333"/>
                <a:gd name="T63" fmla="*/ 0 h 379"/>
                <a:gd name="T64" fmla="*/ 0 w 333"/>
                <a:gd name="T65" fmla="*/ 0 h 379"/>
                <a:gd name="T66" fmla="*/ 0 w 333"/>
                <a:gd name="T67" fmla="*/ 0 h 379"/>
                <a:gd name="T68" fmla="*/ 0 w 333"/>
                <a:gd name="T69" fmla="*/ 0 h 379"/>
                <a:gd name="T70" fmla="*/ 0 w 333"/>
                <a:gd name="T71" fmla="*/ 0 h 379"/>
                <a:gd name="T72" fmla="*/ 0 w 333"/>
                <a:gd name="T73" fmla="*/ 0 h 379"/>
                <a:gd name="T74" fmla="*/ 0 w 333"/>
                <a:gd name="T75" fmla="*/ 0 h 379"/>
                <a:gd name="T76" fmla="*/ 0 w 333"/>
                <a:gd name="T77" fmla="*/ 0 h 379"/>
                <a:gd name="T78" fmla="*/ 0 w 333"/>
                <a:gd name="T79" fmla="*/ 0 h 379"/>
                <a:gd name="T80" fmla="*/ 0 w 333"/>
                <a:gd name="T81" fmla="*/ 0 h 379"/>
                <a:gd name="T82" fmla="*/ 0 w 333"/>
                <a:gd name="T83" fmla="*/ 0 h 379"/>
                <a:gd name="T84" fmla="*/ 0 w 333"/>
                <a:gd name="T85" fmla="*/ 0 h 379"/>
                <a:gd name="T86" fmla="*/ 0 w 333"/>
                <a:gd name="T87" fmla="*/ 0 h 379"/>
                <a:gd name="T88" fmla="*/ 0 w 333"/>
                <a:gd name="T89" fmla="*/ 0 h 379"/>
                <a:gd name="T90" fmla="*/ 0 w 333"/>
                <a:gd name="T91" fmla="*/ 0 h 379"/>
                <a:gd name="T92" fmla="*/ 0 w 333"/>
                <a:gd name="T93" fmla="*/ 0 h 379"/>
                <a:gd name="T94" fmla="*/ 0 w 333"/>
                <a:gd name="T95" fmla="*/ 0 h 379"/>
                <a:gd name="T96" fmla="*/ 0 w 333"/>
                <a:gd name="T97" fmla="*/ 0 h 379"/>
                <a:gd name="T98" fmla="*/ 0 w 333"/>
                <a:gd name="T99" fmla="*/ 0 h 379"/>
                <a:gd name="T100" fmla="*/ 0 w 333"/>
                <a:gd name="T101" fmla="*/ 0 h 379"/>
                <a:gd name="T102" fmla="*/ 0 w 333"/>
                <a:gd name="T103" fmla="*/ 0 h 379"/>
                <a:gd name="T104" fmla="*/ 0 w 333"/>
                <a:gd name="T105" fmla="*/ 0 h 379"/>
                <a:gd name="T106" fmla="*/ 0 w 333"/>
                <a:gd name="T107" fmla="*/ 0 h 379"/>
                <a:gd name="T108" fmla="*/ 0 w 333"/>
                <a:gd name="T109" fmla="*/ 0 h 379"/>
                <a:gd name="T110" fmla="*/ 0 w 333"/>
                <a:gd name="T111" fmla="*/ 0 h 379"/>
                <a:gd name="T112" fmla="*/ 0 w 333"/>
                <a:gd name="T113" fmla="*/ 0 h 3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3"/>
                <a:gd name="T172" fmla="*/ 0 h 379"/>
                <a:gd name="T173" fmla="*/ 333 w 333"/>
                <a:gd name="T174" fmla="*/ 379 h 3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3" h="379">
                  <a:moveTo>
                    <a:pt x="181" y="0"/>
                  </a:moveTo>
                  <a:lnTo>
                    <a:pt x="218" y="5"/>
                  </a:lnTo>
                  <a:lnTo>
                    <a:pt x="252" y="20"/>
                  </a:lnTo>
                  <a:lnTo>
                    <a:pt x="277" y="40"/>
                  </a:lnTo>
                  <a:lnTo>
                    <a:pt x="300" y="66"/>
                  </a:lnTo>
                  <a:lnTo>
                    <a:pt x="316" y="95"/>
                  </a:lnTo>
                  <a:lnTo>
                    <a:pt x="327" y="130"/>
                  </a:lnTo>
                  <a:lnTo>
                    <a:pt x="333" y="164"/>
                  </a:lnTo>
                  <a:lnTo>
                    <a:pt x="333" y="201"/>
                  </a:lnTo>
                  <a:lnTo>
                    <a:pt x="328" y="236"/>
                  </a:lnTo>
                  <a:lnTo>
                    <a:pt x="318" y="271"/>
                  </a:lnTo>
                  <a:lnTo>
                    <a:pt x="304" y="302"/>
                  </a:lnTo>
                  <a:lnTo>
                    <a:pt x="286" y="330"/>
                  </a:lnTo>
                  <a:lnTo>
                    <a:pt x="262" y="351"/>
                  </a:lnTo>
                  <a:lnTo>
                    <a:pt x="233" y="367"/>
                  </a:lnTo>
                  <a:lnTo>
                    <a:pt x="200" y="376"/>
                  </a:lnTo>
                  <a:lnTo>
                    <a:pt x="165" y="376"/>
                  </a:lnTo>
                  <a:lnTo>
                    <a:pt x="159" y="370"/>
                  </a:lnTo>
                  <a:lnTo>
                    <a:pt x="153" y="365"/>
                  </a:lnTo>
                  <a:lnTo>
                    <a:pt x="147" y="360"/>
                  </a:lnTo>
                  <a:lnTo>
                    <a:pt x="144" y="356"/>
                  </a:lnTo>
                  <a:lnTo>
                    <a:pt x="138" y="349"/>
                  </a:lnTo>
                  <a:lnTo>
                    <a:pt x="134" y="344"/>
                  </a:lnTo>
                  <a:lnTo>
                    <a:pt x="129" y="337"/>
                  </a:lnTo>
                  <a:lnTo>
                    <a:pt x="126" y="333"/>
                  </a:lnTo>
                  <a:lnTo>
                    <a:pt x="122" y="327"/>
                  </a:lnTo>
                  <a:lnTo>
                    <a:pt x="117" y="321"/>
                  </a:lnTo>
                  <a:lnTo>
                    <a:pt x="112" y="317"/>
                  </a:lnTo>
                  <a:lnTo>
                    <a:pt x="109" y="312"/>
                  </a:lnTo>
                  <a:lnTo>
                    <a:pt x="98" y="306"/>
                  </a:lnTo>
                  <a:lnTo>
                    <a:pt x="88" y="302"/>
                  </a:lnTo>
                  <a:lnTo>
                    <a:pt x="89" y="310"/>
                  </a:lnTo>
                  <a:lnTo>
                    <a:pt x="92" y="320"/>
                  </a:lnTo>
                  <a:lnTo>
                    <a:pt x="94" y="330"/>
                  </a:lnTo>
                  <a:lnTo>
                    <a:pt x="100" y="339"/>
                  </a:lnTo>
                  <a:lnTo>
                    <a:pt x="104" y="348"/>
                  </a:lnTo>
                  <a:lnTo>
                    <a:pt x="111" y="356"/>
                  </a:lnTo>
                  <a:lnTo>
                    <a:pt x="117" y="361"/>
                  </a:lnTo>
                  <a:lnTo>
                    <a:pt x="127" y="366"/>
                  </a:lnTo>
                  <a:lnTo>
                    <a:pt x="126" y="369"/>
                  </a:lnTo>
                  <a:lnTo>
                    <a:pt x="126" y="373"/>
                  </a:lnTo>
                  <a:lnTo>
                    <a:pt x="126" y="377"/>
                  </a:lnTo>
                  <a:lnTo>
                    <a:pt x="129" y="379"/>
                  </a:lnTo>
                  <a:lnTo>
                    <a:pt x="108" y="369"/>
                  </a:lnTo>
                  <a:lnTo>
                    <a:pt x="88" y="357"/>
                  </a:lnTo>
                  <a:lnTo>
                    <a:pt x="70" y="340"/>
                  </a:lnTo>
                  <a:lnTo>
                    <a:pt x="55" y="325"/>
                  </a:lnTo>
                  <a:lnTo>
                    <a:pt x="40" y="306"/>
                  </a:lnTo>
                  <a:lnTo>
                    <a:pt x="28" y="286"/>
                  </a:lnTo>
                  <a:lnTo>
                    <a:pt x="17" y="266"/>
                  </a:lnTo>
                  <a:lnTo>
                    <a:pt x="10" y="245"/>
                  </a:lnTo>
                  <a:lnTo>
                    <a:pt x="4" y="223"/>
                  </a:lnTo>
                  <a:lnTo>
                    <a:pt x="2" y="200"/>
                  </a:lnTo>
                  <a:lnTo>
                    <a:pt x="0" y="178"/>
                  </a:lnTo>
                  <a:lnTo>
                    <a:pt x="3" y="157"/>
                  </a:lnTo>
                  <a:lnTo>
                    <a:pt x="6" y="134"/>
                  </a:lnTo>
                  <a:lnTo>
                    <a:pt x="14" y="113"/>
                  </a:lnTo>
                  <a:lnTo>
                    <a:pt x="23" y="93"/>
                  </a:lnTo>
                  <a:lnTo>
                    <a:pt x="38" y="73"/>
                  </a:lnTo>
                  <a:lnTo>
                    <a:pt x="43" y="77"/>
                  </a:lnTo>
                  <a:lnTo>
                    <a:pt x="46" y="80"/>
                  </a:lnTo>
                  <a:lnTo>
                    <a:pt x="43" y="89"/>
                  </a:lnTo>
                  <a:lnTo>
                    <a:pt x="38" y="99"/>
                  </a:lnTo>
                  <a:lnTo>
                    <a:pt x="33" y="110"/>
                  </a:lnTo>
                  <a:lnTo>
                    <a:pt x="30" y="122"/>
                  </a:lnTo>
                  <a:lnTo>
                    <a:pt x="26" y="134"/>
                  </a:lnTo>
                  <a:lnTo>
                    <a:pt x="22" y="146"/>
                  </a:lnTo>
                  <a:lnTo>
                    <a:pt x="20" y="158"/>
                  </a:lnTo>
                  <a:lnTo>
                    <a:pt x="18" y="171"/>
                  </a:lnTo>
                  <a:lnTo>
                    <a:pt x="16" y="181"/>
                  </a:lnTo>
                  <a:lnTo>
                    <a:pt x="16" y="193"/>
                  </a:lnTo>
                  <a:lnTo>
                    <a:pt x="16" y="204"/>
                  </a:lnTo>
                  <a:lnTo>
                    <a:pt x="18" y="216"/>
                  </a:lnTo>
                  <a:lnTo>
                    <a:pt x="21" y="225"/>
                  </a:lnTo>
                  <a:lnTo>
                    <a:pt x="26" y="234"/>
                  </a:lnTo>
                  <a:lnTo>
                    <a:pt x="30" y="243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38" y="257"/>
                  </a:lnTo>
                  <a:lnTo>
                    <a:pt x="45" y="262"/>
                  </a:lnTo>
                  <a:lnTo>
                    <a:pt x="53" y="265"/>
                  </a:lnTo>
                  <a:lnTo>
                    <a:pt x="51" y="254"/>
                  </a:lnTo>
                  <a:lnTo>
                    <a:pt x="51" y="244"/>
                  </a:lnTo>
                  <a:lnTo>
                    <a:pt x="49" y="234"/>
                  </a:lnTo>
                  <a:lnTo>
                    <a:pt x="49" y="225"/>
                  </a:lnTo>
                  <a:lnTo>
                    <a:pt x="47" y="214"/>
                  </a:lnTo>
                  <a:lnTo>
                    <a:pt x="47" y="204"/>
                  </a:lnTo>
                  <a:lnTo>
                    <a:pt x="47" y="193"/>
                  </a:lnTo>
                  <a:lnTo>
                    <a:pt x="49" y="184"/>
                  </a:lnTo>
                  <a:lnTo>
                    <a:pt x="49" y="173"/>
                  </a:lnTo>
                  <a:lnTo>
                    <a:pt x="50" y="163"/>
                  </a:lnTo>
                  <a:lnTo>
                    <a:pt x="51" y="152"/>
                  </a:lnTo>
                  <a:lnTo>
                    <a:pt x="55" y="143"/>
                  </a:lnTo>
                  <a:lnTo>
                    <a:pt x="57" y="132"/>
                  </a:lnTo>
                  <a:lnTo>
                    <a:pt x="61" y="122"/>
                  </a:lnTo>
                  <a:lnTo>
                    <a:pt x="64" y="112"/>
                  </a:lnTo>
                  <a:lnTo>
                    <a:pt x="70" y="104"/>
                  </a:lnTo>
                  <a:lnTo>
                    <a:pt x="71" y="94"/>
                  </a:lnTo>
                  <a:lnTo>
                    <a:pt x="76" y="85"/>
                  </a:lnTo>
                  <a:lnTo>
                    <a:pt x="79" y="77"/>
                  </a:lnTo>
                  <a:lnTo>
                    <a:pt x="85" y="68"/>
                  </a:lnTo>
                  <a:lnTo>
                    <a:pt x="89" y="59"/>
                  </a:lnTo>
                  <a:lnTo>
                    <a:pt x="96" y="52"/>
                  </a:lnTo>
                  <a:lnTo>
                    <a:pt x="102" y="43"/>
                  </a:lnTo>
                  <a:lnTo>
                    <a:pt x="110" y="38"/>
                  </a:lnTo>
                  <a:lnTo>
                    <a:pt x="116" y="30"/>
                  </a:lnTo>
                  <a:lnTo>
                    <a:pt x="124" y="24"/>
                  </a:lnTo>
                  <a:lnTo>
                    <a:pt x="133" y="18"/>
                  </a:lnTo>
                  <a:lnTo>
                    <a:pt x="142" y="13"/>
                  </a:lnTo>
                  <a:lnTo>
                    <a:pt x="151" y="8"/>
                  </a:lnTo>
                  <a:lnTo>
                    <a:pt x="161" y="5"/>
                  </a:lnTo>
                  <a:lnTo>
                    <a:pt x="170" y="1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21" name="Freeform 492"/>
            <p:cNvSpPr>
              <a:spLocks/>
            </p:cNvSpPr>
            <p:nvPr/>
          </p:nvSpPr>
          <p:spPr bwMode="auto">
            <a:xfrm>
              <a:off x="7000" y="3956"/>
              <a:ext cx="6" cy="20"/>
            </a:xfrm>
            <a:custGeom>
              <a:avLst/>
              <a:gdLst>
                <a:gd name="T0" fmla="*/ 0 w 20"/>
                <a:gd name="T1" fmla="*/ 0 h 79"/>
                <a:gd name="T2" fmla="*/ 0 w 20"/>
                <a:gd name="T3" fmla="*/ 0 h 79"/>
                <a:gd name="T4" fmla="*/ 0 w 20"/>
                <a:gd name="T5" fmla="*/ 0 h 79"/>
                <a:gd name="T6" fmla="*/ 0 w 20"/>
                <a:gd name="T7" fmla="*/ 0 h 79"/>
                <a:gd name="T8" fmla="*/ 0 w 20"/>
                <a:gd name="T9" fmla="*/ 0 h 79"/>
                <a:gd name="T10" fmla="*/ 0 w 20"/>
                <a:gd name="T11" fmla="*/ 0 h 79"/>
                <a:gd name="T12" fmla="*/ 0 w 20"/>
                <a:gd name="T13" fmla="*/ 0 h 79"/>
                <a:gd name="T14" fmla="*/ 0 w 20"/>
                <a:gd name="T15" fmla="*/ 0 h 79"/>
                <a:gd name="T16" fmla="*/ 0 w 20"/>
                <a:gd name="T17" fmla="*/ 0 h 79"/>
                <a:gd name="T18" fmla="*/ 0 w 20"/>
                <a:gd name="T19" fmla="*/ 0 h 79"/>
                <a:gd name="T20" fmla="*/ 0 w 20"/>
                <a:gd name="T21" fmla="*/ 0 h 79"/>
                <a:gd name="T22" fmla="*/ 0 w 20"/>
                <a:gd name="T23" fmla="*/ 0 h 79"/>
                <a:gd name="T24" fmla="*/ 0 w 20"/>
                <a:gd name="T25" fmla="*/ 0 h 79"/>
                <a:gd name="T26" fmla="*/ 0 w 20"/>
                <a:gd name="T27" fmla="*/ 0 h 79"/>
                <a:gd name="T28" fmla="*/ 0 w 20"/>
                <a:gd name="T29" fmla="*/ 0 h 79"/>
                <a:gd name="T30" fmla="*/ 0 w 20"/>
                <a:gd name="T31" fmla="*/ 0 h 79"/>
                <a:gd name="T32" fmla="*/ 0 w 20"/>
                <a:gd name="T33" fmla="*/ 0 h 79"/>
                <a:gd name="T34" fmla="*/ 0 w 20"/>
                <a:gd name="T35" fmla="*/ 0 h 79"/>
                <a:gd name="T36" fmla="*/ 0 w 20"/>
                <a:gd name="T37" fmla="*/ 0 h 79"/>
                <a:gd name="T38" fmla="*/ 0 w 20"/>
                <a:gd name="T39" fmla="*/ 0 h 79"/>
                <a:gd name="T40" fmla="*/ 0 w 20"/>
                <a:gd name="T41" fmla="*/ 0 h 79"/>
                <a:gd name="T42" fmla="*/ 0 w 20"/>
                <a:gd name="T43" fmla="*/ 0 h 79"/>
                <a:gd name="T44" fmla="*/ 0 w 20"/>
                <a:gd name="T45" fmla="*/ 0 h 79"/>
                <a:gd name="T46" fmla="*/ 0 w 20"/>
                <a:gd name="T47" fmla="*/ 0 h 79"/>
                <a:gd name="T48" fmla="*/ 0 w 20"/>
                <a:gd name="T49" fmla="*/ 0 h 79"/>
                <a:gd name="T50" fmla="*/ 0 w 20"/>
                <a:gd name="T51" fmla="*/ 0 h 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"/>
                <a:gd name="T79" fmla="*/ 0 h 79"/>
                <a:gd name="T80" fmla="*/ 20 w 20"/>
                <a:gd name="T81" fmla="*/ 79 h 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" h="79">
                  <a:moveTo>
                    <a:pt x="11" y="0"/>
                  </a:moveTo>
                  <a:lnTo>
                    <a:pt x="12" y="2"/>
                  </a:lnTo>
                  <a:lnTo>
                    <a:pt x="13" y="5"/>
                  </a:lnTo>
                  <a:lnTo>
                    <a:pt x="14" y="10"/>
                  </a:lnTo>
                  <a:lnTo>
                    <a:pt x="17" y="17"/>
                  </a:lnTo>
                  <a:lnTo>
                    <a:pt x="18" y="23"/>
                  </a:lnTo>
                  <a:lnTo>
                    <a:pt x="19" y="30"/>
                  </a:lnTo>
                  <a:lnTo>
                    <a:pt x="19" y="38"/>
                  </a:lnTo>
                  <a:lnTo>
                    <a:pt x="20" y="46"/>
                  </a:lnTo>
                  <a:lnTo>
                    <a:pt x="19" y="56"/>
                  </a:lnTo>
                  <a:lnTo>
                    <a:pt x="19" y="65"/>
                  </a:lnTo>
                  <a:lnTo>
                    <a:pt x="17" y="73"/>
                  </a:lnTo>
                  <a:lnTo>
                    <a:pt x="13" y="78"/>
                  </a:lnTo>
                  <a:lnTo>
                    <a:pt x="11" y="79"/>
                  </a:lnTo>
                  <a:lnTo>
                    <a:pt x="8" y="79"/>
                  </a:lnTo>
                  <a:lnTo>
                    <a:pt x="4" y="76"/>
                  </a:lnTo>
                  <a:lnTo>
                    <a:pt x="0" y="72"/>
                  </a:lnTo>
                  <a:lnTo>
                    <a:pt x="1" y="63"/>
                  </a:lnTo>
                  <a:lnTo>
                    <a:pt x="4" y="53"/>
                  </a:lnTo>
                  <a:lnTo>
                    <a:pt x="4" y="43"/>
                  </a:lnTo>
                  <a:lnTo>
                    <a:pt x="4" y="34"/>
                  </a:lnTo>
                  <a:lnTo>
                    <a:pt x="4" y="24"/>
                  </a:lnTo>
                  <a:lnTo>
                    <a:pt x="5" y="15"/>
                  </a:lnTo>
                  <a:lnTo>
                    <a:pt x="7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22" name="Freeform 493"/>
            <p:cNvSpPr>
              <a:spLocks/>
            </p:cNvSpPr>
            <p:nvPr/>
          </p:nvSpPr>
          <p:spPr bwMode="auto">
            <a:xfrm>
              <a:off x="6742" y="3959"/>
              <a:ext cx="7" cy="6"/>
            </a:xfrm>
            <a:custGeom>
              <a:avLst/>
              <a:gdLst>
                <a:gd name="T0" fmla="*/ 0 w 28"/>
                <a:gd name="T1" fmla="*/ 0 h 25"/>
                <a:gd name="T2" fmla="*/ 0 w 28"/>
                <a:gd name="T3" fmla="*/ 0 h 25"/>
                <a:gd name="T4" fmla="*/ 0 w 28"/>
                <a:gd name="T5" fmla="*/ 0 h 25"/>
                <a:gd name="T6" fmla="*/ 0 w 28"/>
                <a:gd name="T7" fmla="*/ 0 h 25"/>
                <a:gd name="T8" fmla="*/ 0 w 28"/>
                <a:gd name="T9" fmla="*/ 0 h 25"/>
                <a:gd name="T10" fmla="*/ 0 w 28"/>
                <a:gd name="T11" fmla="*/ 0 h 25"/>
                <a:gd name="T12" fmla="*/ 0 w 28"/>
                <a:gd name="T13" fmla="*/ 0 h 25"/>
                <a:gd name="T14" fmla="*/ 0 w 28"/>
                <a:gd name="T15" fmla="*/ 0 h 25"/>
                <a:gd name="T16" fmla="*/ 0 w 28"/>
                <a:gd name="T17" fmla="*/ 0 h 25"/>
                <a:gd name="T18" fmla="*/ 0 w 28"/>
                <a:gd name="T19" fmla="*/ 0 h 25"/>
                <a:gd name="T20" fmla="*/ 0 w 28"/>
                <a:gd name="T21" fmla="*/ 0 h 25"/>
                <a:gd name="T22" fmla="*/ 0 w 28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25"/>
                <a:gd name="T38" fmla="*/ 28 w 28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25">
                  <a:moveTo>
                    <a:pt x="20" y="0"/>
                  </a:moveTo>
                  <a:lnTo>
                    <a:pt x="24" y="1"/>
                  </a:lnTo>
                  <a:lnTo>
                    <a:pt x="28" y="6"/>
                  </a:lnTo>
                  <a:lnTo>
                    <a:pt x="22" y="9"/>
                  </a:lnTo>
                  <a:lnTo>
                    <a:pt x="15" y="17"/>
                  </a:lnTo>
                  <a:lnTo>
                    <a:pt x="8" y="22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6" y="9"/>
                  </a:lnTo>
                  <a:lnTo>
                    <a:pt x="11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23" name="Freeform 494"/>
            <p:cNvSpPr>
              <a:spLocks/>
            </p:cNvSpPr>
            <p:nvPr/>
          </p:nvSpPr>
          <p:spPr bwMode="auto">
            <a:xfrm>
              <a:off x="6505" y="3962"/>
              <a:ext cx="210" cy="80"/>
            </a:xfrm>
            <a:custGeom>
              <a:avLst/>
              <a:gdLst>
                <a:gd name="T0" fmla="*/ 0 w 841"/>
                <a:gd name="T1" fmla="*/ 0 h 319"/>
                <a:gd name="T2" fmla="*/ 0 w 841"/>
                <a:gd name="T3" fmla="*/ 0 h 319"/>
                <a:gd name="T4" fmla="*/ 0 w 841"/>
                <a:gd name="T5" fmla="*/ 0 h 319"/>
                <a:gd name="T6" fmla="*/ 0 w 841"/>
                <a:gd name="T7" fmla="*/ 0 h 319"/>
                <a:gd name="T8" fmla="*/ 0 w 841"/>
                <a:gd name="T9" fmla="*/ 0 h 319"/>
                <a:gd name="T10" fmla="*/ 0 w 841"/>
                <a:gd name="T11" fmla="*/ 0 h 319"/>
                <a:gd name="T12" fmla="*/ 0 w 841"/>
                <a:gd name="T13" fmla="*/ 0 h 319"/>
                <a:gd name="T14" fmla="*/ 0 w 841"/>
                <a:gd name="T15" fmla="*/ 0 h 319"/>
                <a:gd name="T16" fmla="*/ 0 w 841"/>
                <a:gd name="T17" fmla="*/ 0 h 319"/>
                <a:gd name="T18" fmla="*/ 0 w 841"/>
                <a:gd name="T19" fmla="*/ 0 h 319"/>
                <a:gd name="T20" fmla="*/ 0 w 841"/>
                <a:gd name="T21" fmla="*/ 0 h 319"/>
                <a:gd name="T22" fmla="*/ 0 w 841"/>
                <a:gd name="T23" fmla="*/ 0 h 319"/>
                <a:gd name="T24" fmla="*/ 0 w 841"/>
                <a:gd name="T25" fmla="*/ 0 h 319"/>
                <a:gd name="T26" fmla="*/ 0 w 841"/>
                <a:gd name="T27" fmla="*/ 0 h 319"/>
                <a:gd name="T28" fmla="*/ 0 w 841"/>
                <a:gd name="T29" fmla="*/ 0 h 319"/>
                <a:gd name="T30" fmla="*/ 0 w 841"/>
                <a:gd name="T31" fmla="*/ 0 h 319"/>
                <a:gd name="T32" fmla="*/ 0 w 841"/>
                <a:gd name="T33" fmla="*/ 0 h 319"/>
                <a:gd name="T34" fmla="*/ 0 w 841"/>
                <a:gd name="T35" fmla="*/ 0 h 319"/>
                <a:gd name="T36" fmla="*/ 0 w 841"/>
                <a:gd name="T37" fmla="*/ 0 h 319"/>
                <a:gd name="T38" fmla="*/ 0 w 841"/>
                <a:gd name="T39" fmla="*/ 0 h 319"/>
                <a:gd name="T40" fmla="*/ 0 w 841"/>
                <a:gd name="T41" fmla="*/ 0 h 319"/>
                <a:gd name="T42" fmla="*/ 0 w 841"/>
                <a:gd name="T43" fmla="*/ 0 h 319"/>
                <a:gd name="T44" fmla="*/ 0 w 841"/>
                <a:gd name="T45" fmla="*/ 0 h 319"/>
                <a:gd name="T46" fmla="*/ 0 w 841"/>
                <a:gd name="T47" fmla="*/ 0 h 319"/>
                <a:gd name="T48" fmla="*/ 0 w 841"/>
                <a:gd name="T49" fmla="*/ 0 h 319"/>
                <a:gd name="T50" fmla="*/ 0 w 841"/>
                <a:gd name="T51" fmla="*/ 0 h 319"/>
                <a:gd name="T52" fmla="*/ 0 w 841"/>
                <a:gd name="T53" fmla="*/ 0 h 319"/>
                <a:gd name="T54" fmla="*/ 0 w 841"/>
                <a:gd name="T55" fmla="*/ 0 h 319"/>
                <a:gd name="T56" fmla="*/ 0 w 841"/>
                <a:gd name="T57" fmla="*/ 0 h 319"/>
                <a:gd name="T58" fmla="*/ 0 w 841"/>
                <a:gd name="T59" fmla="*/ 0 h 319"/>
                <a:gd name="T60" fmla="*/ 0 w 841"/>
                <a:gd name="T61" fmla="*/ 0 h 319"/>
                <a:gd name="T62" fmla="*/ 0 w 841"/>
                <a:gd name="T63" fmla="*/ 0 h 319"/>
                <a:gd name="T64" fmla="*/ 0 w 841"/>
                <a:gd name="T65" fmla="*/ 0 h 319"/>
                <a:gd name="T66" fmla="*/ 0 w 841"/>
                <a:gd name="T67" fmla="*/ 0 h 319"/>
                <a:gd name="T68" fmla="*/ 0 w 841"/>
                <a:gd name="T69" fmla="*/ 0 h 319"/>
                <a:gd name="T70" fmla="*/ 0 w 841"/>
                <a:gd name="T71" fmla="*/ 0 h 319"/>
                <a:gd name="T72" fmla="*/ 0 w 841"/>
                <a:gd name="T73" fmla="*/ 0 h 319"/>
                <a:gd name="T74" fmla="*/ 0 w 841"/>
                <a:gd name="T75" fmla="*/ 0 h 319"/>
                <a:gd name="T76" fmla="*/ 0 w 841"/>
                <a:gd name="T77" fmla="*/ 0 h 319"/>
                <a:gd name="T78" fmla="*/ 0 w 841"/>
                <a:gd name="T79" fmla="*/ 0 h 319"/>
                <a:gd name="T80" fmla="*/ 0 w 841"/>
                <a:gd name="T81" fmla="*/ 0 h 319"/>
                <a:gd name="T82" fmla="*/ 0 w 841"/>
                <a:gd name="T83" fmla="*/ 0 h 319"/>
                <a:gd name="T84" fmla="*/ 0 w 841"/>
                <a:gd name="T85" fmla="*/ 0 h 319"/>
                <a:gd name="T86" fmla="*/ 0 w 841"/>
                <a:gd name="T87" fmla="*/ 0 h 319"/>
                <a:gd name="T88" fmla="*/ 0 w 841"/>
                <a:gd name="T89" fmla="*/ 0 h 319"/>
                <a:gd name="T90" fmla="*/ 0 w 841"/>
                <a:gd name="T91" fmla="*/ 0 h 319"/>
                <a:gd name="T92" fmla="*/ 0 w 841"/>
                <a:gd name="T93" fmla="*/ 0 h 319"/>
                <a:gd name="T94" fmla="*/ 0 w 841"/>
                <a:gd name="T95" fmla="*/ 0 h 319"/>
                <a:gd name="T96" fmla="*/ 0 w 841"/>
                <a:gd name="T97" fmla="*/ 0 h 319"/>
                <a:gd name="T98" fmla="*/ 0 w 841"/>
                <a:gd name="T99" fmla="*/ 0 h 319"/>
                <a:gd name="T100" fmla="*/ 0 w 841"/>
                <a:gd name="T101" fmla="*/ 0 h 319"/>
                <a:gd name="T102" fmla="*/ 0 w 841"/>
                <a:gd name="T103" fmla="*/ 0 h 319"/>
                <a:gd name="T104" fmla="*/ 0 w 841"/>
                <a:gd name="T105" fmla="*/ 0 h 319"/>
                <a:gd name="T106" fmla="*/ 0 w 841"/>
                <a:gd name="T107" fmla="*/ 0 h 319"/>
                <a:gd name="T108" fmla="*/ 0 w 841"/>
                <a:gd name="T109" fmla="*/ 0 h 319"/>
                <a:gd name="T110" fmla="*/ 0 w 841"/>
                <a:gd name="T111" fmla="*/ 0 h 319"/>
                <a:gd name="T112" fmla="*/ 0 w 841"/>
                <a:gd name="T113" fmla="*/ 0 h 319"/>
                <a:gd name="T114" fmla="*/ 0 w 841"/>
                <a:gd name="T115" fmla="*/ 0 h 319"/>
                <a:gd name="T116" fmla="*/ 0 w 841"/>
                <a:gd name="T117" fmla="*/ 0 h 319"/>
                <a:gd name="T118" fmla="*/ 0 w 841"/>
                <a:gd name="T119" fmla="*/ 0 h 3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1"/>
                <a:gd name="T181" fmla="*/ 0 h 319"/>
                <a:gd name="T182" fmla="*/ 841 w 841"/>
                <a:gd name="T183" fmla="*/ 319 h 31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1" h="319">
                  <a:moveTo>
                    <a:pt x="2" y="0"/>
                  </a:moveTo>
                  <a:lnTo>
                    <a:pt x="55" y="3"/>
                  </a:lnTo>
                  <a:lnTo>
                    <a:pt x="108" y="6"/>
                  </a:lnTo>
                  <a:lnTo>
                    <a:pt x="161" y="8"/>
                  </a:lnTo>
                  <a:lnTo>
                    <a:pt x="215" y="12"/>
                  </a:lnTo>
                  <a:lnTo>
                    <a:pt x="267" y="15"/>
                  </a:lnTo>
                  <a:lnTo>
                    <a:pt x="320" y="18"/>
                  </a:lnTo>
                  <a:lnTo>
                    <a:pt x="371" y="21"/>
                  </a:lnTo>
                  <a:lnTo>
                    <a:pt x="424" y="26"/>
                  </a:lnTo>
                  <a:lnTo>
                    <a:pt x="475" y="29"/>
                  </a:lnTo>
                  <a:lnTo>
                    <a:pt x="528" y="32"/>
                  </a:lnTo>
                  <a:lnTo>
                    <a:pt x="580" y="36"/>
                  </a:lnTo>
                  <a:lnTo>
                    <a:pt x="633" y="41"/>
                  </a:lnTo>
                  <a:lnTo>
                    <a:pt x="683" y="46"/>
                  </a:lnTo>
                  <a:lnTo>
                    <a:pt x="736" y="50"/>
                  </a:lnTo>
                  <a:lnTo>
                    <a:pt x="787" y="57"/>
                  </a:lnTo>
                  <a:lnTo>
                    <a:pt x="840" y="63"/>
                  </a:lnTo>
                  <a:lnTo>
                    <a:pt x="840" y="79"/>
                  </a:lnTo>
                  <a:lnTo>
                    <a:pt x="840" y="95"/>
                  </a:lnTo>
                  <a:lnTo>
                    <a:pt x="840" y="111"/>
                  </a:lnTo>
                  <a:lnTo>
                    <a:pt x="841" y="127"/>
                  </a:lnTo>
                  <a:lnTo>
                    <a:pt x="841" y="142"/>
                  </a:lnTo>
                  <a:lnTo>
                    <a:pt x="841" y="159"/>
                  </a:lnTo>
                  <a:lnTo>
                    <a:pt x="841" y="175"/>
                  </a:lnTo>
                  <a:lnTo>
                    <a:pt x="841" y="191"/>
                  </a:lnTo>
                  <a:lnTo>
                    <a:pt x="840" y="207"/>
                  </a:lnTo>
                  <a:lnTo>
                    <a:pt x="839" y="222"/>
                  </a:lnTo>
                  <a:lnTo>
                    <a:pt x="838" y="239"/>
                  </a:lnTo>
                  <a:lnTo>
                    <a:pt x="836" y="255"/>
                  </a:lnTo>
                  <a:lnTo>
                    <a:pt x="834" y="271"/>
                  </a:lnTo>
                  <a:lnTo>
                    <a:pt x="834" y="286"/>
                  </a:lnTo>
                  <a:lnTo>
                    <a:pt x="832" y="302"/>
                  </a:lnTo>
                  <a:lnTo>
                    <a:pt x="829" y="319"/>
                  </a:lnTo>
                  <a:lnTo>
                    <a:pt x="822" y="319"/>
                  </a:lnTo>
                  <a:lnTo>
                    <a:pt x="816" y="319"/>
                  </a:lnTo>
                  <a:lnTo>
                    <a:pt x="810" y="319"/>
                  </a:lnTo>
                  <a:lnTo>
                    <a:pt x="803" y="319"/>
                  </a:lnTo>
                  <a:lnTo>
                    <a:pt x="799" y="303"/>
                  </a:lnTo>
                  <a:lnTo>
                    <a:pt x="799" y="290"/>
                  </a:lnTo>
                  <a:lnTo>
                    <a:pt x="799" y="275"/>
                  </a:lnTo>
                  <a:lnTo>
                    <a:pt x="799" y="261"/>
                  </a:lnTo>
                  <a:lnTo>
                    <a:pt x="799" y="247"/>
                  </a:lnTo>
                  <a:lnTo>
                    <a:pt x="799" y="232"/>
                  </a:lnTo>
                  <a:lnTo>
                    <a:pt x="799" y="218"/>
                  </a:lnTo>
                  <a:lnTo>
                    <a:pt x="800" y="203"/>
                  </a:lnTo>
                  <a:lnTo>
                    <a:pt x="799" y="188"/>
                  </a:lnTo>
                  <a:lnTo>
                    <a:pt x="799" y="174"/>
                  </a:lnTo>
                  <a:lnTo>
                    <a:pt x="799" y="160"/>
                  </a:lnTo>
                  <a:lnTo>
                    <a:pt x="799" y="147"/>
                  </a:lnTo>
                  <a:lnTo>
                    <a:pt x="798" y="134"/>
                  </a:lnTo>
                  <a:lnTo>
                    <a:pt x="797" y="122"/>
                  </a:lnTo>
                  <a:lnTo>
                    <a:pt x="794" y="109"/>
                  </a:lnTo>
                  <a:lnTo>
                    <a:pt x="792" y="99"/>
                  </a:lnTo>
                  <a:lnTo>
                    <a:pt x="759" y="95"/>
                  </a:lnTo>
                  <a:lnTo>
                    <a:pt x="728" y="93"/>
                  </a:lnTo>
                  <a:lnTo>
                    <a:pt x="695" y="89"/>
                  </a:lnTo>
                  <a:lnTo>
                    <a:pt x="664" y="86"/>
                  </a:lnTo>
                  <a:lnTo>
                    <a:pt x="633" y="83"/>
                  </a:lnTo>
                  <a:lnTo>
                    <a:pt x="601" y="81"/>
                  </a:lnTo>
                  <a:lnTo>
                    <a:pt x="569" y="77"/>
                  </a:lnTo>
                  <a:lnTo>
                    <a:pt x="538" y="75"/>
                  </a:lnTo>
                  <a:lnTo>
                    <a:pt x="505" y="72"/>
                  </a:lnTo>
                  <a:lnTo>
                    <a:pt x="474" y="70"/>
                  </a:lnTo>
                  <a:lnTo>
                    <a:pt x="440" y="69"/>
                  </a:lnTo>
                  <a:lnTo>
                    <a:pt x="409" y="67"/>
                  </a:lnTo>
                  <a:lnTo>
                    <a:pt x="376" y="63"/>
                  </a:lnTo>
                  <a:lnTo>
                    <a:pt x="344" y="61"/>
                  </a:lnTo>
                  <a:lnTo>
                    <a:pt x="311" y="60"/>
                  </a:lnTo>
                  <a:lnTo>
                    <a:pt x="279" y="58"/>
                  </a:lnTo>
                  <a:lnTo>
                    <a:pt x="263" y="53"/>
                  </a:lnTo>
                  <a:lnTo>
                    <a:pt x="246" y="49"/>
                  </a:lnTo>
                  <a:lnTo>
                    <a:pt x="231" y="47"/>
                  </a:lnTo>
                  <a:lnTo>
                    <a:pt x="214" y="46"/>
                  </a:lnTo>
                  <a:lnTo>
                    <a:pt x="197" y="44"/>
                  </a:lnTo>
                  <a:lnTo>
                    <a:pt x="181" y="44"/>
                  </a:lnTo>
                  <a:lnTo>
                    <a:pt x="164" y="43"/>
                  </a:lnTo>
                  <a:lnTo>
                    <a:pt x="149" y="43"/>
                  </a:lnTo>
                  <a:lnTo>
                    <a:pt x="133" y="42"/>
                  </a:lnTo>
                  <a:lnTo>
                    <a:pt x="116" y="41"/>
                  </a:lnTo>
                  <a:lnTo>
                    <a:pt x="100" y="39"/>
                  </a:lnTo>
                  <a:lnTo>
                    <a:pt x="87" y="39"/>
                  </a:lnTo>
                  <a:lnTo>
                    <a:pt x="72" y="35"/>
                  </a:lnTo>
                  <a:lnTo>
                    <a:pt x="58" y="32"/>
                  </a:lnTo>
                  <a:lnTo>
                    <a:pt x="45" y="28"/>
                  </a:lnTo>
                  <a:lnTo>
                    <a:pt x="34" y="22"/>
                  </a:lnTo>
                  <a:lnTo>
                    <a:pt x="29" y="23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7" y="30"/>
                  </a:lnTo>
                  <a:lnTo>
                    <a:pt x="19" y="35"/>
                  </a:lnTo>
                  <a:lnTo>
                    <a:pt x="20" y="41"/>
                  </a:lnTo>
                  <a:lnTo>
                    <a:pt x="21" y="48"/>
                  </a:lnTo>
                  <a:lnTo>
                    <a:pt x="21" y="55"/>
                  </a:lnTo>
                  <a:lnTo>
                    <a:pt x="21" y="61"/>
                  </a:lnTo>
                  <a:lnTo>
                    <a:pt x="21" y="70"/>
                  </a:lnTo>
                  <a:lnTo>
                    <a:pt x="21" y="76"/>
                  </a:lnTo>
                  <a:lnTo>
                    <a:pt x="22" y="84"/>
                  </a:lnTo>
                  <a:lnTo>
                    <a:pt x="22" y="92"/>
                  </a:lnTo>
                  <a:lnTo>
                    <a:pt x="22" y="99"/>
                  </a:lnTo>
                  <a:lnTo>
                    <a:pt x="22" y="106"/>
                  </a:lnTo>
                  <a:lnTo>
                    <a:pt x="22" y="113"/>
                  </a:lnTo>
                  <a:lnTo>
                    <a:pt x="22" y="121"/>
                  </a:lnTo>
                  <a:lnTo>
                    <a:pt x="23" y="127"/>
                  </a:lnTo>
                  <a:lnTo>
                    <a:pt x="25" y="134"/>
                  </a:lnTo>
                  <a:lnTo>
                    <a:pt x="28" y="141"/>
                  </a:lnTo>
                  <a:lnTo>
                    <a:pt x="32" y="150"/>
                  </a:lnTo>
                  <a:lnTo>
                    <a:pt x="37" y="160"/>
                  </a:lnTo>
                  <a:lnTo>
                    <a:pt x="43" y="166"/>
                  </a:lnTo>
                  <a:lnTo>
                    <a:pt x="52" y="173"/>
                  </a:lnTo>
                  <a:lnTo>
                    <a:pt x="62" y="169"/>
                  </a:lnTo>
                  <a:lnTo>
                    <a:pt x="72" y="167"/>
                  </a:lnTo>
                  <a:lnTo>
                    <a:pt x="82" y="165"/>
                  </a:lnTo>
                  <a:lnTo>
                    <a:pt x="93" y="165"/>
                  </a:lnTo>
                  <a:lnTo>
                    <a:pt x="104" y="163"/>
                  </a:lnTo>
                  <a:lnTo>
                    <a:pt x="115" y="162"/>
                  </a:lnTo>
                  <a:lnTo>
                    <a:pt x="126" y="160"/>
                  </a:lnTo>
                  <a:lnTo>
                    <a:pt x="137" y="159"/>
                  </a:lnTo>
                  <a:lnTo>
                    <a:pt x="135" y="153"/>
                  </a:lnTo>
                  <a:lnTo>
                    <a:pt x="134" y="149"/>
                  </a:lnTo>
                  <a:lnTo>
                    <a:pt x="131" y="146"/>
                  </a:lnTo>
                  <a:lnTo>
                    <a:pt x="127" y="143"/>
                  </a:lnTo>
                  <a:lnTo>
                    <a:pt x="120" y="140"/>
                  </a:lnTo>
                  <a:lnTo>
                    <a:pt x="111" y="139"/>
                  </a:lnTo>
                  <a:lnTo>
                    <a:pt x="103" y="138"/>
                  </a:lnTo>
                  <a:lnTo>
                    <a:pt x="93" y="138"/>
                  </a:lnTo>
                  <a:lnTo>
                    <a:pt x="84" y="138"/>
                  </a:lnTo>
                  <a:lnTo>
                    <a:pt x="76" y="138"/>
                  </a:lnTo>
                  <a:lnTo>
                    <a:pt x="69" y="137"/>
                  </a:lnTo>
                  <a:lnTo>
                    <a:pt x="64" y="137"/>
                  </a:lnTo>
                  <a:lnTo>
                    <a:pt x="59" y="134"/>
                  </a:lnTo>
                  <a:lnTo>
                    <a:pt x="58" y="132"/>
                  </a:lnTo>
                  <a:lnTo>
                    <a:pt x="59" y="124"/>
                  </a:lnTo>
                  <a:lnTo>
                    <a:pt x="67" y="119"/>
                  </a:lnTo>
                  <a:lnTo>
                    <a:pt x="73" y="117"/>
                  </a:lnTo>
                  <a:lnTo>
                    <a:pt x="79" y="117"/>
                  </a:lnTo>
                  <a:lnTo>
                    <a:pt x="86" y="117"/>
                  </a:lnTo>
                  <a:lnTo>
                    <a:pt x="93" y="117"/>
                  </a:lnTo>
                  <a:lnTo>
                    <a:pt x="100" y="116"/>
                  </a:lnTo>
                  <a:lnTo>
                    <a:pt x="106" y="116"/>
                  </a:lnTo>
                  <a:lnTo>
                    <a:pt x="114" y="116"/>
                  </a:lnTo>
                  <a:lnTo>
                    <a:pt x="121" y="116"/>
                  </a:lnTo>
                  <a:lnTo>
                    <a:pt x="127" y="116"/>
                  </a:lnTo>
                  <a:lnTo>
                    <a:pt x="134" y="116"/>
                  </a:lnTo>
                  <a:lnTo>
                    <a:pt x="140" y="116"/>
                  </a:lnTo>
                  <a:lnTo>
                    <a:pt x="147" y="116"/>
                  </a:lnTo>
                  <a:lnTo>
                    <a:pt x="153" y="116"/>
                  </a:lnTo>
                  <a:lnTo>
                    <a:pt x="161" y="116"/>
                  </a:lnTo>
                  <a:lnTo>
                    <a:pt x="168" y="117"/>
                  </a:lnTo>
                  <a:lnTo>
                    <a:pt x="175" y="119"/>
                  </a:lnTo>
                  <a:lnTo>
                    <a:pt x="164" y="113"/>
                  </a:lnTo>
                  <a:lnTo>
                    <a:pt x="155" y="110"/>
                  </a:lnTo>
                  <a:lnTo>
                    <a:pt x="144" y="107"/>
                  </a:lnTo>
                  <a:lnTo>
                    <a:pt x="134" y="105"/>
                  </a:lnTo>
                  <a:lnTo>
                    <a:pt x="127" y="102"/>
                  </a:lnTo>
                  <a:lnTo>
                    <a:pt x="121" y="102"/>
                  </a:lnTo>
                  <a:lnTo>
                    <a:pt x="114" y="101"/>
                  </a:lnTo>
                  <a:lnTo>
                    <a:pt x="108" y="100"/>
                  </a:lnTo>
                  <a:lnTo>
                    <a:pt x="102" y="97"/>
                  </a:lnTo>
                  <a:lnTo>
                    <a:pt x="94" y="95"/>
                  </a:lnTo>
                  <a:lnTo>
                    <a:pt x="88" y="93"/>
                  </a:lnTo>
                  <a:lnTo>
                    <a:pt x="81" y="89"/>
                  </a:lnTo>
                  <a:lnTo>
                    <a:pt x="125" y="89"/>
                  </a:lnTo>
                  <a:lnTo>
                    <a:pt x="168" y="89"/>
                  </a:lnTo>
                  <a:lnTo>
                    <a:pt x="211" y="89"/>
                  </a:lnTo>
                  <a:lnTo>
                    <a:pt x="255" y="89"/>
                  </a:lnTo>
                  <a:lnTo>
                    <a:pt x="298" y="89"/>
                  </a:lnTo>
                  <a:lnTo>
                    <a:pt x="340" y="90"/>
                  </a:lnTo>
                  <a:lnTo>
                    <a:pt x="382" y="92"/>
                  </a:lnTo>
                  <a:lnTo>
                    <a:pt x="427" y="93"/>
                  </a:lnTo>
                  <a:lnTo>
                    <a:pt x="468" y="94"/>
                  </a:lnTo>
                  <a:lnTo>
                    <a:pt x="510" y="96"/>
                  </a:lnTo>
                  <a:lnTo>
                    <a:pt x="552" y="99"/>
                  </a:lnTo>
                  <a:lnTo>
                    <a:pt x="594" y="102"/>
                  </a:lnTo>
                  <a:lnTo>
                    <a:pt x="636" y="107"/>
                  </a:lnTo>
                  <a:lnTo>
                    <a:pt x="680" y="113"/>
                  </a:lnTo>
                  <a:lnTo>
                    <a:pt x="722" y="119"/>
                  </a:lnTo>
                  <a:lnTo>
                    <a:pt x="764" y="126"/>
                  </a:lnTo>
                  <a:lnTo>
                    <a:pt x="758" y="132"/>
                  </a:lnTo>
                  <a:lnTo>
                    <a:pt x="752" y="136"/>
                  </a:lnTo>
                  <a:lnTo>
                    <a:pt x="745" y="138"/>
                  </a:lnTo>
                  <a:lnTo>
                    <a:pt x="738" y="141"/>
                  </a:lnTo>
                  <a:lnTo>
                    <a:pt x="729" y="141"/>
                  </a:lnTo>
                  <a:lnTo>
                    <a:pt x="720" y="142"/>
                  </a:lnTo>
                  <a:lnTo>
                    <a:pt x="711" y="141"/>
                  </a:lnTo>
                  <a:lnTo>
                    <a:pt x="703" y="140"/>
                  </a:lnTo>
                  <a:lnTo>
                    <a:pt x="693" y="138"/>
                  </a:lnTo>
                  <a:lnTo>
                    <a:pt x="682" y="137"/>
                  </a:lnTo>
                  <a:lnTo>
                    <a:pt x="673" y="135"/>
                  </a:lnTo>
                  <a:lnTo>
                    <a:pt x="664" y="135"/>
                  </a:lnTo>
                  <a:lnTo>
                    <a:pt x="656" y="134"/>
                  </a:lnTo>
                  <a:lnTo>
                    <a:pt x="647" y="135"/>
                  </a:lnTo>
                  <a:lnTo>
                    <a:pt x="640" y="136"/>
                  </a:lnTo>
                  <a:lnTo>
                    <a:pt x="634" y="139"/>
                  </a:lnTo>
                  <a:lnTo>
                    <a:pt x="640" y="140"/>
                  </a:lnTo>
                  <a:lnTo>
                    <a:pt x="648" y="143"/>
                  </a:lnTo>
                  <a:lnTo>
                    <a:pt x="657" y="145"/>
                  </a:lnTo>
                  <a:lnTo>
                    <a:pt x="665" y="147"/>
                  </a:lnTo>
                  <a:lnTo>
                    <a:pt x="673" y="148"/>
                  </a:lnTo>
                  <a:lnTo>
                    <a:pt x="682" y="150"/>
                  </a:lnTo>
                  <a:lnTo>
                    <a:pt x="689" y="152"/>
                  </a:lnTo>
                  <a:lnTo>
                    <a:pt x="699" y="155"/>
                  </a:lnTo>
                  <a:lnTo>
                    <a:pt x="706" y="156"/>
                  </a:lnTo>
                  <a:lnTo>
                    <a:pt x="716" y="159"/>
                  </a:lnTo>
                  <a:lnTo>
                    <a:pt x="723" y="162"/>
                  </a:lnTo>
                  <a:lnTo>
                    <a:pt x="732" y="165"/>
                  </a:lnTo>
                  <a:lnTo>
                    <a:pt x="740" y="167"/>
                  </a:lnTo>
                  <a:lnTo>
                    <a:pt x="748" y="170"/>
                  </a:lnTo>
                  <a:lnTo>
                    <a:pt x="756" y="174"/>
                  </a:lnTo>
                  <a:lnTo>
                    <a:pt x="764" y="178"/>
                  </a:lnTo>
                  <a:lnTo>
                    <a:pt x="759" y="186"/>
                  </a:lnTo>
                  <a:lnTo>
                    <a:pt x="753" y="192"/>
                  </a:lnTo>
                  <a:lnTo>
                    <a:pt x="735" y="185"/>
                  </a:lnTo>
                  <a:lnTo>
                    <a:pt x="717" y="179"/>
                  </a:lnTo>
                  <a:lnTo>
                    <a:pt x="699" y="174"/>
                  </a:lnTo>
                  <a:lnTo>
                    <a:pt x="682" y="169"/>
                  </a:lnTo>
                  <a:lnTo>
                    <a:pt x="662" y="165"/>
                  </a:lnTo>
                  <a:lnTo>
                    <a:pt x="644" y="163"/>
                  </a:lnTo>
                  <a:lnTo>
                    <a:pt x="624" y="161"/>
                  </a:lnTo>
                  <a:lnTo>
                    <a:pt x="606" y="160"/>
                  </a:lnTo>
                  <a:lnTo>
                    <a:pt x="587" y="157"/>
                  </a:lnTo>
                  <a:lnTo>
                    <a:pt x="568" y="156"/>
                  </a:lnTo>
                  <a:lnTo>
                    <a:pt x="548" y="155"/>
                  </a:lnTo>
                  <a:lnTo>
                    <a:pt x="530" y="154"/>
                  </a:lnTo>
                  <a:lnTo>
                    <a:pt x="510" y="152"/>
                  </a:lnTo>
                  <a:lnTo>
                    <a:pt x="493" y="150"/>
                  </a:lnTo>
                  <a:lnTo>
                    <a:pt x="474" y="147"/>
                  </a:lnTo>
                  <a:lnTo>
                    <a:pt x="457" y="145"/>
                  </a:lnTo>
                  <a:lnTo>
                    <a:pt x="456" y="149"/>
                  </a:lnTo>
                  <a:lnTo>
                    <a:pt x="455" y="153"/>
                  </a:lnTo>
                  <a:lnTo>
                    <a:pt x="473" y="155"/>
                  </a:lnTo>
                  <a:lnTo>
                    <a:pt x="491" y="159"/>
                  </a:lnTo>
                  <a:lnTo>
                    <a:pt x="509" y="162"/>
                  </a:lnTo>
                  <a:lnTo>
                    <a:pt x="528" y="165"/>
                  </a:lnTo>
                  <a:lnTo>
                    <a:pt x="546" y="167"/>
                  </a:lnTo>
                  <a:lnTo>
                    <a:pt x="565" y="170"/>
                  </a:lnTo>
                  <a:lnTo>
                    <a:pt x="583" y="175"/>
                  </a:lnTo>
                  <a:lnTo>
                    <a:pt x="601" y="178"/>
                  </a:lnTo>
                  <a:lnTo>
                    <a:pt x="620" y="181"/>
                  </a:lnTo>
                  <a:lnTo>
                    <a:pt x="638" y="187"/>
                  </a:lnTo>
                  <a:lnTo>
                    <a:pt x="657" y="190"/>
                  </a:lnTo>
                  <a:lnTo>
                    <a:pt x="675" y="195"/>
                  </a:lnTo>
                  <a:lnTo>
                    <a:pt x="693" y="199"/>
                  </a:lnTo>
                  <a:lnTo>
                    <a:pt x="711" y="204"/>
                  </a:lnTo>
                  <a:lnTo>
                    <a:pt x="729" y="209"/>
                  </a:lnTo>
                  <a:lnTo>
                    <a:pt x="747" y="216"/>
                  </a:lnTo>
                  <a:lnTo>
                    <a:pt x="741" y="220"/>
                  </a:lnTo>
                  <a:lnTo>
                    <a:pt x="734" y="226"/>
                  </a:lnTo>
                  <a:lnTo>
                    <a:pt x="727" y="228"/>
                  </a:lnTo>
                  <a:lnTo>
                    <a:pt x="718" y="229"/>
                  </a:lnTo>
                  <a:lnTo>
                    <a:pt x="709" y="229"/>
                  </a:lnTo>
                  <a:lnTo>
                    <a:pt x="700" y="229"/>
                  </a:lnTo>
                  <a:lnTo>
                    <a:pt x="691" y="229"/>
                  </a:lnTo>
                  <a:lnTo>
                    <a:pt x="682" y="228"/>
                  </a:lnTo>
                  <a:lnTo>
                    <a:pt x="671" y="225"/>
                  </a:lnTo>
                  <a:lnTo>
                    <a:pt x="660" y="221"/>
                  </a:lnTo>
                  <a:lnTo>
                    <a:pt x="651" y="218"/>
                  </a:lnTo>
                  <a:lnTo>
                    <a:pt x="642" y="217"/>
                  </a:lnTo>
                  <a:lnTo>
                    <a:pt x="633" y="214"/>
                  </a:lnTo>
                  <a:lnTo>
                    <a:pt x="624" y="212"/>
                  </a:lnTo>
                  <a:lnTo>
                    <a:pt x="615" y="209"/>
                  </a:lnTo>
                  <a:lnTo>
                    <a:pt x="609" y="209"/>
                  </a:lnTo>
                  <a:lnTo>
                    <a:pt x="601" y="208"/>
                  </a:lnTo>
                  <a:lnTo>
                    <a:pt x="597" y="208"/>
                  </a:lnTo>
                  <a:lnTo>
                    <a:pt x="589" y="206"/>
                  </a:lnTo>
                  <a:lnTo>
                    <a:pt x="581" y="204"/>
                  </a:lnTo>
                  <a:lnTo>
                    <a:pt x="573" y="202"/>
                  </a:lnTo>
                  <a:lnTo>
                    <a:pt x="564" y="200"/>
                  </a:lnTo>
                  <a:lnTo>
                    <a:pt x="556" y="198"/>
                  </a:lnTo>
                  <a:lnTo>
                    <a:pt x="547" y="196"/>
                  </a:lnTo>
                  <a:lnTo>
                    <a:pt x="539" y="194"/>
                  </a:lnTo>
                  <a:lnTo>
                    <a:pt x="532" y="193"/>
                  </a:lnTo>
                  <a:lnTo>
                    <a:pt x="524" y="192"/>
                  </a:lnTo>
                  <a:lnTo>
                    <a:pt x="521" y="193"/>
                  </a:lnTo>
                  <a:lnTo>
                    <a:pt x="515" y="194"/>
                  </a:lnTo>
                  <a:lnTo>
                    <a:pt x="512" y="198"/>
                  </a:lnTo>
                  <a:lnTo>
                    <a:pt x="511" y="200"/>
                  </a:lnTo>
                  <a:lnTo>
                    <a:pt x="512" y="206"/>
                  </a:lnTo>
                  <a:lnTo>
                    <a:pt x="527" y="208"/>
                  </a:lnTo>
                  <a:lnTo>
                    <a:pt x="542" y="209"/>
                  </a:lnTo>
                  <a:lnTo>
                    <a:pt x="556" y="212"/>
                  </a:lnTo>
                  <a:lnTo>
                    <a:pt x="573" y="215"/>
                  </a:lnTo>
                  <a:lnTo>
                    <a:pt x="587" y="218"/>
                  </a:lnTo>
                  <a:lnTo>
                    <a:pt x="601" y="220"/>
                  </a:lnTo>
                  <a:lnTo>
                    <a:pt x="616" y="223"/>
                  </a:lnTo>
                  <a:lnTo>
                    <a:pt x="633" y="228"/>
                  </a:lnTo>
                  <a:lnTo>
                    <a:pt x="647" y="230"/>
                  </a:lnTo>
                  <a:lnTo>
                    <a:pt x="662" y="234"/>
                  </a:lnTo>
                  <a:lnTo>
                    <a:pt x="676" y="239"/>
                  </a:lnTo>
                  <a:lnTo>
                    <a:pt x="692" y="243"/>
                  </a:lnTo>
                  <a:lnTo>
                    <a:pt x="706" y="246"/>
                  </a:lnTo>
                  <a:lnTo>
                    <a:pt x="721" y="250"/>
                  </a:lnTo>
                  <a:lnTo>
                    <a:pt x="736" y="256"/>
                  </a:lnTo>
                  <a:lnTo>
                    <a:pt x="752" y="261"/>
                  </a:lnTo>
                  <a:lnTo>
                    <a:pt x="748" y="268"/>
                  </a:lnTo>
                  <a:lnTo>
                    <a:pt x="745" y="272"/>
                  </a:lnTo>
                  <a:lnTo>
                    <a:pt x="741" y="273"/>
                  </a:lnTo>
                  <a:lnTo>
                    <a:pt x="736" y="275"/>
                  </a:lnTo>
                  <a:lnTo>
                    <a:pt x="729" y="274"/>
                  </a:lnTo>
                  <a:lnTo>
                    <a:pt x="723" y="273"/>
                  </a:lnTo>
                  <a:lnTo>
                    <a:pt x="717" y="272"/>
                  </a:lnTo>
                  <a:lnTo>
                    <a:pt x="710" y="270"/>
                  </a:lnTo>
                  <a:lnTo>
                    <a:pt x="701" y="267"/>
                  </a:lnTo>
                  <a:lnTo>
                    <a:pt x="694" y="263"/>
                  </a:lnTo>
                  <a:lnTo>
                    <a:pt x="686" y="260"/>
                  </a:lnTo>
                  <a:lnTo>
                    <a:pt x="679" y="260"/>
                  </a:lnTo>
                  <a:lnTo>
                    <a:pt x="671" y="257"/>
                  </a:lnTo>
                  <a:lnTo>
                    <a:pt x="663" y="258"/>
                  </a:lnTo>
                  <a:lnTo>
                    <a:pt x="657" y="258"/>
                  </a:lnTo>
                  <a:lnTo>
                    <a:pt x="651" y="261"/>
                  </a:lnTo>
                  <a:lnTo>
                    <a:pt x="642" y="262"/>
                  </a:lnTo>
                  <a:lnTo>
                    <a:pt x="634" y="266"/>
                  </a:lnTo>
                  <a:lnTo>
                    <a:pt x="641" y="268"/>
                  </a:lnTo>
                  <a:lnTo>
                    <a:pt x="650" y="271"/>
                  </a:lnTo>
                  <a:lnTo>
                    <a:pt x="658" y="272"/>
                  </a:lnTo>
                  <a:lnTo>
                    <a:pt x="667" y="275"/>
                  </a:lnTo>
                  <a:lnTo>
                    <a:pt x="674" y="278"/>
                  </a:lnTo>
                  <a:lnTo>
                    <a:pt x="682" y="281"/>
                  </a:lnTo>
                  <a:lnTo>
                    <a:pt x="692" y="283"/>
                  </a:lnTo>
                  <a:lnTo>
                    <a:pt x="700" y="286"/>
                  </a:lnTo>
                  <a:lnTo>
                    <a:pt x="707" y="288"/>
                  </a:lnTo>
                  <a:lnTo>
                    <a:pt x="717" y="290"/>
                  </a:lnTo>
                  <a:lnTo>
                    <a:pt x="724" y="293"/>
                  </a:lnTo>
                  <a:lnTo>
                    <a:pt x="734" y="295"/>
                  </a:lnTo>
                  <a:lnTo>
                    <a:pt x="741" y="297"/>
                  </a:lnTo>
                  <a:lnTo>
                    <a:pt x="751" y="299"/>
                  </a:lnTo>
                  <a:lnTo>
                    <a:pt x="758" y="301"/>
                  </a:lnTo>
                  <a:lnTo>
                    <a:pt x="768" y="303"/>
                  </a:lnTo>
                  <a:lnTo>
                    <a:pt x="769" y="311"/>
                  </a:lnTo>
                  <a:lnTo>
                    <a:pt x="770" y="319"/>
                  </a:lnTo>
                  <a:lnTo>
                    <a:pt x="722" y="313"/>
                  </a:lnTo>
                  <a:lnTo>
                    <a:pt x="675" y="311"/>
                  </a:lnTo>
                  <a:lnTo>
                    <a:pt x="627" y="308"/>
                  </a:lnTo>
                  <a:lnTo>
                    <a:pt x="580" y="306"/>
                  </a:lnTo>
                  <a:lnTo>
                    <a:pt x="533" y="303"/>
                  </a:lnTo>
                  <a:lnTo>
                    <a:pt x="486" y="302"/>
                  </a:lnTo>
                  <a:lnTo>
                    <a:pt x="440" y="299"/>
                  </a:lnTo>
                  <a:lnTo>
                    <a:pt x="394" y="298"/>
                  </a:lnTo>
                  <a:lnTo>
                    <a:pt x="347" y="294"/>
                  </a:lnTo>
                  <a:lnTo>
                    <a:pt x="302" y="292"/>
                  </a:lnTo>
                  <a:lnTo>
                    <a:pt x="256" y="287"/>
                  </a:lnTo>
                  <a:lnTo>
                    <a:pt x="210" y="284"/>
                  </a:lnTo>
                  <a:lnTo>
                    <a:pt x="164" y="279"/>
                  </a:lnTo>
                  <a:lnTo>
                    <a:pt x="119" y="273"/>
                  </a:lnTo>
                  <a:lnTo>
                    <a:pt x="73" y="267"/>
                  </a:lnTo>
                  <a:lnTo>
                    <a:pt x="28" y="260"/>
                  </a:lnTo>
                  <a:lnTo>
                    <a:pt x="25" y="243"/>
                  </a:lnTo>
                  <a:lnTo>
                    <a:pt x="22" y="228"/>
                  </a:lnTo>
                  <a:lnTo>
                    <a:pt x="21" y="210"/>
                  </a:lnTo>
                  <a:lnTo>
                    <a:pt x="19" y="195"/>
                  </a:lnTo>
                  <a:lnTo>
                    <a:pt x="15" y="177"/>
                  </a:lnTo>
                  <a:lnTo>
                    <a:pt x="13" y="162"/>
                  </a:lnTo>
                  <a:lnTo>
                    <a:pt x="10" y="145"/>
                  </a:lnTo>
                  <a:lnTo>
                    <a:pt x="9" y="128"/>
                  </a:lnTo>
                  <a:lnTo>
                    <a:pt x="5" y="111"/>
                  </a:lnTo>
                  <a:lnTo>
                    <a:pt x="4" y="95"/>
                  </a:lnTo>
                  <a:lnTo>
                    <a:pt x="2" y="79"/>
                  </a:lnTo>
                  <a:lnTo>
                    <a:pt x="2" y="62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24" name="Freeform 495"/>
            <p:cNvSpPr>
              <a:spLocks/>
            </p:cNvSpPr>
            <p:nvPr/>
          </p:nvSpPr>
          <p:spPr bwMode="auto">
            <a:xfrm>
              <a:off x="7053" y="3962"/>
              <a:ext cx="14" cy="17"/>
            </a:xfrm>
            <a:custGeom>
              <a:avLst/>
              <a:gdLst>
                <a:gd name="T0" fmla="*/ 0 w 55"/>
                <a:gd name="T1" fmla="*/ 0 h 71"/>
                <a:gd name="T2" fmla="*/ 0 w 55"/>
                <a:gd name="T3" fmla="*/ 0 h 71"/>
                <a:gd name="T4" fmla="*/ 0 w 55"/>
                <a:gd name="T5" fmla="*/ 0 h 71"/>
                <a:gd name="T6" fmla="*/ 0 w 55"/>
                <a:gd name="T7" fmla="*/ 0 h 71"/>
                <a:gd name="T8" fmla="*/ 0 w 55"/>
                <a:gd name="T9" fmla="*/ 0 h 71"/>
                <a:gd name="T10" fmla="*/ 0 w 55"/>
                <a:gd name="T11" fmla="*/ 0 h 71"/>
                <a:gd name="T12" fmla="*/ 0 w 55"/>
                <a:gd name="T13" fmla="*/ 0 h 71"/>
                <a:gd name="T14" fmla="*/ 0 w 55"/>
                <a:gd name="T15" fmla="*/ 0 h 71"/>
                <a:gd name="T16" fmla="*/ 0 w 55"/>
                <a:gd name="T17" fmla="*/ 0 h 71"/>
                <a:gd name="T18" fmla="*/ 0 w 55"/>
                <a:gd name="T19" fmla="*/ 0 h 71"/>
                <a:gd name="T20" fmla="*/ 0 w 55"/>
                <a:gd name="T21" fmla="*/ 0 h 71"/>
                <a:gd name="T22" fmla="*/ 0 w 55"/>
                <a:gd name="T23" fmla="*/ 0 h 71"/>
                <a:gd name="T24" fmla="*/ 0 w 55"/>
                <a:gd name="T25" fmla="*/ 0 h 71"/>
                <a:gd name="T26" fmla="*/ 0 w 55"/>
                <a:gd name="T27" fmla="*/ 0 h 71"/>
                <a:gd name="T28" fmla="*/ 0 w 55"/>
                <a:gd name="T29" fmla="*/ 0 h 71"/>
                <a:gd name="T30" fmla="*/ 0 w 55"/>
                <a:gd name="T31" fmla="*/ 0 h 71"/>
                <a:gd name="T32" fmla="*/ 0 w 55"/>
                <a:gd name="T33" fmla="*/ 0 h 71"/>
                <a:gd name="T34" fmla="*/ 0 w 55"/>
                <a:gd name="T35" fmla="*/ 0 h 71"/>
                <a:gd name="T36" fmla="*/ 0 w 55"/>
                <a:gd name="T37" fmla="*/ 0 h 71"/>
                <a:gd name="T38" fmla="*/ 0 w 55"/>
                <a:gd name="T39" fmla="*/ 0 h 71"/>
                <a:gd name="T40" fmla="*/ 0 w 55"/>
                <a:gd name="T41" fmla="*/ 0 h 71"/>
                <a:gd name="T42" fmla="*/ 0 w 55"/>
                <a:gd name="T43" fmla="*/ 0 h 71"/>
                <a:gd name="T44" fmla="*/ 0 w 55"/>
                <a:gd name="T45" fmla="*/ 0 h 71"/>
                <a:gd name="T46" fmla="*/ 0 w 55"/>
                <a:gd name="T47" fmla="*/ 0 h 71"/>
                <a:gd name="T48" fmla="*/ 0 w 55"/>
                <a:gd name="T49" fmla="*/ 0 h 71"/>
                <a:gd name="T50" fmla="*/ 0 w 55"/>
                <a:gd name="T51" fmla="*/ 0 h 71"/>
                <a:gd name="T52" fmla="*/ 0 w 55"/>
                <a:gd name="T53" fmla="*/ 0 h 71"/>
                <a:gd name="T54" fmla="*/ 0 w 55"/>
                <a:gd name="T55" fmla="*/ 0 h 71"/>
                <a:gd name="T56" fmla="*/ 0 w 55"/>
                <a:gd name="T57" fmla="*/ 0 h 71"/>
                <a:gd name="T58" fmla="*/ 0 w 55"/>
                <a:gd name="T59" fmla="*/ 0 h 71"/>
                <a:gd name="T60" fmla="*/ 0 w 55"/>
                <a:gd name="T61" fmla="*/ 0 h 7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5"/>
                <a:gd name="T94" fmla="*/ 0 h 71"/>
                <a:gd name="T95" fmla="*/ 55 w 55"/>
                <a:gd name="T96" fmla="*/ 71 h 7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5" h="71">
                  <a:moveTo>
                    <a:pt x="20" y="1"/>
                  </a:moveTo>
                  <a:lnTo>
                    <a:pt x="27" y="0"/>
                  </a:lnTo>
                  <a:lnTo>
                    <a:pt x="33" y="1"/>
                  </a:lnTo>
                  <a:lnTo>
                    <a:pt x="39" y="3"/>
                  </a:lnTo>
                  <a:lnTo>
                    <a:pt x="44" y="7"/>
                  </a:lnTo>
                  <a:lnTo>
                    <a:pt x="48" y="9"/>
                  </a:lnTo>
                  <a:lnTo>
                    <a:pt x="51" y="15"/>
                  </a:lnTo>
                  <a:lnTo>
                    <a:pt x="53" y="20"/>
                  </a:lnTo>
                  <a:lnTo>
                    <a:pt x="55" y="27"/>
                  </a:lnTo>
                  <a:lnTo>
                    <a:pt x="54" y="31"/>
                  </a:lnTo>
                  <a:lnTo>
                    <a:pt x="53" y="37"/>
                  </a:lnTo>
                  <a:lnTo>
                    <a:pt x="50" y="43"/>
                  </a:lnTo>
                  <a:lnTo>
                    <a:pt x="49" y="49"/>
                  </a:lnTo>
                  <a:lnTo>
                    <a:pt x="42" y="59"/>
                  </a:lnTo>
                  <a:lnTo>
                    <a:pt x="33" y="67"/>
                  </a:lnTo>
                  <a:lnTo>
                    <a:pt x="25" y="70"/>
                  </a:lnTo>
                  <a:lnTo>
                    <a:pt x="18" y="71"/>
                  </a:lnTo>
                  <a:lnTo>
                    <a:pt x="9" y="70"/>
                  </a:lnTo>
                  <a:lnTo>
                    <a:pt x="0" y="67"/>
                  </a:lnTo>
                  <a:lnTo>
                    <a:pt x="6" y="62"/>
                  </a:lnTo>
                  <a:lnTo>
                    <a:pt x="10" y="58"/>
                  </a:lnTo>
                  <a:lnTo>
                    <a:pt x="15" y="50"/>
                  </a:lnTo>
                  <a:lnTo>
                    <a:pt x="19" y="43"/>
                  </a:lnTo>
                  <a:lnTo>
                    <a:pt x="19" y="34"/>
                  </a:lnTo>
                  <a:lnTo>
                    <a:pt x="18" y="28"/>
                  </a:lnTo>
                  <a:lnTo>
                    <a:pt x="12" y="20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25" name="Freeform 496"/>
            <p:cNvSpPr>
              <a:spLocks/>
            </p:cNvSpPr>
            <p:nvPr/>
          </p:nvSpPr>
          <p:spPr bwMode="auto">
            <a:xfrm>
              <a:off x="6757" y="3975"/>
              <a:ext cx="43" cy="58"/>
            </a:xfrm>
            <a:custGeom>
              <a:avLst/>
              <a:gdLst>
                <a:gd name="T0" fmla="*/ 0 w 172"/>
                <a:gd name="T1" fmla="*/ 0 h 235"/>
                <a:gd name="T2" fmla="*/ 0 w 172"/>
                <a:gd name="T3" fmla="*/ 0 h 235"/>
                <a:gd name="T4" fmla="*/ 0 w 172"/>
                <a:gd name="T5" fmla="*/ 0 h 235"/>
                <a:gd name="T6" fmla="*/ 0 w 172"/>
                <a:gd name="T7" fmla="*/ 0 h 235"/>
                <a:gd name="T8" fmla="*/ 0 w 172"/>
                <a:gd name="T9" fmla="*/ 0 h 235"/>
                <a:gd name="T10" fmla="*/ 0 w 172"/>
                <a:gd name="T11" fmla="*/ 0 h 235"/>
                <a:gd name="T12" fmla="*/ 0 w 172"/>
                <a:gd name="T13" fmla="*/ 0 h 235"/>
                <a:gd name="T14" fmla="*/ 0 w 172"/>
                <a:gd name="T15" fmla="*/ 0 h 235"/>
                <a:gd name="T16" fmla="*/ 0 w 172"/>
                <a:gd name="T17" fmla="*/ 0 h 235"/>
                <a:gd name="T18" fmla="*/ 0 w 172"/>
                <a:gd name="T19" fmla="*/ 0 h 235"/>
                <a:gd name="T20" fmla="*/ 0 w 172"/>
                <a:gd name="T21" fmla="*/ 0 h 235"/>
                <a:gd name="T22" fmla="*/ 0 w 172"/>
                <a:gd name="T23" fmla="*/ 0 h 235"/>
                <a:gd name="T24" fmla="*/ 0 w 172"/>
                <a:gd name="T25" fmla="*/ 0 h 235"/>
                <a:gd name="T26" fmla="*/ 0 w 172"/>
                <a:gd name="T27" fmla="*/ 0 h 235"/>
                <a:gd name="T28" fmla="*/ 0 w 172"/>
                <a:gd name="T29" fmla="*/ 0 h 235"/>
                <a:gd name="T30" fmla="*/ 0 w 172"/>
                <a:gd name="T31" fmla="*/ 0 h 235"/>
                <a:gd name="T32" fmla="*/ 0 w 172"/>
                <a:gd name="T33" fmla="*/ 0 h 235"/>
                <a:gd name="T34" fmla="*/ 0 w 172"/>
                <a:gd name="T35" fmla="*/ 0 h 235"/>
                <a:gd name="T36" fmla="*/ 0 w 172"/>
                <a:gd name="T37" fmla="*/ 0 h 235"/>
                <a:gd name="T38" fmla="*/ 0 w 172"/>
                <a:gd name="T39" fmla="*/ 0 h 235"/>
                <a:gd name="T40" fmla="*/ 0 w 172"/>
                <a:gd name="T41" fmla="*/ 0 h 235"/>
                <a:gd name="T42" fmla="*/ 0 w 172"/>
                <a:gd name="T43" fmla="*/ 0 h 235"/>
                <a:gd name="T44" fmla="*/ 0 w 172"/>
                <a:gd name="T45" fmla="*/ 0 h 235"/>
                <a:gd name="T46" fmla="*/ 0 w 172"/>
                <a:gd name="T47" fmla="*/ 0 h 235"/>
                <a:gd name="T48" fmla="*/ 0 w 172"/>
                <a:gd name="T49" fmla="*/ 0 h 235"/>
                <a:gd name="T50" fmla="*/ 0 w 172"/>
                <a:gd name="T51" fmla="*/ 0 h 235"/>
                <a:gd name="T52" fmla="*/ 0 w 172"/>
                <a:gd name="T53" fmla="*/ 0 h 235"/>
                <a:gd name="T54" fmla="*/ 0 w 172"/>
                <a:gd name="T55" fmla="*/ 0 h 235"/>
                <a:gd name="T56" fmla="*/ 0 w 172"/>
                <a:gd name="T57" fmla="*/ 0 h 235"/>
                <a:gd name="T58" fmla="*/ 0 w 172"/>
                <a:gd name="T59" fmla="*/ 0 h 235"/>
                <a:gd name="T60" fmla="*/ 0 w 172"/>
                <a:gd name="T61" fmla="*/ 0 h 235"/>
                <a:gd name="T62" fmla="*/ 0 w 172"/>
                <a:gd name="T63" fmla="*/ 0 h 235"/>
                <a:gd name="T64" fmla="*/ 0 w 172"/>
                <a:gd name="T65" fmla="*/ 0 h 235"/>
                <a:gd name="T66" fmla="*/ 0 w 172"/>
                <a:gd name="T67" fmla="*/ 0 h 2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2"/>
                <a:gd name="T103" fmla="*/ 0 h 235"/>
                <a:gd name="T104" fmla="*/ 172 w 172"/>
                <a:gd name="T105" fmla="*/ 235 h 2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2" h="235">
                  <a:moveTo>
                    <a:pt x="53" y="4"/>
                  </a:moveTo>
                  <a:lnTo>
                    <a:pt x="78" y="0"/>
                  </a:lnTo>
                  <a:lnTo>
                    <a:pt x="101" y="4"/>
                  </a:lnTo>
                  <a:lnTo>
                    <a:pt x="120" y="11"/>
                  </a:lnTo>
                  <a:lnTo>
                    <a:pt x="137" y="26"/>
                  </a:lnTo>
                  <a:lnTo>
                    <a:pt x="149" y="43"/>
                  </a:lnTo>
                  <a:lnTo>
                    <a:pt x="160" y="63"/>
                  </a:lnTo>
                  <a:lnTo>
                    <a:pt x="167" y="84"/>
                  </a:lnTo>
                  <a:lnTo>
                    <a:pt x="172" y="107"/>
                  </a:lnTo>
                  <a:lnTo>
                    <a:pt x="172" y="130"/>
                  </a:lnTo>
                  <a:lnTo>
                    <a:pt x="168" y="153"/>
                  </a:lnTo>
                  <a:lnTo>
                    <a:pt x="161" y="175"/>
                  </a:lnTo>
                  <a:lnTo>
                    <a:pt x="153" y="194"/>
                  </a:lnTo>
                  <a:lnTo>
                    <a:pt x="139" y="210"/>
                  </a:lnTo>
                  <a:lnTo>
                    <a:pt x="125" y="223"/>
                  </a:lnTo>
                  <a:lnTo>
                    <a:pt x="105" y="232"/>
                  </a:lnTo>
                  <a:lnTo>
                    <a:pt x="83" y="235"/>
                  </a:lnTo>
                  <a:lnTo>
                    <a:pt x="65" y="226"/>
                  </a:lnTo>
                  <a:lnTo>
                    <a:pt x="49" y="216"/>
                  </a:lnTo>
                  <a:lnTo>
                    <a:pt x="36" y="204"/>
                  </a:lnTo>
                  <a:lnTo>
                    <a:pt x="25" y="191"/>
                  </a:lnTo>
                  <a:lnTo>
                    <a:pt x="15" y="176"/>
                  </a:lnTo>
                  <a:lnTo>
                    <a:pt x="9" y="160"/>
                  </a:lnTo>
                  <a:lnTo>
                    <a:pt x="5" y="144"/>
                  </a:lnTo>
                  <a:lnTo>
                    <a:pt x="2" y="128"/>
                  </a:lnTo>
                  <a:lnTo>
                    <a:pt x="0" y="111"/>
                  </a:lnTo>
                  <a:lnTo>
                    <a:pt x="1" y="95"/>
                  </a:lnTo>
                  <a:lnTo>
                    <a:pt x="5" y="76"/>
                  </a:lnTo>
                  <a:lnTo>
                    <a:pt x="9" y="61"/>
                  </a:lnTo>
                  <a:lnTo>
                    <a:pt x="17" y="44"/>
                  </a:lnTo>
                  <a:lnTo>
                    <a:pt x="26" y="30"/>
                  </a:lnTo>
                  <a:lnTo>
                    <a:pt x="38" y="16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26" name="Freeform 497"/>
            <p:cNvSpPr>
              <a:spLocks/>
            </p:cNvSpPr>
            <p:nvPr/>
          </p:nvSpPr>
          <p:spPr bwMode="auto">
            <a:xfrm>
              <a:off x="6770" y="3990"/>
              <a:ext cx="16" cy="24"/>
            </a:xfrm>
            <a:custGeom>
              <a:avLst/>
              <a:gdLst>
                <a:gd name="T0" fmla="*/ 0 w 62"/>
                <a:gd name="T1" fmla="*/ 0 h 95"/>
                <a:gd name="T2" fmla="*/ 0 w 62"/>
                <a:gd name="T3" fmla="*/ 0 h 95"/>
                <a:gd name="T4" fmla="*/ 0 w 62"/>
                <a:gd name="T5" fmla="*/ 0 h 95"/>
                <a:gd name="T6" fmla="*/ 0 w 62"/>
                <a:gd name="T7" fmla="*/ 0 h 95"/>
                <a:gd name="T8" fmla="*/ 0 w 62"/>
                <a:gd name="T9" fmla="*/ 0 h 95"/>
                <a:gd name="T10" fmla="*/ 0 w 62"/>
                <a:gd name="T11" fmla="*/ 0 h 95"/>
                <a:gd name="T12" fmla="*/ 0 w 62"/>
                <a:gd name="T13" fmla="*/ 0 h 95"/>
                <a:gd name="T14" fmla="*/ 0 w 62"/>
                <a:gd name="T15" fmla="*/ 0 h 95"/>
                <a:gd name="T16" fmla="*/ 0 w 62"/>
                <a:gd name="T17" fmla="*/ 0 h 95"/>
                <a:gd name="T18" fmla="*/ 0 w 62"/>
                <a:gd name="T19" fmla="*/ 0 h 95"/>
                <a:gd name="T20" fmla="*/ 0 w 62"/>
                <a:gd name="T21" fmla="*/ 0 h 95"/>
                <a:gd name="T22" fmla="*/ 0 w 62"/>
                <a:gd name="T23" fmla="*/ 0 h 95"/>
                <a:gd name="T24" fmla="*/ 0 w 62"/>
                <a:gd name="T25" fmla="*/ 0 h 95"/>
                <a:gd name="T26" fmla="*/ 0 w 62"/>
                <a:gd name="T27" fmla="*/ 0 h 95"/>
                <a:gd name="T28" fmla="*/ 0 w 62"/>
                <a:gd name="T29" fmla="*/ 0 h 95"/>
                <a:gd name="T30" fmla="*/ 0 w 62"/>
                <a:gd name="T31" fmla="*/ 0 h 95"/>
                <a:gd name="T32" fmla="*/ 0 w 62"/>
                <a:gd name="T33" fmla="*/ 0 h 95"/>
                <a:gd name="T34" fmla="*/ 0 w 62"/>
                <a:gd name="T35" fmla="*/ 0 h 95"/>
                <a:gd name="T36" fmla="*/ 0 w 62"/>
                <a:gd name="T37" fmla="*/ 0 h 95"/>
                <a:gd name="T38" fmla="*/ 0 w 62"/>
                <a:gd name="T39" fmla="*/ 0 h 95"/>
                <a:gd name="T40" fmla="*/ 0 w 62"/>
                <a:gd name="T41" fmla="*/ 0 h 95"/>
                <a:gd name="T42" fmla="*/ 0 w 62"/>
                <a:gd name="T43" fmla="*/ 0 h 95"/>
                <a:gd name="T44" fmla="*/ 0 w 62"/>
                <a:gd name="T45" fmla="*/ 0 h 95"/>
                <a:gd name="T46" fmla="*/ 0 w 62"/>
                <a:gd name="T47" fmla="*/ 0 h 95"/>
                <a:gd name="T48" fmla="*/ 0 w 62"/>
                <a:gd name="T49" fmla="*/ 0 h 95"/>
                <a:gd name="T50" fmla="*/ 0 w 62"/>
                <a:gd name="T51" fmla="*/ 0 h 95"/>
                <a:gd name="T52" fmla="*/ 0 w 62"/>
                <a:gd name="T53" fmla="*/ 0 h 95"/>
                <a:gd name="T54" fmla="*/ 0 w 62"/>
                <a:gd name="T55" fmla="*/ 0 h 95"/>
                <a:gd name="T56" fmla="*/ 0 w 62"/>
                <a:gd name="T57" fmla="*/ 0 h 95"/>
                <a:gd name="T58" fmla="*/ 0 w 62"/>
                <a:gd name="T59" fmla="*/ 0 h 95"/>
                <a:gd name="T60" fmla="*/ 0 w 62"/>
                <a:gd name="T61" fmla="*/ 0 h 95"/>
                <a:gd name="T62" fmla="*/ 0 w 62"/>
                <a:gd name="T63" fmla="*/ 0 h 95"/>
                <a:gd name="T64" fmla="*/ 0 w 62"/>
                <a:gd name="T65" fmla="*/ 0 h 95"/>
                <a:gd name="T66" fmla="*/ 0 w 62"/>
                <a:gd name="T67" fmla="*/ 0 h 95"/>
                <a:gd name="T68" fmla="*/ 0 w 62"/>
                <a:gd name="T69" fmla="*/ 0 h 95"/>
                <a:gd name="T70" fmla="*/ 0 w 62"/>
                <a:gd name="T71" fmla="*/ 0 h 95"/>
                <a:gd name="T72" fmla="*/ 0 w 62"/>
                <a:gd name="T73" fmla="*/ 0 h 95"/>
                <a:gd name="T74" fmla="*/ 0 w 62"/>
                <a:gd name="T75" fmla="*/ 0 h 95"/>
                <a:gd name="T76" fmla="*/ 0 w 62"/>
                <a:gd name="T77" fmla="*/ 0 h 95"/>
                <a:gd name="T78" fmla="*/ 0 w 62"/>
                <a:gd name="T79" fmla="*/ 0 h 95"/>
                <a:gd name="T80" fmla="*/ 0 w 62"/>
                <a:gd name="T81" fmla="*/ 0 h 95"/>
                <a:gd name="T82" fmla="*/ 0 w 62"/>
                <a:gd name="T83" fmla="*/ 0 h 95"/>
                <a:gd name="T84" fmla="*/ 0 w 62"/>
                <a:gd name="T85" fmla="*/ 0 h 95"/>
                <a:gd name="T86" fmla="*/ 0 w 62"/>
                <a:gd name="T87" fmla="*/ 0 h 95"/>
                <a:gd name="T88" fmla="*/ 0 w 62"/>
                <a:gd name="T89" fmla="*/ 0 h 95"/>
                <a:gd name="T90" fmla="*/ 0 w 62"/>
                <a:gd name="T91" fmla="*/ 0 h 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"/>
                <a:gd name="T139" fmla="*/ 0 h 95"/>
                <a:gd name="T140" fmla="*/ 62 w 62"/>
                <a:gd name="T141" fmla="*/ 95 h 9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" h="95">
                  <a:moveTo>
                    <a:pt x="17" y="1"/>
                  </a:moveTo>
                  <a:lnTo>
                    <a:pt x="26" y="0"/>
                  </a:lnTo>
                  <a:lnTo>
                    <a:pt x="37" y="3"/>
                  </a:lnTo>
                  <a:lnTo>
                    <a:pt x="44" y="8"/>
                  </a:lnTo>
                  <a:lnTo>
                    <a:pt x="50" y="14"/>
                  </a:lnTo>
                  <a:lnTo>
                    <a:pt x="55" y="21"/>
                  </a:lnTo>
                  <a:lnTo>
                    <a:pt x="60" y="29"/>
                  </a:lnTo>
                  <a:lnTo>
                    <a:pt x="61" y="38"/>
                  </a:lnTo>
                  <a:lnTo>
                    <a:pt x="62" y="48"/>
                  </a:lnTo>
                  <a:lnTo>
                    <a:pt x="61" y="56"/>
                  </a:lnTo>
                  <a:lnTo>
                    <a:pt x="60" y="65"/>
                  </a:lnTo>
                  <a:lnTo>
                    <a:pt x="55" y="74"/>
                  </a:lnTo>
                  <a:lnTo>
                    <a:pt x="50" y="81"/>
                  </a:lnTo>
                  <a:lnTo>
                    <a:pt x="44" y="86"/>
                  </a:lnTo>
                  <a:lnTo>
                    <a:pt x="37" y="91"/>
                  </a:lnTo>
                  <a:lnTo>
                    <a:pt x="27" y="94"/>
                  </a:lnTo>
                  <a:lnTo>
                    <a:pt x="19" y="95"/>
                  </a:lnTo>
                  <a:lnTo>
                    <a:pt x="17" y="87"/>
                  </a:lnTo>
                  <a:lnTo>
                    <a:pt x="11" y="85"/>
                  </a:lnTo>
                  <a:lnTo>
                    <a:pt x="11" y="83"/>
                  </a:lnTo>
                  <a:lnTo>
                    <a:pt x="15" y="79"/>
                  </a:lnTo>
                  <a:lnTo>
                    <a:pt x="21" y="74"/>
                  </a:lnTo>
                  <a:lnTo>
                    <a:pt x="26" y="67"/>
                  </a:lnTo>
                  <a:lnTo>
                    <a:pt x="31" y="61"/>
                  </a:lnTo>
                  <a:lnTo>
                    <a:pt x="34" y="52"/>
                  </a:lnTo>
                  <a:lnTo>
                    <a:pt x="37" y="43"/>
                  </a:lnTo>
                  <a:lnTo>
                    <a:pt x="37" y="35"/>
                  </a:lnTo>
                  <a:lnTo>
                    <a:pt x="38" y="26"/>
                  </a:lnTo>
                  <a:lnTo>
                    <a:pt x="30" y="22"/>
                  </a:lnTo>
                  <a:lnTo>
                    <a:pt x="24" y="22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11" y="33"/>
                  </a:lnTo>
                  <a:lnTo>
                    <a:pt x="9" y="40"/>
                  </a:lnTo>
                  <a:lnTo>
                    <a:pt x="8" y="47"/>
                  </a:lnTo>
                  <a:lnTo>
                    <a:pt x="11" y="55"/>
                  </a:lnTo>
                  <a:lnTo>
                    <a:pt x="5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1" y="27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27" name="Freeform 498"/>
            <p:cNvSpPr>
              <a:spLocks/>
            </p:cNvSpPr>
            <p:nvPr/>
          </p:nvSpPr>
          <p:spPr bwMode="auto">
            <a:xfrm>
              <a:off x="6546" y="3997"/>
              <a:ext cx="8" cy="4"/>
            </a:xfrm>
            <a:custGeom>
              <a:avLst/>
              <a:gdLst>
                <a:gd name="T0" fmla="*/ 0 w 33"/>
                <a:gd name="T1" fmla="*/ 0 h 16"/>
                <a:gd name="T2" fmla="*/ 0 w 33"/>
                <a:gd name="T3" fmla="*/ 0 h 16"/>
                <a:gd name="T4" fmla="*/ 0 w 33"/>
                <a:gd name="T5" fmla="*/ 0 h 16"/>
                <a:gd name="T6" fmla="*/ 0 w 33"/>
                <a:gd name="T7" fmla="*/ 0 h 16"/>
                <a:gd name="T8" fmla="*/ 0 w 33"/>
                <a:gd name="T9" fmla="*/ 0 h 16"/>
                <a:gd name="T10" fmla="*/ 0 w 33"/>
                <a:gd name="T11" fmla="*/ 0 h 16"/>
                <a:gd name="T12" fmla="*/ 0 w 33"/>
                <a:gd name="T13" fmla="*/ 0 h 16"/>
                <a:gd name="T14" fmla="*/ 0 w 33"/>
                <a:gd name="T15" fmla="*/ 0 h 16"/>
                <a:gd name="T16" fmla="*/ 0 w 33"/>
                <a:gd name="T17" fmla="*/ 0 h 16"/>
                <a:gd name="T18" fmla="*/ 0 w 33"/>
                <a:gd name="T19" fmla="*/ 0 h 16"/>
                <a:gd name="T20" fmla="*/ 0 w 33"/>
                <a:gd name="T21" fmla="*/ 0 h 16"/>
                <a:gd name="T22" fmla="*/ 0 w 33"/>
                <a:gd name="T23" fmla="*/ 0 h 16"/>
                <a:gd name="T24" fmla="*/ 0 w 33"/>
                <a:gd name="T25" fmla="*/ 0 h 16"/>
                <a:gd name="T26" fmla="*/ 0 w 33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16"/>
                <a:gd name="T44" fmla="*/ 33 w 33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16">
                  <a:moveTo>
                    <a:pt x="6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25" y="14"/>
                  </a:lnTo>
                  <a:lnTo>
                    <a:pt x="19" y="15"/>
                  </a:lnTo>
                  <a:lnTo>
                    <a:pt x="13" y="16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28" name="Freeform 499"/>
            <p:cNvSpPr>
              <a:spLocks/>
            </p:cNvSpPr>
            <p:nvPr/>
          </p:nvSpPr>
          <p:spPr bwMode="auto">
            <a:xfrm>
              <a:off x="6515" y="4005"/>
              <a:ext cx="28" cy="17"/>
            </a:xfrm>
            <a:custGeom>
              <a:avLst/>
              <a:gdLst>
                <a:gd name="T0" fmla="*/ 0 w 114"/>
                <a:gd name="T1" fmla="*/ 0 h 67"/>
                <a:gd name="T2" fmla="*/ 0 w 114"/>
                <a:gd name="T3" fmla="*/ 0 h 67"/>
                <a:gd name="T4" fmla="*/ 0 w 114"/>
                <a:gd name="T5" fmla="*/ 0 h 67"/>
                <a:gd name="T6" fmla="*/ 0 w 114"/>
                <a:gd name="T7" fmla="*/ 0 h 67"/>
                <a:gd name="T8" fmla="*/ 0 w 114"/>
                <a:gd name="T9" fmla="*/ 0 h 67"/>
                <a:gd name="T10" fmla="*/ 0 w 114"/>
                <a:gd name="T11" fmla="*/ 0 h 67"/>
                <a:gd name="T12" fmla="*/ 0 w 114"/>
                <a:gd name="T13" fmla="*/ 0 h 67"/>
                <a:gd name="T14" fmla="*/ 0 w 114"/>
                <a:gd name="T15" fmla="*/ 0 h 67"/>
                <a:gd name="T16" fmla="*/ 0 w 114"/>
                <a:gd name="T17" fmla="*/ 0 h 67"/>
                <a:gd name="T18" fmla="*/ 0 w 114"/>
                <a:gd name="T19" fmla="*/ 0 h 67"/>
                <a:gd name="T20" fmla="*/ 0 w 114"/>
                <a:gd name="T21" fmla="*/ 0 h 67"/>
                <a:gd name="T22" fmla="*/ 0 w 114"/>
                <a:gd name="T23" fmla="*/ 0 h 67"/>
                <a:gd name="T24" fmla="*/ 0 w 114"/>
                <a:gd name="T25" fmla="*/ 0 h 67"/>
                <a:gd name="T26" fmla="*/ 0 w 114"/>
                <a:gd name="T27" fmla="*/ 0 h 67"/>
                <a:gd name="T28" fmla="*/ 0 w 114"/>
                <a:gd name="T29" fmla="*/ 0 h 67"/>
                <a:gd name="T30" fmla="*/ 0 w 114"/>
                <a:gd name="T31" fmla="*/ 0 h 67"/>
                <a:gd name="T32" fmla="*/ 0 w 114"/>
                <a:gd name="T33" fmla="*/ 0 h 67"/>
                <a:gd name="T34" fmla="*/ 0 w 114"/>
                <a:gd name="T35" fmla="*/ 0 h 67"/>
                <a:gd name="T36" fmla="*/ 0 w 114"/>
                <a:gd name="T37" fmla="*/ 0 h 67"/>
                <a:gd name="T38" fmla="*/ 0 w 114"/>
                <a:gd name="T39" fmla="*/ 0 h 67"/>
                <a:gd name="T40" fmla="*/ 0 w 114"/>
                <a:gd name="T41" fmla="*/ 0 h 67"/>
                <a:gd name="T42" fmla="*/ 0 w 114"/>
                <a:gd name="T43" fmla="*/ 0 h 67"/>
                <a:gd name="T44" fmla="*/ 0 w 114"/>
                <a:gd name="T45" fmla="*/ 0 h 67"/>
                <a:gd name="T46" fmla="*/ 0 w 114"/>
                <a:gd name="T47" fmla="*/ 0 h 67"/>
                <a:gd name="T48" fmla="*/ 0 w 114"/>
                <a:gd name="T49" fmla="*/ 0 h 67"/>
                <a:gd name="T50" fmla="*/ 0 w 114"/>
                <a:gd name="T51" fmla="*/ 0 h 67"/>
                <a:gd name="T52" fmla="*/ 0 w 114"/>
                <a:gd name="T53" fmla="*/ 0 h 67"/>
                <a:gd name="T54" fmla="*/ 0 w 114"/>
                <a:gd name="T55" fmla="*/ 0 h 67"/>
                <a:gd name="T56" fmla="*/ 0 w 114"/>
                <a:gd name="T57" fmla="*/ 0 h 67"/>
                <a:gd name="T58" fmla="*/ 0 w 114"/>
                <a:gd name="T59" fmla="*/ 0 h 67"/>
                <a:gd name="T60" fmla="*/ 0 w 114"/>
                <a:gd name="T61" fmla="*/ 0 h 67"/>
                <a:gd name="T62" fmla="*/ 0 w 114"/>
                <a:gd name="T63" fmla="*/ 0 h 67"/>
                <a:gd name="T64" fmla="*/ 0 w 114"/>
                <a:gd name="T65" fmla="*/ 0 h 67"/>
                <a:gd name="T66" fmla="*/ 0 w 114"/>
                <a:gd name="T67" fmla="*/ 0 h 67"/>
                <a:gd name="T68" fmla="*/ 0 w 114"/>
                <a:gd name="T69" fmla="*/ 0 h 67"/>
                <a:gd name="T70" fmla="*/ 0 w 114"/>
                <a:gd name="T71" fmla="*/ 0 h 67"/>
                <a:gd name="T72" fmla="*/ 0 w 114"/>
                <a:gd name="T73" fmla="*/ 0 h 67"/>
                <a:gd name="T74" fmla="*/ 0 w 114"/>
                <a:gd name="T75" fmla="*/ 0 h 67"/>
                <a:gd name="T76" fmla="*/ 0 w 114"/>
                <a:gd name="T77" fmla="*/ 0 h 67"/>
                <a:gd name="T78" fmla="*/ 0 w 114"/>
                <a:gd name="T79" fmla="*/ 0 h 67"/>
                <a:gd name="T80" fmla="*/ 0 w 114"/>
                <a:gd name="T81" fmla="*/ 0 h 67"/>
                <a:gd name="T82" fmla="*/ 0 w 114"/>
                <a:gd name="T83" fmla="*/ 0 h 67"/>
                <a:gd name="T84" fmla="*/ 0 w 114"/>
                <a:gd name="T85" fmla="*/ 0 h 67"/>
                <a:gd name="T86" fmla="*/ 0 w 114"/>
                <a:gd name="T87" fmla="*/ 0 h 67"/>
                <a:gd name="T88" fmla="*/ 0 w 114"/>
                <a:gd name="T89" fmla="*/ 0 h 67"/>
                <a:gd name="T90" fmla="*/ 0 w 114"/>
                <a:gd name="T91" fmla="*/ 0 h 67"/>
                <a:gd name="T92" fmla="*/ 0 w 114"/>
                <a:gd name="T93" fmla="*/ 0 h 67"/>
                <a:gd name="T94" fmla="*/ 0 w 114"/>
                <a:gd name="T95" fmla="*/ 0 h 67"/>
                <a:gd name="T96" fmla="*/ 0 w 114"/>
                <a:gd name="T97" fmla="*/ 0 h 67"/>
                <a:gd name="T98" fmla="*/ 0 w 114"/>
                <a:gd name="T99" fmla="*/ 0 h 67"/>
                <a:gd name="T100" fmla="*/ 0 w 114"/>
                <a:gd name="T101" fmla="*/ 0 h 67"/>
                <a:gd name="T102" fmla="*/ 0 w 114"/>
                <a:gd name="T103" fmla="*/ 0 h 67"/>
                <a:gd name="T104" fmla="*/ 0 w 114"/>
                <a:gd name="T105" fmla="*/ 0 h 67"/>
                <a:gd name="T106" fmla="*/ 0 w 114"/>
                <a:gd name="T107" fmla="*/ 0 h 67"/>
                <a:gd name="T108" fmla="*/ 0 w 114"/>
                <a:gd name="T109" fmla="*/ 0 h 67"/>
                <a:gd name="T110" fmla="*/ 0 w 114"/>
                <a:gd name="T111" fmla="*/ 0 h 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4"/>
                <a:gd name="T169" fmla="*/ 0 h 67"/>
                <a:gd name="T170" fmla="*/ 114 w 114"/>
                <a:gd name="T171" fmla="*/ 67 h 6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4" h="67">
                  <a:moveTo>
                    <a:pt x="95" y="0"/>
                  </a:moveTo>
                  <a:lnTo>
                    <a:pt x="100" y="1"/>
                  </a:lnTo>
                  <a:lnTo>
                    <a:pt x="105" y="3"/>
                  </a:lnTo>
                  <a:lnTo>
                    <a:pt x="107" y="4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12"/>
                  </a:lnTo>
                  <a:lnTo>
                    <a:pt x="95" y="13"/>
                  </a:lnTo>
                  <a:lnTo>
                    <a:pt x="84" y="14"/>
                  </a:lnTo>
                  <a:lnTo>
                    <a:pt x="72" y="14"/>
                  </a:lnTo>
                  <a:lnTo>
                    <a:pt x="64" y="15"/>
                  </a:lnTo>
                  <a:lnTo>
                    <a:pt x="66" y="23"/>
                  </a:lnTo>
                  <a:lnTo>
                    <a:pt x="73" y="27"/>
                  </a:lnTo>
                  <a:lnTo>
                    <a:pt x="80" y="27"/>
                  </a:lnTo>
                  <a:lnTo>
                    <a:pt x="89" y="27"/>
                  </a:lnTo>
                  <a:lnTo>
                    <a:pt x="98" y="26"/>
                  </a:lnTo>
                  <a:lnTo>
                    <a:pt x="105" y="27"/>
                  </a:lnTo>
                  <a:lnTo>
                    <a:pt x="110" y="30"/>
                  </a:lnTo>
                  <a:lnTo>
                    <a:pt x="114" y="39"/>
                  </a:lnTo>
                  <a:lnTo>
                    <a:pt x="106" y="39"/>
                  </a:lnTo>
                  <a:lnTo>
                    <a:pt x="99" y="39"/>
                  </a:lnTo>
                  <a:lnTo>
                    <a:pt x="90" y="40"/>
                  </a:lnTo>
                  <a:lnTo>
                    <a:pt x="84" y="41"/>
                  </a:lnTo>
                  <a:lnTo>
                    <a:pt x="76" y="42"/>
                  </a:lnTo>
                  <a:lnTo>
                    <a:pt x="70" y="44"/>
                  </a:lnTo>
                  <a:lnTo>
                    <a:pt x="64" y="45"/>
                  </a:lnTo>
                  <a:lnTo>
                    <a:pt x="58" y="46"/>
                  </a:lnTo>
                  <a:lnTo>
                    <a:pt x="52" y="47"/>
                  </a:lnTo>
                  <a:lnTo>
                    <a:pt x="45" y="49"/>
                  </a:lnTo>
                  <a:lnTo>
                    <a:pt x="40" y="52"/>
                  </a:lnTo>
                  <a:lnTo>
                    <a:pt x="34" y="55"/>
                  </a:lnTo>
                  <a:lnTo>
                    <a:pt x="23" y="60"/>
                  </a:lnTo>
                  <a:lnTo>
                    <a:pt x="13" y="67"/>
                  </a:lnTo>
                  <a:lnTo>
                    <a:pt x="7" y="62"/>
                  </a:lnTo>
                  <a:lnTo>
                    <a:pt x="2" y="62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2" y="44"/>
                  </a:lnTo>
                  <a:lnTo>
                    <a:pt x="2" y="37"/>
                  </a:lnTo>
                  <a:lnTo>
                    <a:pt x="1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12" y="13"/>
                  </a:lnTo>
                  <a:lnTo>
                    <a:pt x="24" y="12"/>
                  </a:lnTo>
                  <a:lnTo>
                    <a:pt x="29" y="9"/>
                  </a:lnTo>
                  <a:lnTo>
                    <a:pt x="36" y="8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53" y="6"/>
                  </a:lnTo>
                  <a:lnTo>
                    <a:pt x="60" y="5"/>
                  </a:lnTo>
                  <a:lnTo>
                    <a:pt x="65" y="4"/>
                  </a:lnTo>
                  <a:lnTo>
                    <a:pt x="72" y="3"/>
                  </a:lnTo>
                  <a:lnTo>
                    <a:pt x="83" y="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29" name="Freeform 500"/>
            <p:cNvSpPr>
              <a:spLocks/>
            </p:cNvSpPr>
            <p:nvPr/>
          </p:nvSpPr>
          <p:spPr bwMode="auto">
            <a:xfrm>
              <a:off x="7208" y="4015"/>
              <a:ext cx="9" cy="4"/>
            </a:xfrm>
            <a:custGeom>
              <a:avLst/>
              <a:gdLst>
                <a:gd name="T0" fmla="*/ 0 w 36"/>
                <a:gd name="T1" fmla="*/ 0 h 16"/>
                <a:gd name="T2" fmla="*/ 0 w 36"/>
                <a:gd name="T3" fmla="*/ 0 h 16"/>
                <a:gd name="T4" fmla="*/ 0 w 36"/>
                <a:gd name="T5" fmla="*/ 0 h 16"/>
                <a:gd name="T6" fmla="*/ 0 w 36"/>
                <a:gd name="T7" fmla="*/ 0 h 16"/>
                <a:gd name="T8" fmla="*/ 0 w 36"/>
                <a:gd name="T9" fmla="*/ 0 h 16"/>
                <a:gd name="T10" fmla="*/ 0 w 36"/>
                <a:gd name="T11" fmla="*/ 0 h 16"/>
                <a:gd name="T12" fmla="*/ 0 w 36"/>
                <a:gd name="T13" fmla="*/ 0 h 16"/>
                <a:gd name="T14" fmla="*/ 0 w 36"/>
                <a:gd name="T15" fmla="*/ 0 h 16"/>
                <a:gd name="T16" fmla="*/ 0 w 36"/>
                <a:gd name="T17" fmla="*/ 0 h 16"/>
                <a:gd name="T18" fmla="*/ 0 w 36"/>
                <a:gd name="T19" fmla="*/ 0 h 16"/>
                <a:gd name="T20" fmla="*/ 0 w 36"/>
                <a:gd name="T21" fmla="*/ 0 h 16"/>
                <a:gd name="T22" fmla="*/ 0 w 36"/>
                <a:gd name="T23" fmla="*/ 0 h 16"/>
                <a:gd name="T24" fmla="*/ 0 w 36"/>
                <a:gd name="T25" fmla="*/ 0 h 16"/>
                <a:gd name="T26" fmla="*/ 0 w 36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"/>
                <a:gd name="T43" fmla="*/ 0 h 16"/>
                <a:gd name="T44" fmla="*/ 36 w 36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" h="16">
                  <a:moveTo>
                    <a:pt x="23" y="0"/>
                  </a:moveTo>
                  <a:lnTo>
                    <a:pt x="27" y="1"/>
                  </a:lnTo>
                  <a:lnTo>
                    <a:pt x="30" y="5"/>
                  </a:lnTo>
                  <a:lnTo>
                    <a:pt x="34" y="9"/>
                  </a:lnTo>
                  <a:lnTo>
                    <a:pt x="36" y="16"/>
                  </a:lnTo>
                  <a:lnTo>
                    <a:pt x="27" y="16"/>
                  </a:lnTo>
                  <a:lnTo>
                    <a:pt x="18" y="16"/>
                  </a:lnTo>
                  <a:lnTo>
                    <a:pt x="7" y="15"/>
                  </a:lnTo>
                  <a:lnTo>
                    <a:pt x="1" y="14"/>
                  </a:lnTo>
                  <a:lnTo>
                    <a:pt x="0" y="9"/>
                  </a:lnTo>
                  <a:lnTo>
                    <a:pt x="7" y="6"/>
                  </a:lnTo>
                  <a:lnTo>
                    <a:pt x="13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0" name="Freeform 501"/>
            <p:cNvSpPr>
              <a:spLocks/>
            </p:cNvSpPr>
            <p:nvPr/>
          </p:nvSpPr>
          <p:spPr bwMode="auto">
            <a:xfrm>
              <a:off x="6683" y="3943"/>
              <a:ext cx="13" cy="13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w 52"/>
                <a:gd name="T35" fmla="*/ 0 h 52"/>
                <a:gd name="T36" fmla="*/ 0 w 52"/>
                <a:gd name="T37" fmla="*/ 0 h 52"/>
                <a:gd name="T38" fmla="*/ 0 w 52"/>
                <a:gd name="T39" fmla="*/ 0 h 52"/>
                <a:gd name="T40" fmla="*/ 0 w 52"/>
                <a:gd name="T41" fmla="*/ 0 h 52"/>
                <a:gd name="T42" fmla="*/ 0 w 52"/>
                <a:gd name="T43" fmla="*/ 0 h 52"/>
                <a:gd name="T44" fmla="*/ 0 w 52"/>
                <a:gd name="T45" fmla="*/ 0 h 52"/>
                <a:gd name="T46" fmla="*/ 0 w 52"/>
                <a:gd name="T47" fmla="*/ 0 h 52"/>
                <a:gd name="T48" fmla="*/ 0 w 52"/>
                <a:gd name="T49" fmla="*/ 0 h 52"/>
                <a:gd name="T50" fmla="*/ 0 w 52"/>
                <a:gd name="T51" fmla="*/ 0 h 52"/>
                <a:gd name="T52" fmla="*/ 0 w 52"/>
                <a:gd name="T53" fmla="*/ 0 h 52"/>
                <a:gd name="T54" fmla="*/ 0 w 52"/>
                <a:gd name="T55" fmla="*/ 0 h 52"/>
                <a:gd name="T56" fmla="*/ 0 w 52"/>
                <a:gd name="T57" fmla="*/ 0 h 52"/>
                <a:gd name="T58" fmla="*/ 0 w 52"/>
                <a:gd name="T59" fmla="*/ 0 h 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2"/>
                <a:gd name="T91" fmla="*/ 0 h 52"/>
                <a:gd name="T92" fmla="*/ 52 w 52"/>
                <a:gd name="T93" fmla="*/ 52 h 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2" h="52">
                  <a:moveTo>
                    <a:pt x="5" y="2"/>
                  </a:moveTo>
                  <a:lnTo>
                    <a:pt x="4" y="3"/>
                  </a:lnTo>
                  <a:lnTo>
                    <a:pt x="3" y="8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3" y="36"/>
                  </a:lnTo>
                  <a:lnTo>
                    <a:pt x="6" y="41"/>
                  </a:lnTo>
                  <a:lnTo>
                    <a:pt x="16" y="48"/>
                  </a:lnTo>
                  <a:lnTo>
                    <a:pt x="22" y="51"/>
                  </a:lnTo>
                  <a:lnTo>
                    <a:pt x="29" y="52"/>
                  </a:lnTo>
                  <a:lnTo>
                    <a:pt x="35" y="52"/>
                  </a:lnTo>
                  <a:lnTo>
                    <a:pt x="41" y="52"/>
                  </a:lnTo>
                  <a:lnTo>
                    <a:pt x="50" y="51"/>
                  </a:lnTo>
                  <a:lnTo>
                    <a:pt x="52" y="50"/>
                  </a:lnTo>
                  <a:lnTo>
                    <a:pt x="52" y="40"/>
                  </a:lnTo>
                  <a:lnTo>
                    <a:pt x="51" y="39"/>
                  </a:lnTo>
                  <a:lnTo>
                    <a:pt x="46" y="38"/>
                  </a:lnTo>
                  <a:lnTo>
                    <a:pt x="40" y="35"/>
                  </a:lnTo>
                  <a:lnTo>
                    <a:pt x="34" y="32"/>
                  </a:lnTo>
                  <a:lnTo>
                    <a:pt x="28" y="29"/>
                  </a:lnTo>
                  <a:lnTo>
                    <a:pt x="21" y="27"/>
                  </a:lnTo>
                  <a:lnTo>
                    <a:pt x="17" y="23"/>
                  </a:lnTo>
                  <a:lnTo>
                    <a:pt x="16" y="19"/>
                  </a:lnTo>
                  <a:lnTo>
                    <a:pt x="14" y="12"/>
                  </a:lnTo>
                  <a:lnTo>
                    <a:pt x="12" y="7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1" name="Freeform 502"/>
            <p:cNvSpPr>
              <a:spLocks/>
            </p:cNvSpPr>
            <p:nvPr/>
          </p:nvSpPr>
          <p:spPr bwMode="auto">
            <a:xfrm>
              <a:off x="7040" y="3946"/>
              <a:ext cx="13" cy="15"/>
            </a:xfrm>
            <a:custGeom>
              <a:avLst/>
              <a:gdLst>
                <a:gd name="T0" fmla="*/ 0 w 55"/>
                <a:gd name="T1" fmla="*/ 0 h 62"/>
                <a:gd name="T2" fmla="*/ 0 w 55"/>
                <a:gd name="T3" fmla="*/ 0 h 62"/>
                <a:gd name="T4" fmla="*/ 0 w 55"/>
                <a:gd name="T5" fmla="*/ 0 h 62"/>
                <a:gd name="T6" fmla="*/ 0 w 55"/>
                <a:gd name="T7" fmla="*/ 0 h 62"/>
                <a:gd name="T8" fmla="*/ 0 w 55"/>
                <a:gd name="T9" fmla="*/ 0 h 62"/>
                <a:gd name="T10" fmla="*/ 0 w 55"/>
                <a:gd name="T11" fmla="*/ 0 h 62"/>
                <a:gd name="T12" fmla="*/ 0 w 55"/>
                <a:gd name="T13" fmla="*/ 0 h 62"/>
                <a:gd name="T14" fmla="*/ 0 w 55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62"/>
                <a:gd name="T26" fmla="*/ 55 w 55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62">
                  <a:moveTo>
                    <a:pt x="0" y="62"/>
                  </a:moveTo>
                  <a:lnTo>
                    <a:pt x="26" y="24"/>
                  </a:lnTo>
                  <a:lnTo>
                    <a:pt x="55" y="8"/>
                  </a:lnTo>
                  <a:lnTo>
                    <a:pt x="53" y="0"/>
                  </a:lnTo>
                  <a:lnTo>
                    <a:pt x="13" y="16"/>
                  </a:lnTo>
                  <a:lnTo>
                    <a:pt x="0" y="3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2" name="Freeform 503"/>
            <p:cNvSpPr>
              <a:spLocks/>
            </p:cNvSpPr>
            <p:nvPr/>
          </p:nvSpPr>
          <p:spPr bwMode="auto">
            <a:xfrm>
              <a:off x="7179" y="3931"/>
              <a:ext cx="7" cy="21"/>
            </a:xfrm>
            <a:custGeom>
              <a:avLst/>
              <a:gdLst>
                <a:gd name="T0" fmla="*/ 0 w 28"/>
                <a:gd name="T1" fmla="*/ 0 h 84"/>
                <a:gd name="T2" fmla="*/ 0 w 28"/>
                <a:gd name="T3" fmla="*/ 0 h 84"/>
                <a:gd name="T4" fmla="*/ 0 w 28"/>
                <a:gd name="T5" fmla="*/ 0 h 84"/>
                <a:gd name="T6" fmla="*/ 0 w 28"/>
                <a:gd name="T7" fmla="*/ 0 h 84"/>
                <a:gd name="T8" fmla="*/ 0 w 28"/>
                <a:gd name="T9" fmla="*/ 0 h 84"/>
                <a:gd name="T10" fmla="*/ 0 w 28"/>
                <a:gd name="T11" fmla="*/ 0 h 84"/>
                <a:gd name="T12" fmla="*/ 0 w 28"/>
                <a:gd name="T13" fmla="*/ 0 h 84"/>
                <a:gd name="T14" fmla="*/ 0 w 28"/>
                <a:gd name="T15" fmla="*/ 0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84"/>
                <a:gd name="T26" fmla="*/ 28 w 28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84">
                  <a:moveTo>
                    <a:pt x="0" y="7"/>
                  </a:moveTo>
                  <a:lnTo>
                    <a:pt x="4" y="60"/>
                  </a:lnTo>
                  <a:lnTo>
                    <a:pt x="0" y="84"/>
                  </a:lnTo>
                  <a:lnTo>
                    <a:pt x="16" y="84"/>
                  </a:lnTo>
                  <a:lnTo>
                    <a:pt x="28" y="33"/>
                  </a:lnTo>
                  <a:lnTo>
                    <a:pt x="1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3" name="Freeform 504"/>
            <p:cNvSpPr>
              <a:spLocks/>
            </p:cNvSpPr>
            <p:nvPr/>
          </p:nvSpPr>
          <p:spPr bwMode="auto">
            <a:xfrm>
              <a:off x="7184" y="3922"/>
              <a:ext cx="6" cy="10"/>
            </a:xfrm>
            <a:custGeom>
              <a:avLst/>
              <a:gdLst>
                <a:gd name="T0" fmla="*/ 0 w 23"/>
                <a:gd name="T1" fmla="*/ 0 h 42"/>
                <a:gd name="T2" fmla="*/ 0 w 23"/>
                <a:gd name="T3" fmla="*/ 0 h 42"/>
                <a:gd name="T4" fmla="*/ 0 w 23"/>
                <a:gd name="T5" fmla="*/ 0 h 42"/>
                <a:gd name="T6" fmla="*/ 0 w 23"/>
                <a:gd name="T7" fmla="*/ 0 h 42"/>
                <a:gd name="T8" fmla="*/ 0 w 23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42"/>
                <a:gd name="T17" fmla="*/ 23 w 23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42">
                  <a:moveTo>
                    <a:pt x="0" y="0"/>
                  </a:moveTo>
                  <a:lnTo>
                    <a:pt x="18" y="42"/>
                  </a:lnTo>
                  <a:lnTo>
                    <a:pt x="2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92" name="TextBox 15"/>
          <p:cNvSpPr txBox="1">
            <a:spLocks noChangeArrowheads="1"/>
          </p:cNvSpPr>
          <p:nvPr/>
        </p:nvSpPr>
        <p:spPr bwMode="auto">
          <a:xfrm>
            <a:off x="4779963" y="8370888"/>
            <a:ext cx="132873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478" tIns="55239" rIns="110478" bIns="55239">
            <a:spAutoFit/>
          </a:bodyPr>
          <a:lstStyle>
            <a:lvl1pPr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cs typeface="Times New Roman" pitchFamily="18" charset="0"/>
              </a:rPr>
              <a:t>Угольный разрез</a:t>
            </a:r>
          </a:p>
        </p:txBody>
      </p:sp>
      <p:pic>
        <p:nvPicPr>
          <p:cNvPr id="5193" name="Picture 1961" descr="фенол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C7FFCC"/>
              </a:clrFrom>
              <a:clrTo>
                <a:srgbClr val="C7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2" t="23438" r="45166" b="70436"/>
          <a:stretch>
            <a:fillRect/>
          </a:stretch>
        </p:blipFill>
        <p:spPr bwMode="auto">
          <a:xfrm>
            <a:off x="3924300" y="8756650"/>
            <a:ext cx="638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94" name="TextBox 15"/>
          <p:cNvSpPr txBox="1">
            <a:spLocks noChangeArrowheads="1"/>
          </p:cNvSpPr>
          <p:nvPr/>
        </p:nvSpPr>
        <p:spPr bwMode="auto">
          <a:xfrm>
            <a:off x="4779963" y="8761413"/>
            <a:ext cx="69215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478" tIns="55239" rIns="110478" bIns="55239">
            <a:spAutoFit/>
          </a:bodyPr>
          <a:lstStyle>
            <a:lvl1pPr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>
                <a:cs typeface="Times New Roman" pitchFamily="18" charset="0"/>
              </a:rPr>
              <a:t>Карьер</a:t>
            </a:r>
          </a:p>
        </p:txBody>
      </p:sp>
      <p:grpSp>
        <p:nvGrpSpPr>
          <p:cNvPr id="5195" name="Группа 594"/>
          <p:cNvGrpSpPr>
            <a:grpSpLocks/>
          </p:cNvGrpSpPr>
          <p:nvPr/>
        </p:nvGrpSpPr>
        <p:grpSpPr bwMode="auto">
          <a:xfrm>
            <a:off x="4184650" y="7989888"/>
            <a:ext cx="427038" cy="261937"/>
            <a:chOff x="3737074" y="5423684"/>
            <a:chExt cx="345069" cy="224287"/>
          </a:xfrm>
        </p:grpSpPr>
        <p:sp>
          <p:nvSpPr>
            <p:cNvPr id="592" name="Овал 591"/>
            <p:cNvSpPr/>
            <p:nvPr/>
          </p:nvSpPr>
          <p:spPr>
            <a:xfrm>
              <a:off x="3811475" y="5431840"/>
              <a:ext cx="216791" cy="2161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1300" dirty="0"/>
            </a:p>
          </p:txBody>
        </p:sp>
        <p:sp>
          <p:nvSpPr>
            <p:cNvPr id="5389" name="TextBox 592"/>
            <p:cNvSpPr txBox="1">
              <a:spLocks noChangeArrowheads="1"/>
            </p:cNvSpPr>
            <p:nvPr/>
          </p:nvSpPr>
          <p:spPr bwMode="auto">
            <a:xfrm>
              <a:off x="3737074" y="5423684"/>
              <a:ext cx="345069" cy="215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1300"/>
                <a:t>ОФ</a:t>
              </a:r>
            </a:p>
          </p:txBody>
        </p:sp>
      </p:grpSp>
      <p:grpSp>
        <p:nvGrpSpPr>
          <p:cNvPr id="5196" name="Группа 38"/>
          <p:cNvGrpSpPr>
            <a:grpSpLocks/>
          </p:cNvGrpSpPr>
          <p:nvPr/>
        </p:nvGrpSpPr>
        <p:grpSpPr bwMode="auto">
          <a:xfrm>
            <a:off x="4268788" y="1347788"/>
            <a:ext cx="366712" cy="376237"/>
            <a:chOff x="381000" y="1981200"/>
            <a:chExt cx="304800" cy="304800"/>
          </a:xfrm>
        </p:grpSpPr>
        <p:sp>
          <p:nvSpPr>
            <p:cNvPr id="596" name="Прямоугольник 595"/>
            <p:cNvSpPr/>
            <p:nvPr/>
          </p:nvSpPr>
          <p:spPr bwMode="auto">
            <a:xfrm>
              <a:off x="381000" y="1981200"/>
              <a:ext cx="304800" cy="304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5123" name="Object 4"/>
            <p:cNvGraphicFramePr>
              <a:graphicFrameLocks noChangeAspect="1"/>
            </p:cNvGraphicFramePr>
            <p:nvPr/>
          </p:nvGraphicFramePr>
          <p:xfrm>
            <a:off x="431800" y="2032002"/>
            <a:ext cx="191559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6" name="Clip" r:id="rId11" imgW="527995" imgH="703385" progId="">
                    <p:embed/>
                  </p:oleObj>
                </mc:Choice>
                <mc:Fallback>
                  <p:oleObj name="Clip" r:id="rId11" imgW="527995" imgH="703385" progId="">
                    <p:embed/>
                    <p:pic>
                      <p:nvPicPr>
                        <p:cNvPr id="0" name="Picture 8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800" y="2032002"/>
                          <a:ext cx="191559" cy="2286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97" name="Group 465"/>
          <p:cNvGrpSpPr>
            <a:grpSpLocks/>
          </p:cNvGrpSpPr>
          <p:nvPr/>
        </p:nvGrpSpPr>
        <p:grpSpPr bwMode="auto">
          <a:xfrm>
            <a:off x="4221163" y="3668713"/>
            <a:ext cx="431800" cy="401637"/>
            <a:chOff x="7363" y="4473"/>
            <a:chExt cx="191" cy="188"/>
          </a:xfrm>
        </p:grpSpPr>
        <p:sp>
          <p:nvSpPr>
            <p:cNvPr id="599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lIns="91381" tIns="45690" rIns="91381" bIns="45690" anchor="ctr"/>
            <a:lstStyle/>
            <a:p>
              <a:pPr algn="ctr" defTabSz="1102861">
                <a:defRPr/>
              </a:pPr>
              <a:endParaRPr lang="ru-RU" sz="1000" dirty="0"/>
            </a:p>
          </p:txBody>
        </p:sp>
        <p:sp>
          <p:nvSpPr>
            <p:cNvPr id="600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98" name="Text Box 47"/>
          <p:cNvSpPr txBox="1">
            <a:spLocks noChangeArrowheads="1"/>
          </p:cNvSpPr>
          <p:nvPr/>
        </p:nvSpPr>
        <p:spPr bwMode="auto">
          <a:xfrm>
            <a:off x="4757738" y="3746500"/>
            <a:ext cx="18669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00">
                <a:cs typeface="Times New Roman" pitchFamily="18" charset="0"/>
              </a:rPr>
              <a:t>ТЭЦ;</a:t>
            </a:r>
          </a:p>
        </p:txBody>
      </p:sp>
      <p:sp>
        <p:nvSpPr>
          <p:cNvPr id="602" name="Овал 601"/>
          <p:cNvSpPr/>
          <p:nvPr/>
        </p:nvSpPr>
        <p:spPr>
          <a:xfrm>
            <a:off x="4315456" y="4262545"/>
            <a:ext cx="258613" cy="2261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465" tIns="55233" rIns="110465" bIns="5523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02" name="Text Box 47"/>
          <p:cNvSpPr txBox="1">
            <a:spLocks noChangeArrowheads="1"/>
          </p:cNvSpPr>
          <p:nvPr/>
        </p:nvSpPr>
        <p:spPr bwMode="auto">
          <a:xfrm>
            <a:off x="4768850" y="4125913"/>
            <a:ext cx="18669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00">
                <a:cs typeface="Times New Roman" pitchFamily="18" charset="0"/>
              </a:rPr>
              <a:t>Тепловой пункт;</a:t>
            </a:r>
          </a:p>
        </p:txBody>
      </p:sp>
      <p:grpSp>
        <p:nvGrpSpPr>
          <p:cNvPr id="5203" name="Group 32"/>
          <p:cNvGrpSpPr>
            <a:grpSpLocks/>
          </p:cNvGrpSpPr>
          <p:nvPr/>
        </p:nvGrpSpPr>
        <p:grpSpPr bwMode="auto">
          <a:xfrm>
            <a:off x="4221163" y="4683125"/>
            <a:ext cx="498475" cy="138113"/>
            <a:chOff x="0" y="-76"/>
            <a:chExt cx="20000" cy="20152"/>
          </a:xfrm>
        </p:grpSpPr>
        <p:sp>
          <p:nvSpPr>
            <p:cNvPr id="605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6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204" name="Text Box 47"/>
          <p:cNvSpPr txBox="1">
            <a:spLocks noChangeArrowheads="1"/>
          </p:cNvSpPr>
          <p:nvPr/>
        </p:nvSpPr>
        <p:spPr bwMode="auto">
          <a:xfrm>
            <a:off x="4768850" y="4572000"/>
            <a:ext cx="18669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00">
                <a:cs typeface="Times New Roman" pitchFamily="18" charset="0"/>
              </a:rPr>
              <a:t>Тепловые сети;</a:t>
            </a:r>
          </a:p>
        </p:txBody>
      </p:sp>
      <p:grpSp>
        <p:nvGrpSpPr>
          <p:cNvPr id="5205" name="Группа 143"/>
          <p:cNvGrpSpPr>
            <a:grpSpLocks/>
          </p:cNvGrpSpPr>
          <p:nvPr/>
        </p:nvGrpSpPr>
        <p:grpSpPr bwMode="auto">
          <a:xfrm>
            <a:off x="4316413" y="2878138"/>
            <a:ext cx="268287" cy="252412"/>
            <a:chOff x="785786" y="6215082"/>
            <a:chExt cx="215900" cy="215900"/>
          </a:xfrm>
        </p:grpSpPr>
        <p:sp>
          <p:nvSpPr>
            <p:cNvPr id="609" name="Овал 608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610" name="Прямая соединительная линия 609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1" name="Прямая соединительная линия 610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206" name="Text Box 47"/>
          <p:cNvSpPr txBox="1">
            <a:spLocks noChangeArrowheads="1"/>
          </p:cNvSpPr>
          <p:nvPr/>
        </p:nvSpPr>
        <p:spPr bwMode="auto">
          <a:xfrm>
            <a:off x="4718050" y="2852738"/>
            <a:ext cx="19526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00">
                <a:cs typeface="Times New Roman" pitchFamily="18" charset="0"/>
              </a:rPr>
              <a:t>Очистное сооружение;</a:t>
            </a:r>
          </a:p>
        </p:txBody>
      </p:sp>
      <p:grpSp>
        <p:nvGrpSpPr>
          <p:cNvPr id="5207" name="Group 32"/>
          <p:cNvGrpSpPr>
            <a:grpSpLocks/>
          </p:cNvGrpSpPr>
          <p:nvPr/>
        </p:nvGrpSpPr>
        <p:grpSpPr bwMode="auto">
          <a:xfrm>
            <a:off x="4205288" y="2228850"/>
            <a:ext cx="498475" cy="138113"/>
            <a:chOff x="0" y="-76"/>
            <a:chExt cx="20000" cy="20152"/>
          </a:xfrm>
        </p:grpSpPr>
        <p:sp>
          <p:nvSpPr>
            <p:cNvPr id="614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208" name="Text Box 47"/>
          <p:cNvSpPr txBox="1">
            <a:spLocks noChangeArrowheads="1"/>
          </p:cNvSpPr>
          <p:nvPr/>
        </p:nvSpPr>
        <p:spPr bwMode="auto">
          <a:xfrm>
            <a:off x="4689475" y="2138363"/>
            <a:ext cx="18653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00">
                <a:cs typeface="Times New Roman" pitchFamily="18" charset="0"/>
              </a:rPr>
              <a:t>Водопроводные сети;</a:t>
            </a:r>
          </a:p>
        </p:txBody>
      </p:sp>
      <p:sp>
        <p:nvSpPr>
          <p:cNvPr id="618" name="TextBox 16"/>
          <p:cNvSpPr txBox="1">
            <a:spLocks noChangeArrowheads="1"/>
          </p:cNvSpPr>
          <p:nvPr/>
        </p:nvSpPr>
        <p:spPr bwMode="auto">
          <a:xfrm>
            <a:off x="8964820" y="1352613"/>
            <a:ext cx="1156806" cy="31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27991" tIns="63994" rIns="127991" bIns="63994">
            <a:spAutoFit/>
          </a:bodyPr>
          <a:lstStyle/>
          <a:p>
            <a:pPr algn="ctr">
              <a:defRPr/>
            </a:pPr>
            <a:r>
              <a:rPr lang="ru-RU" sz="1200" dirty="0">
                <a:cs typeface="Times New Roman" pitchFamily="18" charset="0"/>
              </a:rPr>
              <a:t>Подстанции:</a:t>
            </a:r>
          </a:p>
        </p:txBody>
      </p:sp>
      <p:sp>
        <p:nvSpPr>
          <p:cNvPr id="619" name="TextBox 17"/>
          <p:cNvSpPr txBox="1">
            <a:spLocks noChangeArrowheads="1"/>
          </p:cNvSpPr>
          <p:nvPr/>
        </p:nvSpPr>
        <p:spPr bwMode="auto">
          <a:xfrm>
            <a:off x="11065082" y="1361503"/>
            <a:ext cx="649615" cy="31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27991" tIns="63994" rIns="127991" bIns="63994">
            <a:spAutoFit/>
          </a:bodyPr>
          <a:lstStyle/>
          <a:p>
            <a:pPr algn="ctr">
              <a:defRPr/>
            </a:pPr>
            <a:r>
              <a:rPr lang="ru-RU" sz="1200" dirty="0">
                <a:cs typeface="Times New Roman" pitchFamily="18" charset="0"/>
              </a:rPr>
              <a:t>ЛЭП:</a:t>
            </a:r>
          </a:p>
        </p:txBody>
      </p:sp>
      <p:grpSp>
        <p:nvGrpSpPr>
          <p:cNvPr id="5215" name="Group 62"/>
          <p:cNvGrpSpPr>
            <a:grpSpLocks/>
          </p:cNvGrpSpPr>
          <p:nvPr/>
        </p:nvGrpSpPr>
        <p:grpSpPr bwMode="auto">
          <a:xfrm>
            <a:off x="8840788" y="2968625"/>
            <a:ext cx="296862" cy="157163"/>
            <a:chOff x="249" y="2971"/>
            <a:chExt cx="796" cy="318"/>
          </a:xfrm>
        </p:grpSpPr>
        <p:sp>
          <p:nvSpPr>
            <p:cNvPr id="621" name="Rectangle 63"/>
            <p:cNvSpPr>
              <a:spLocks noChangeArrowheads="1"/>
            </p:cNvSpPr>
            <p:nvPr/>
          </p:nvSpPr>
          <p:spPr bwMode="auto">
            <a:xfrm>
              <a:off x="431" y="2971"/>
              <a:ext cx="441" cy="318"/>
            </a:xfrm>
            <a:prstGeom prst="rect">
              <a:avLst/>
            </a:prstGeom>
            <a:solidFill>
              <a:srgbClr val="FF3300"/>
            </a:solidFill>
            <a:ln w="22225">
              <a:solidFill>
                <a:srgbClr val="FF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03" tIns="45703" rIns="91403" bIns="45703" anchor="ctr"/>
            <a:lstStyle/>
            <a:p>
              <a:pPr>
                <a:defRPr/>
              </a:pPr>
              <a:endParaRPr lang="ru-RU">
                <a:cs typeface="Times New Roman" pitchFamily="18" charset="0"/>
              </a:endParaRPr>
            </a:p>
          </p:txBody>
        </p:sp>
        <p:sp>
          <p:nvSpPr>
            <p:cNvPr id="622" name="Line 64"/>
            <p:cNvSpPr>
              <a:spLocks noChangeShapeType="1"/>
            </p:cNvSpPr>
            <p:nvPr/>
          </p:nvSpPr>
          <p:spPr bwMode="auto">
            <a:xfrm>
              <a:off x="249" y="2194"/>
              <a:ext cx="18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3" name="Line 65"/>
            <p:cNvSpPr>
              <a:spLocks noChangeShapeType="1"/>
            </p:cNvSpPr>
            <p:nvPr/>
          </p:nvSpPr>
          <p:spPr bwMode="auto">
            <a:xfrm>
              <a:off x="249" y="2330"/>
              <a:ext cx="18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" name="Line 66"/>
            <p:cNvSpPr>
              <a:spLocks noChangeShapeType="1"/>
            </p:cNvSpPr>
            <p:nvPr/>
          </p:nvSpPr>
          <p:spPr bwMode="auto">
            <a:xfrm>
              <a:off x="864" y="2330"/>
              <a:ext cx="18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5" name="Line 67"/>
            <p:cNvSpPr>
              <a:spLocks noChangeShapeType="1"/>
            </p:cNvSpPr>
            <p:nvPr/>
          </p:nvSpPr>
          <p:spPr bwMode="auto">
            <a:xfrm>
              <a:off x="864" y="2194"/>
              <a:ext cx="18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387" name="Group 62"/>
          <p:cNvGrpSpPr>
            <a:grpSpLocks/>
          </p:cNvGrpSpPr>
          <p:nvPr/>
        </p:nvGrpSpPr>
        <p:grpSpPr bwMode="auto">
          <a:xfrm>
            <a:off x="8840380" y="3220416"/>
            <a:ext cx="297390" cy="156151"/>
            <a:chOff x="249" y="2971"/>
            <a:chExt cx="796" cy="318"/>
          </a:xfrm>
          <a:solidFill>
            <a:srgbClr val="FF9900"/>
          </a:solidFill>
        </p:grpSpPr>
        <p:sp>
          <p:nvSpPr>
            <p:cNvPr id="627" name="Rectangle 63"/>
            <p:cNvSpPr>
              <a:spLocks noChangeArrowheads="1"/>
            </p:cNvSpPr>
            <p:nvPr/>
          </p:nvSpPr>
          <p:spPr bwMode="auto">
            <a:xfrm>
              <a:off x="431" y="2971"/>
              <a:ext cx="441" cy="318"/>
            </a:xfrm>
            <a:prstGeom prst="rect">
              <a:avLst/>
            </a:prstGeom>
            <a:grpFill/>
            <a:ln w="22225">
              <a:solidFill>
                <a:srgbClr val="FF99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03" tIns="45703" rIns="91403" bIns="45703" anchor="ctr"/>
            <a:lstStyle/>
            <a:p>
              <a:pPr defTabSz="1275509">
                <a:defRPr/>
              </a:pPr>
              <a:endParaRPr lang="ru-RU" dirty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628" name="Line 64"/>
            <p:cNvSpPr>
              <a:spLocks noChangeShapeType="1"/>
            </p:cNvSpPr>
            <p:nvPr/>
          </p:nvSpPr>
          <p:spPr bwMode="auto">
            <a:xfrm>
              <a:off x="249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1275509">
                <a:defRPr/>
              </a:pPr>
              <a:endParaRPr lang="ru-RU" dirty="0">
                <a:latin typeface="Arial" charset="0"/>
                <a:cs typeface="Arial" charset="0"/>
              </a:endParaRPr>
            </a:p>
          </p:txBody>
        </p:sp>
        <p:sp>
          <p:nvSpPr>
            <p:cNvPr id="629" name="Line 65"/>
            <p:cNvSpPr>
              <a:spLocks noChangeShapeType="1"/>
            </p:cNvSpPr>
            <p:nvPr/>
          </p:nvSpPr>
          <p:spPr bwMode="auto">
            <a:xfrm>
              <a:off x="249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1275509">
                <a:defRPr/>
              </a:pPr>
              <a:endParaRPr lang="ru-RU" dirty="0">
                <a:latin typeface="Arial" charset="0"/>
                <a:cs typeface="Arial" charset="0"/>
              </a:endParaRPr>
            </a:p>
          </p:txBody>
        </p:sp>
        <p:sp>
          <p:nvSpPr>
            <p:cNvPr id="630" name="Line 66"/>
            <p:cNvSpPr>
              <a:spLocks noChangeShapeType="1"/>
            </p:cNvSpPr>
            <p:nvPr/>
          </p:nvSpPr>
          <p:spPr bwMode="auto">
            <a:xfrm>
              <a:off x="864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1275509">
                <a:defRPr/>
              </a:pPr>
              <a:endParaRPr lang="ru-RU" dirty="0">
                <a:latin typeface="Arial" charset="0"/>
                <a:cs typeface="Arial" charset="0"/>
              </a:endParaRPr>
            </a:p>
          </p:txBody>
        </p:sp>
        <p:sp>
          <p:nvSpPr>
            <p:cNvPr id="631" name="Line 67"/>
            <p:cNvSpPr>
              <a:spLocks noChangeShapeType="1"/>
            </p:cNvSpPr>
            <p:nvPr/>
          </p:nvSpPr>
          <p:spPr bwMode="auto">
            <a:xfrm>
              <a:off x="864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1275509">
                <a:defRPr/>
              </a:pPr>
              <a:endParaRPr lang="ru-RU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632" name="TextBox 142"/>
          <p:cNvSpPr txBox="1">
            <a:spLocks noChangeArrowheads="1"/>
          </p:cNvSpPr>
          <p:nvPr/>
        </p:nvSpPr>
        <p:spPr bwMode="auto">
          <a:xfrm>
            <a:off x="9040384" y="2883915"/>
            <a:ext cx="1162767" cy="31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27991" tIns="63994" rIns="127991" bIns="63994">
            <a:spAutoFit/>
          </a:bodyPr>
          <a:lstStyle/>
          <a:p>
            <a:pPr algn="ctr">
              <a:defRPr/>
            </a:pPr>
            <a:r>
              <a:rPr lang="ru-RU" sz="1200" dirty="0">
                <a:cs typeface="Times New Roman" pitchFamily="18" charset="0"/>
              </a:rPr>
              <a:t>- ДЭС 110 кВ</a:t>
            </a:r>
          </a:p>
        </p:txBody>
      </p:sp>
      <p:sp>
        <p:nvSpPr>
          <p:cNvPr id="633" name="TextBox 143"/>
          <p:cNvSpPr txBox="1">
            <a:spLocks noChangeArrowheads="1"/>
          </p:cNvSpPr>
          <p:nvPr/>
        </p:nvSpPr>
        <p:spPr bwMode="auto">
          <a:xfrm>
            <a:off x="9040384" y="3110610"/>
            <a:ext cx="1094288" cy="31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27991" tIns="63994" rIns="127991" bIns="63994">
            <a:spAutoFit/>
          </a:bodyPr>
          <a:lstStyle/>
          <a:p>
            <a:pPr algn="ctr">
              <a:defRPr/>
            </a:pPr>
            <a:r>
              <a:rPr lang="ru-RU" sz="1200" dirty="0">
                <a:cs typeface="Times New Roman" pitchFamily="18" charset="0"/>
              </a:rPr>
              <a:t>- ДЭС 35 кВ</a:t>
            </a:r>
          </a:p>
        </p:txBody>
      </p:sp>
      <p:pic>
        <p:nvPicPr>
          <p:cNvPr id="634" name="Picture 8"/>
          <p:cNvPicPr>
            <a:picLocks noChangeAspect="1" noChangeArrowheads="1"/>
          </p:cNvPicPr>
          <p:nvPr/>
        </p:nvPicPr>
        <p:blipFill>
          <a:blip r:embed="rId12" cstate="print"/>
          <a:srcRect l="64998" t="52608" r="9067" b="14249"/>
          <a:stretch>
            <a:fillRect/>
          </a:stretch>
        </p:blipFill>
        <p:spPr bwMode="auto">
          <a:xfrm>
            <a:off x="8758254" y="1443014"/>
            <a:ext cx="2889250" cy="130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635" name="Прямая соединительная линия 634"/>
          <p:cNvCxnSpPr/>
          <p:nvPr/>
        </p:nvCxnSpPr>
        <p:spPr>
          <a:xfrm flipV="1">
            <a:off x="10304987" y="1322388"/>
            <a:ext cx="800100" cy="0"/>
          </a:xfrm>
          <a:prstGeom prst="line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6" name="Прямая соединительная линия 635"/>
          <p:cNvCxnSpPr/>
          <p:nvPr/>
        </p:nvCxnSpPr>
        <p:spPr>
          <a:xfrm flipV="1">
            <a:off x="10313876" y="1603375"/>
            <a:ext cx="800100" cy="0"/>
          </a:xfrm>
          <a:prstGeom prst="line">
            <a:avLst/>
          </a:prstGeom>
          <a:ln w="254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7" name="Прямая соединительная линия 636"/>
          <p:cNvCxnSpPr/>
          <p:nvPr/>
        </p:nvCxnSpPr>
        <p:spPr>
          <a:xfrm flipV="1">
            <a:off x="10313876" y="1852613"/>
            <a:ext cx="800100" cy="0"/>
          </a:xfrm>
          <a:prstGeom prst="line">
            <a:avLst/>
          </a:prstGeom>
          <a:ln w="254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8" name="Прямая соединительная линия 637"/>
          <p:cNvCxnSpPr/>
          <p:nvPr/>
        </p:nvCxnSpPr>
        <p:spPr>
          <a:xfrm flipV="1">
            <a:off x="10311655" y="2054225"/>
            <a:ext cx="800100" cy="0"/>
          </a:xfrm>
          <a:prstGeom prst="line">
            <a:avLst/>
          </a:prstGeom>
          <a:ln w="254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9" name="Прямая соединительная линия 638"/>
          <p:cNvCxnSpPr/>
          <p:nvPr/>
        </p:nvCxnSpPr>
        <p:spPr>
          <a:xfrm flipV="1">
            <a:off x="10304987" y="2262188"/>
            <a:ext cx="800100" cy="0"/>
          </a:xfrm>
          <a:prstGeom prst="line">
            <a:avLst/>
          </a:prstGeom>
          <a:ln w="254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0" name="TextBox 177"/>
          <p:cNvSpPr txBox="1">
            <a:spLocks noChangeArrowheads="1"/>
          </p:cNvSpPr>
          <p:nvPr/>
        </p:nvSpPr>
        <p:spPr bwMode="auto">
          <a:xfrm>
            <a:off x="10138300" y="3055049"/>
            <a:ext cx="962209" cy="37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27995" tIns="63998" rIns="127995" bIns="63998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FF0000"/>
                </a:solidFill>
                <a:cs typeface="Times New Roman" pitchFamily="18" charset="0"/>
              </a:rPr>
              <a:t>1 мВт/ч</a:t>
            </a:r>
          </a:p>
        </p:txBody>
      </p:sp>
      <p:sp>
        <p:nvSpPr>
          <p:cNvPr id="641" name="TextBox 210"/>
          <p:cNvSpPr txBox="1">
            <a:spLocks noChangeArrowheads="1"/>
          </p:cNvSpPr>
          <p:nvPr/>
        </p:nvSpPr>
        <p:spPr bwMode="auto">
          <a:xfrm>
            <a:off x="10827274" y="2841689"/>
            <a:ext cx="1356291" cy="49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27995" tIns="63998" rIns="127995" bIns="63998">
            <a:spAutoFit/>
          </a:bodyPr>
          <a:lstStyle/>
          <a:p>
            <a:pPr>
              <a:defRPr/>
            </a:pPr>
            <a:r>
              <a:rPr lang="ru-RU" sz="1200" dirty="0">
                <a:cs typeface="Times New Roman" pitchFamily="18" charset="0"/>
              </a:rPr>
              <a:t>- потребляемая </a:t>
            </a:r>
          </a:p>
          <a:p>
            <a:pPr>
              <a:defRPr/>
            </a:pPr>
            <a:r>
              <a:rPr lang="ru-RU" sz="1200" dirty="0">
                <a:cs typeface="Times New Roman" pitchFamily="18" charset="0"/>
              </a:rPr>
              <a:t>мощность н.п.</a:t>
            </a:r>
          </a:p>
        </p:txBody>
      </p:sp>
      <p:sp>
        <p:nvSpPr>
          <p:cNvPr id="642" name="Прямоугольник 641"/>
          <p:cNvSpPr/>
          <p:nvPr/>
        </p:nvSpPr>
        <p:spPr>
          <a:xfrm>
            <a:off x="10160524" y="2926144"/>
            <a:ext cx="736551" cy="169277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0389" tIns="0" rIns="50389" bIns="0" anchor="ctr">
            <a:spAutoFit/>
          </a:bodyPr>
          <a:lstStyle/>
          <a:p>
            <a:pPr algn="ctr" defTabSz="1275509">
              <a:defRPr/>
            </a:pPr>
            <a:r>
              <a:rPr lang="ru-RU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Скочково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38" name="Group 72"/>
          <p:cNvGrpSpPr>
            <a:grpSpLocks/>
          </p:cNvGrpSpPr>
          <p:nvPr/>
        </p:nvGrpSpPr>
        <p:grpSpPr bwMode="auto">
          <a:xfrm rot="-5400000">
            <a:off x="8927306" y="3944144"/>
            <a:ext cx="176213" cy="371475"/>
            <a:chOff x="4558" y="3793"/>
            <a:chExt cx="136" cy="136"/>
          </a:xfrm>
        </p:grpSpPr>
        <p:sp>
          <p:nvSpPr>
            <p:cNvPr id="5342" name="Line 73"/>
            <p:cNvSpPr>
              <a:spLocks noChangeShapeType="1"/>
            </p:cNvSpPr>
            <p:nvPr/>
          </p:nvSpPr>
          <p:spPr bwMode="auto">
            <a:xfrm rot="5400000" flipV="1">
              <a:off x="4626" y="3861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343" name="Group 74"/>
            <p:cNvGrpSpPr>
              <a:grpSpLocks/>
            </p:cNvGrpSpPr>
            <p:nvPr/>
          </p:nvGrpSpPr>
          <p:grpSpPr bwMode="auto">
            <a:xfrm>
              <a:off x="4558" y="3800"/>
              <a:ext cx="136" cy="121"/>
              <a:chOff x="4558" y="3793"/>
              <a:chExt cx="136" cy="121"/>
            </a:xfrm>
          </p:grpSpPr>
          <p:sp>
            <p:nvSpPr>
              <p:cNvPr id="5344" name="Line 75"/>
              <p:cNvSpPr>
                <a:spLocks noChangeShapeType="1"/>
              </p:cNvSpPr>
              <p:nvPr/>
            </p:nvSpPr>
            <p:spPr bwMode="auto">
              <a:xfrm rot="5400000">
                <a:off x="4626" y="372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45" name="Line 76"/>
              <p:cNvSpPr>
                <a:spLocks noChangeShapeType="1"/>
              </p:cNvSpPr>
              <p:nvPr/>
            </p:nvSpPr>
            <p:spPr bwMode="auto">
              <a:xfrm rot="5400000">
                <a:off x="4626" y="378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46" name="Line 77"/>
              <p:cNvSpPr>
                <a:spLocks noChangeShapeType="1"/>
              </p:cNvSpPr>
              <p:nvPr/>
            </p:nvSpPr>
            <p:spPr bwMode="auto">
              <a:xfrm rot="5400000">
                <a:off x="4626" y="3846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239" name="Text Box 78"/>
          <p:cNvSpPr txBox="1">
            <a:spLocks noChangeArrowheads="1"/>
          </p:cNvSpPr>
          <p:nvPr/>
        </p:nvSpPr>
        <p:spPr bwMode="auto">
          <a:xfrm>
            <a:off x="9458325" y="4030663"/>
            <a:ext cx="1471613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cs typeface="Times New Roman" pitchFamily="18" charset="0"/>
              </a:rPr>
              <a:t>ГТС</a:t>
            </a:r>
          </a:p>
        </p:txBody>
      </p:sp>
      <p:sp>
        <p:nvSpPr>
          <p:cNvPr id="5240" name="Text Box 78"/>
          <p:cNvSpPr txBox="1">
            <a:spLocks noChangeArrowheads="1"/>
          </p:cNvSpPr>
          <p:nvPr/>
        </p:nvSpPr>
        <p:spPr bwMode="auto">
          <a:xfrm>
            <a:off x="9444038" y="3638550"/>
            <a:ext cx="353218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1621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cs typeface="Times New Roman" pitchFamily="18" charset="0"/>
              </a:rPr>
              <a:t>Скотомогильники</a:t>
            </a:r>
          </a:p>
        </p:txBody>
      </p:sp>
      <p:grpSp>
        <p:nvGrpSpPr>
          <p:cNvPr id="5241" name="Группа 678"/>
          <p:cNvGrpSpPr>
            <a:grpSpLocks/>
          </p:cNvGrpSpPr>
          <p:nvPr/>
        </p:nvGrpSpPr>
        <p:grpSpPr bwMode="auto">
          <a:xfrm>
            <a:off x="8788400" y="3490913"/>
            <a:ext cx="484188" cy="452437"/>
            <a:chOff x="657225" y="5461803"/>
            <a:chExt cx="390525" cy="386547"/>
          </a:xfrm>
        </p:grpSpPr>
        <p:sp>
          <p:nvSpPr>
            <p:cNvPr id="680" name="Oval 152"/>
            <p:cNvSpPr>
              <a:spLocks noChangeArrowheads="1"/>
            </p:cNvSpPr>
            <p:nvPr/>
          </p:nvSpPr>
          <p:spPr bwMode="auto">
            <a:xfrm>
              <a:off x="725087" y="5648973"/>
              <a:ext cx="177976" cy="172251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127739" tIns="63882" rIns="127739" bIns="63882" anchor="ctr"/>
            <a:lstStyle/>
            <a:p>
              <a:pPr defTabSz="913752">
                <a:defRPr/>
              </a:pPr>
              <a:endParaRPr lang="ru-RU" dirty="0">
                <a:cs typeface="Arial" pitchFamily="34" charset="0"/>
              </a:endParaRPr>
            </a:p>
          </p:txBody>
        </p:sp>
        <p:sp>
          <p:nvSpPr>
            <p:cNvPr id="681" name="TextBox 680"/>
            <p:cNvSpPr txBox="1"/>
            <p:nvPr/>
          </p:nvSpPr>
          <p:spPr bwMode="auto">
            <a:xfrm>
              <a:off x="657225" y="5634054"/>
              <a:ext cx="390525" cy="2142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12</a:t>
              </a:r>
            </a:p>
          </p:txBody>
        </p:sp>
        <p:grpSp>
          <p:nvGrpSpPr>
            <p:cNvPr id="5336" name="Group 237"/>
            <p:cNvGrpSpPr>
              <a:grpSpLocks/>
            </p:cNvGrpSpPr>
            <p:nvPr/>
          </p:nvGrpSpPr>
          <p:grpSpPr bwMode="auto">
            <a:xfrm>
              <a:off x="713548" y="5461803"/>
              <a:ext cx="214314" cy="152397"/>
              <a:chOff x="4305" y="3554"/>
              <a:chExt cx="135" cy="117"/>
            </a:xfrm>
          </p:grpSpPr>
          <p:sp>
            <p:nvSpPr>
              <p:cNvPr id="5337" name="AutoShape 238"/>
              <p:cNvSpPr>
                <a:spLocks noChangeArrowheads="1"/>
              </p:cNvSpPr>
              <p:nvPr/>
            </p:nvSpPr>
            <p:spPr bwMode="auto">
              <a:xfrm>
                <a:off x="4305" y="3554"/>
                <a:ext cx="135" cy="117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127989" tIns="63995" rIns="127989" bIns="63995" anchor="ctr"/>
              <a:lstStyle/>
              <a:p>
                <a:pPr defTabSz="1544638"/>
                <a:endParaRPr lang="ru-RU" sz="1100"/>
              </a:p>
            </p:txBody>
          </p:sp>
          <p:sp>
            <p:nvSpPr>
              <p:cNvPr id="5338" name="Oval 239"/>
              <p:cNvSpPr>
                <a:spLocks noChangeArrowheads="1"/>
              </p:cNvSpPr>
              <p:nvPr/>
            </p:nvSpPr>
            <p:spPr bwMode="auto">
              <a:xfrm>
                <a:off x="4350" y="36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27989" tIns="63995" rIns="127989" bIns="63995" anchor="ctr"/>
              <a:lstStyle/>
              <a:p>
                <a:pPr defTabSz="1544638"/>
                <a:endParaRPr lang="ru-RU" sz="1100"/>
              </a:p>
            </p:txBody>
          </p:sp>
          <p:grpSp>
            <p:nvGrpSpPr>
              <p:cNvPr id="5339" name="Group 240"/>
              <p:cNvGrpSpPr>
                <a:grpSpLocks/>
              </p:cNvGrpSpPr>
              <p:nvPr/>
            </p:nvGrpSpPr>
            <p:grpSpPr bwMode="auto">
              <a:xfrm>
                <a:off x="4348" y="3622"/>
                <a:ext cx="49" cy="12"/>
                <a:chOff x="4347" y="3622"/>
                <a:chExt cx="49" cy="12"/>
              </a:xfrm>
            </p:grpSpPr>
            <p:sp>
              <p:nvSpPr>
                <p:cNvPr id="5340" name="Line 241"/>
                <p:cNvSpPr>
                  <a:spLocks noChangeShapeType="1"/>
                </p:cNvSpPr>
                <p:nvPr/>
              </p:nvSpPr>
              <p:spPr bwMode="auto">
                <a:xfrm>
                  <a:off x="4347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41" name="Line 24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371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5242" name="Group 66"/>
          <p:cNvGrpSpPr>
            <a:grpSpLocks/>
          </p:cNvGrpSpPr>
          <p:nvPr/>
        </p:nvGrpSpPr>
        <p:grpSpPr bwMode="auto">
          <a:xfrm>
            <a:off x="8839200" y="4772025"/>
            <a:ext cx="317500" cy="366713"/>
            <a:chOff x="783" y="2063"/>
            <a:chExt cx="479" cy="307"/>
          </a:xfrm>
        </p:grpSpPr>
        <p:sp>
          <p:nvSpPr>
            <p:cNvPr id="5309" name="Line 67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310" name="Group 68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5327" name="Group 69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5332" name="Arc 70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6522 h 21600"/>
                    <a:gd name="T4" fmla="*/ 0 w 21600"/>
                    <a:gd name="T5" fmla="*/ 652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33" name="Arc 71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6522 h 21600"/>
                    <a:gd name="T4" fmla="*/ 0 w 21600"/>
                    <a:gd name="T5" fmla="*/ 652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328" name="Line 72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9" name="Line 73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30" name="Line 74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31" name="Line 75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311" name="Group 76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5320" name="Group 77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5325" name="Arc 78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6518 h 21600"/>
                    <a:gd name="T4" fmla="*/ 0 w 21600"/>
                    <a:gd name="T5" fmla="*/ 6518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26" name="Arc 79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6493 h 21600"/>
                    <a:gd name="T4" fmla="*/ 0 w 21600"/>
                    <a:gd name="T5" fmla="*/ 64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321" name="Line 80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2" name="Line 81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3" name="Line 82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4" name="Line 83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312" name="Line 84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13" name="Arc 85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14" name="Arc 86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15" name="Arc 87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16" name="Line 88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17" name="Line 89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18" name="Arc 90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19" name="Line 91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243" name="Text Box 92"/>
          <p:cNvSpPr txBox="1">
            <a:spLocks noChangeArrowheads="1"/>
          </p:cNvSpPr>
          <p:nvPr/>
        </p:nvSpPr>
        <p:spPr bwMode="auto">
          <a:xfrm>
            <a:off x="9339263" y="4432300"/>
            <a:ext cx="321151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478" tIns="55239" rIns="110478" bIns="55239">
            <a:spAutoFit/>
          </a:bodyPr>
          <a:lstStyle>
            <a:lvl1pPr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cs typeface="Times New Roman" pitchFamily="18" charset="0"/>
              </a:rPr>
              <a:t>Месторождение нефти</a:t>
            </a:r>
          </a:p>
        </p:txBody>
      </p:sp>
      <p:sp>
        <p:nvSpPr>
          <p:cNvPr id="5244" name="Text Box 93"/>
          <p:cNvSpPr txBox="1">
            <a:spLocks noChangeArrowheads="1"/>
          </p:cNvSpPr>
          <p:nvPr/>
        </p:nvSpPr>
        <p:spPr bwMode="auto">
          <a:xfrm>
            <a:off x="9339263" y="4746625"/>
            <a:ext cx="32321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478" tIns="55239" rIns="110478" bIns="55239">
            <a:spAutoFit/>
          </a:bodyPr>
          <a:lstStyle>
            <a:lvl1pPr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cs typeface="Times New Roman" pitchFamily="18" charset="0"/>
              </a:rPr>
              <a:t>Нефтеперерабатывающий завод, нефтебаза (др. объекты)</a:t>
            </a:r>
          </a:p>
        </p:txBody>
      </p:sp>
      <p:grpSp>
        <p:nvGrpSpPr>
          <p:cNvPr id="5245" name="Group 94"/>
          <p:cNvGrpSpPr>
            <a:grpSpLocks/>
          </p:cNvGrpSpPr>
          <p:nvPr/>
        </p:nvGrpSpPr>
        <p:grpSpPr bwMode="auto">
          <a:xfrm>
            <a:off x="8885238" y="4257675"/>
            <a:ext cx="239712" cy="436563"/>
            <a:chOff x="2394" y="6885"/>
            <a:chExt cx="457" cy="1027"/>
          </a:xfrm>
        </p:grpSpPr>
        <p:sp>
          <p:nvSpPr>
            <p:cNvPr id="5306" name="Freeform 95"/>
            <p:cNvSpPr>
              <a:spLocks/>
            </p:cNvSpPr>
            <p:nvPr/>
          </p:nvSpPr>
          <p:spPr bwMode="auto">
            <a:xfrm>
              <a:off x="2394" y="7170"/>
              <a:ext cx="457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4989" y="0"/>
                  </a:moveTo>
                  <a:lnTo>
                    <a:pt x="14967" y="0"/>
                  </a:lnTo>
                  <a:lnTo>
                    <a:pt x="19956" y="19973"/>
                  </a:lnTo>
                  <a:lnTo>
                    <a:pt x="0" y="19973"/>
                  </a:lnTo>
                  <a:lnTo>
                    <a:pt x="4989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7" name="Freeform 96"/>
            <p:cNvSpPr>
              <a:spLocks/>
            </p:cNvSpPr>
            <p:nvPr/>
          </p:nvSpPr>
          <p:spPr bwMode="auto">
            <a:xfrm>
              <a:off x="2592" y="6885"/>
              <a:ext cx="174" cy="23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000"/>
                <a:gd name="T154" fmla="*/ 0 h 20000"/>
                <a:gd name="T155" fmla="*/ 20000 w 20000"/>
                <a:gd name="T156" fmla="*/ 20000 h 200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000" h="20000">
                  <a:moveTo>
                    <a:pt x="3448" y="19655"/>
                  </a:moveTo>
                  <a:lnTo>
                    <a:pt x="2644" y="19914"/>
                  </a:lnTo>
                  <a:lnTo>
                    <a:pt x="2644" y="19310"/>
                  </a:lnTo>
                  <a:lnTo>
                    <a:pt x="1724" y="19310"/>
                  </a:lnTo>
                  <a:lnTo>
                    <a:pt x="1724" y="18017"/>
                  </a:lnTo>
                  <a:lnTo>
                    <a:pt x="920" y="18017"/>
                  </a:lnTo>
                  <a:lnTo>
                    <a:pt x="920" y="15431"/>
                  </a:lnTo>
                  <a:lnTo>
                    <a:pt x="0" y="15431"/>
                  </a:lnTo>
                  <a:lnTo>
                    <a:pt x="0" y="14138"/>
                  </a:lnTo>
                  <a:lnTo>
                    <a:pt x="920" y="13448"/>
                  </a:lnTo>
                  <a:lnTo>
                    <a:pt x="920" y="10259"/>
                  </a:lnTo>
                  <a:lnTo>
                    <a:pt x="1724" y="10259"/>
                  </a:lnTo>
                  <a:lnTo>
                    <a:pt x="1724" y="9569"/>
                  </a:lnTo>
                  <a:lnTo>
                    <a:pt x="2644" y="8966"/>
                  </a:lnTo>
                  <a:lnTo>
                    <a:pt x="2644" y="7672"/>
                  </a:lnTo>
                  <a:lnTo>
                    <a:pt x="3448" y="6983"/>
                  </a:lnTo>
                  <a:lnTo>
                    <a:pt x="3448" y="6379"/>
                  </a:lnTo>
                  <a:lnTo>
                    <a:pt x="4368" y="6379"/>
                  </a:lnTo>
                  <a:lnTo>
                    <a:pt x="4368" y="5690"/>
                  </a:lnTo>
                  <a:lnTo>
                    <a:pt x="5172" y="5690"/>
                  </a:lnTo>
                  <a:lnTo>
                    <a:pt x="5172" y="5086"/>
                  </a:lnTo>
                  <a:lnTo>
                    <a:pt x="6092" y="5086"/>
                  </a:lnTo>
                  <a:lnTo>
                    <a:pt x="6897" y="4397"/>
                  </a:lnTo>
                  <a:lnTo>
                    <a:pt x="16552" y="0"/>
                  </a:lnTo>
                  <a:lnTo>
                    <a:pt x="17241" y="5086"/>
                  </a:lnTo>
                  <a:lnTo>
                    <a:pt x="18161" y="5086"/>
                  </a:lnTo>
                  <a:lnTo>
                    <a:pt x="18966" y="5690"/>
                  </a:lnTo>
                  <a:lnTo>
                    <a:pt x="18966" y="6379"/>
                  </a:lnTo>
                  <a:lnTo>
                    <a:pt x="19885" y="6379"/>
                  </a:lnTo>
                  <a:lnTo>
                    <a:pt x="19885" y="8966"/>
                  </a:lnTo>
                  <a:lnTo>
                    <a:pt x="18966" y="9569"/>
                  </a:lnTo>
                  <a:lnTo>
                    <a:pt x="18966" y="10259"/>
                  </a:lnTo>
                  <a:lnTo>
                    <a:pt x="18161" y="10259"/>
                  </a:lnTo>
                  <a:lnTo>
                    <a:pt x="18161" y="10862"/>
                  </a:lnTo>
                  <a:lnTo>
                    <a:pt x="16437" y="12155"/>
                  </a:lnTo>
                  <a:lnTo>
                    <a:pt x="16437" y="12845"/>
                  </a:lnTo>
                  <a:lnTo>
                    <a:pt x="14713" y="12845"/>
                  </a:lnTo>
                  <a:lnTo>
                    <a:pt x="14713" y="13448"/>
                  </a:lnTo>
                  <a:lnTo>
                    <a:pt x="13793" y="13448"/>
                  </a:lnTo>
                  <a:lnTo>
                    <a:pt x="13793" y="14138"/>
                  </a:lnTo>
                  <a:lnTo>
                    <a:pt x="12069" y="14138"/>
                  </a:lnTo>
                  <a:lnTo>
                    <a:pt x="11264" y="14741"/>
                  </a:lnTo>
                  <a:lnTo>
                    <a:pt x="10345" y="14741"/>
                  </a:lnTo>
                  <a:lnTo>
                    <a:pt x="10345" y="15431"/>
                  </a:lnTo>
                  <a:lnTo>
                    <a:pt x="8621" y="15431"/>
                  </a:lnTo>
                  <a:lnTo>
                    <a:pt x="5172" y="18017"/>
                  </a:lnTo>
                  <a:lnTo>
                    <a:pt x="4368" y="18017"/>
                  </a:lnTo>
                  <a:lnTo>
                    <a:pt x="3448" y="18621"/>
                  </a:lnTo>
                  <a:lnTo>
                    <a:pt x="3448" y="19914"/>
                  </a:lnTo>
                  <a:lnTo>
                    <a:pt x="2644" y="19914"/>
                  </a:lnTo>
                  <a:lnTo>
                    <a:pt x="3448" y="19655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8" name="Freeform 97"/>
            <p:cNvSpPr>
              <a:spLocks/>
            </p:cNvSpPr>
            <p:nvPr/>
          </p:nvSpPr>
          <p:spPr bwMode="auto">
            <a:xfrm>
              <a:off x="2394" y="7170"/>
              <a:ext cx="229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9956" y="0"/>
                  </a:moveTo>
                  <a:lnTo>
                    <a:pt x="19913" y="0"/>
                  </a:lnTo>
                  <a:lnTo>
                    <a:pt x="19913" y="19973"/>
                  </a:lnTo>
                  <a:lnTo>
                    <a:pt x="0" y="19973"/>
                  </a:lnTo>
                  <a:lnTo>
                    <a:pt x="9956" y="0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246" name="Group 98"/>
          <p:cNvGrpSpPr>
            <a:grpSpLocks/>
          </p:cNvGrpSpPr>
          <p:nvPr/>
        </p:nvGrpSpPr>
        <p:grpSpPr bwMode="auto">
          <a:xfrm>
            <a:off x="8821738" y="5376863"/>
            <a:ext cx="355600" cy="336550"/>
            <a:chOff x="258" y="12222"/>
            <a:chExt cx="457" cy="457"/>
          </a:xfrm>
        </p:grpSpPr>
        <p:sp>
          <p:nvSpPr>
            <p:cNvPr id="5299" name="Oval 99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1300"/>
            </a:p>
          </p:txBody>
        </p:sp>
        <p:grpSp>
          <p:nvGrpSpPr>
            <p:cNvPr id="5300" name="Group 100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5301" name="Group 101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5304" name="Freeform 102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3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05" name="Freeform 103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3 w 20000"/>
                    <a:gd name="T1" fmla="*/ 0 h 20000"/>
                    <a:gd name="T2" fmla="*/ 0 w 20000"/>
                    <a:gd name="T3" fmla="*/ 9971 h 20000"/>
                    <a:gd name="T4" fmla="*/ 3 w 20000"/>
                    <a:gd name="T5" fmla="*/ 19942 h 20000"/>
                    <a:gd name="T6" fmla="*/ 3 w 20000"/>
                    <a:gd name="T7" fmla="*/ 19009 h 20000"/>
                    <a:gd name="T8" fmla="*/ 3 w 20000"/>
                    <a:gd name="T9" fmla="*/ 18542 h 20000"/>
                    <a:gd name="T10" fmla="*/ 3 w 20000"/>
                    <a:gd name="T11" fmla="*/ 18542 h 20000"/>
                    <a:gd name="T12" fmla="*/ 3 w 20000"/>
                    <a:gd name="T13" fmla="*/ 17668 h 20000"/>
                    <a:gd name="T14" fmla="*/ 3 w 20000"/>
                    <a:gd name="T15" fmla="*/ 17668 h 20000"/>
                    <a:gd name="T16" fmla="*/ 3 w 20000"/>
                    <a:gd name="T17" fmla="*/ 16793 h 20000"/>
                    <a:gd name="T18" fmla="*/ 3 w 20000"/>
                    <a:gd name="T19" fmla="*/ 16793 h 20000"/>
                    <a:gd name="T20" fmla="*/ 3 w 20000"/>
                    <a:gd name="T21" fmla="*/ 10262 h 20000"/>
                    <a:gd name="T22" fmla="*/ 3 w 20000"/>
                    <a:gd name="T23" fmla="*/ 10262 h 20000"/>
                    <a:gd name="T24" fmla="*/ 3 w 20000"/>
                    <a:gd name="T25" fmla="*/ 5423 h 20000"/>
                    <a:gd name="T26" fmla="*/ 3 w 20000"/>
                    <a:gd name="T27" fmla="*/ 5423 h 20000"/>
                    <a:gd name="T28" fmla="*/ 3 w 20000"/>
                    <a:gd name="T29" fmla="*/ 4548 h 20000"/>
                    <a:gd name="T30" fmla="*/ 3 w 20000"/>
                    <a:gd name="T31" fmla="*/ 4140 h 20000"/>
                    <a:gd name="T32" fmla="*/ 3 w 20000"/>
                    <a:gd name="T33" fmla="*/ 3673 h 20000"/>
                    <a:gd name="T34" fmla="*/ 3 w 20000"/>
                    <a:gd name="T35" fmla="*/ 3673 h 20000"/>
                    <a:gd name="T36" fmla="*/ 3 w 20000"/>
                    <a:gd name="T37" fmla="*/ 2799 h 20000"/>
                    <a:gd name="T38" fmla="*/ 3 w 20000"/>
                    <a:gd name="T39" fmla="*/ 2799 h 20000"/>
                    <a:gd name="T40" fmla="*/ 3 w 20000"/>
                    <a:gd name="T41" fmla="*/ 1516 h 20000"/>
                    <a:gd name="T42" fmla="*/ 3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302" name="Line 104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03" name="Line 105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247" name="Text Box 106"/>
          <p:cNvSpPr txBox="1">
            <a:spLocks noChangeArrowheads="1"/>
          </p:cNvSpPr>
          <p:nvPr/>
        </p:nvSpPr>
        <p:spPr bwMode="auto">
          <a:xfrm>
            <a:off x="9321800" y="5227638"/>
            <a:ext cx="34861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462" tIns="55230" rIns="110462" bIns="55230">
            <a:spAutoFit/>
          </a:bodyPr>
          <a:lstStyle>
            <a:lvl1pPr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cs typeface="Times New Roman" pitchFamily="18" charset="0"/>
              </a:rPr>
              <a:t>НПС с наименованием и километром трассы на котором она расположена, производ. насоса;</a:t>
            </a:r>
          </a:p>
        </p:txBody>
      </p:sp>
      <p:grpSp>
        <p:nvGrpSpPr>
          <p:cNvPr id="5248" name="Group 109"/>
          <p:cNvGrpSpPr>
            <a:grpSpLocks/>
          </p:cNvGrpSpPr>
          <p:nvPr/>
        </p:nvGrpSpPr>
        <p:grpSpPr bwMode="auto">
          <a:xfrm>
            <a:off x="8729663" y="5892800"/>
            <a:ext cx="536575" cy="420688"/>
            <a:chOff x="1728" y="3168"/>
            <a:chExt cx="7776" cy="2160"/>
          </a:xfrm>
        </p:grpSpPr>
        <p:grpSp>
          <p:nvGrpSpPr>
            <p:cNvPr id="5276" name="Group 110"/>
            <p:cNvGrpSpPr>
              <a:grpSpLocks/>
            </p:cNvGrpSpPr>
            <p:nvPr/>
          </p:nvGrpSpPr>
          <p:grpSpPr bwMode="auto">
            <a:xfrm>
              <a:off x="1728" y="3168"/>
              <a:ext cx="7776" cy="2160"/>
              <a:chOff x="1728" y="3168"/>
              <a:chExt cx="7776" cy="2160"/>
            </a:xfrm>
          </p:grpSpPr>
          <p:sp>
            <p:nvSpPr>
              <p:cNvPr id="5278" name="Oval 111"/>
              <p:cNvSpPr>
                <a:spLocks noChangeArrowheads="1"/>
              </p:cNvSpPr>
              <p:nvPr/>
            </p:nvSpPr>
            <p:spPr bwMode="auto">
              <a:xfrm>
                <a:off x="201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5279" name="Oval 112"/>
              <p:cNvSpPr>
                <a:spLocks noChangeArrowheads="1"/>
              </p:cNvSpPr>
              <p:nvPr/>
            </p:nvSpPr>
            <p:spPr bwMode="auto">
              <a:xfrm>
                <a:off x="244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5280" name="Oval 113"/>
              <p:cNvSpPr>
                <a:spLocks noChangeArrowheads="1"/>
              </p:cNvSpPr>
              <p:nvPr/>
            </p:nvSpPr>
            <p:spPr bwMode="auto">
              <a:xfrm>
                <a:off x="2880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5281" name="Oval 114"/>
              <p:cNvSpPr>
                <a:spLocks noChangeArrowheads="1"/>
              </p:cNvSpPr>
              <p:nvPr/>
            </p:nvSpPr>
            <p:spPr bwMode="auto">
              <a:xfrm>
                <a:off x="331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5282" name="Oval 115"/>
              <p:cNvSpPr>
                <a:spLocks noChangeArrowheads="1"/>
              </p:cNvSpPr>
              <p:nvPr/>
            </p:nvSpPr>
            <p:spPr bwMode="auto">
              <a:xfrm>
                <a:off x="763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5283" name="Oval 116"/>
              <p:cNvSpPr>
                <a:spLocks noChangeArrowheads="1"/>
              </p:cNvSpPr>
              <p:nvPr/>
            </p:nvSpPr>
            <p:spPr bwMode="auto">
              <a:xfrm>
                <a:off x="8064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5284" name="Oval 117"/>
              <p:cNvSpPr>
                <a:spLocks noChangeArrowheads="1"/>
              </p:cNvSpPr>
              <p:nvPr/>
            </p:nvSpPr>
            <p:spPr bwMode="auto">
              <a:xfrm>
                <a:off x="849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5285" name="Oval 118"/>
              <p:cNvSpPr>
                <a:spLocks noChangeArrowheads="1"/>
              </p:cNvSpPr>
              <p:nvPr/>
            </p:nvSpPr>
            <p:spPr bwMode="auto">
              <a:xfrm>
                <a:off x="892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5286" name="Rectangle 119"/>
              <p:cNvSpPr>
                <a:spLocks noChangeArrowheads="1"/>
              </p:cNvSpPr>
              <p:nvPr/>
            </p:nvSpPr>
            <p:spPr bwMode="auto">
              <a:xfrm>
                <a:off x="1728" y="4752"/>
                <a:ext cx="7776" cy="28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5287" name="AutoShape 120"/>
              <p:cNvSpPr>
                <a:spLocks noChangeArrowheads="1"/>
              </p:cNvSpPr>
              <p:nvPr/>
            </p:nvSpPr>
            <p:spPr bwMode="auto">
              <a:xfrm>
                <a:off x="1872" y="3312"/>
                <a:ext cx="7488" cy="1440"/>
              </a:xfrm>
              <a:prstGeom prst="roundRect">
                <a:avLst>
                  <a:gd name="adj" fmla="val 38889"/>
                </a:avLst>
              </a:prstGeom>
              <a:gradFill rotWithShape="0">
                <a:gsLst>
                  <a:gs pos="0">
                    <a:srgbClr val="969696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5288" name="AutoShape 121"/>
              <p:cNvSpPr>
                <a:spLocks noChangeArrowheads="1"/>
              </p:cNvSpPr>
              <p:nvPr/>
            </p:nvSpPr>
            <p:spPr bwMode="auto">
              <a:xfrm>
                <a:off x="5472" y="3168"/>
                <a:ext cx="432" cy="288"/>
              </a:xfrm>
              <a:prstGeom prst="flowChartMagneticDisk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5289" name="Line 122"/>
              <p:cNvSpPr>
                <a:spLocks noChangeShapeType="1"/>
              </p:cNvSpPr>
              <p:nvPr/>
            </p:nvSpPr>
            <p:spPr bwMode="auto">
              <a:xfrm>
                <a:off x="8928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90" name="Line 123"/>
              <p:cNvSpPr>
                <a:spLocks noChangeShapeType="1"/>
              </p:cNvSpPr>
              <p:nvPr/>
            </p:nvSpPr>
            <p:spPr bwMode="auto">
              <a:xfrm>
                <a:off x="2304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91" name="Line 124"/>
              <p:cNvSpPr>
                <a:spLocks noChangeShapeType="1"/>
              </p:cNvSpPr>
              <p:nvPr/>
            </p:nvSpPr>
            <p:spPr bwMode="auto">
              <a:xfrm>
                <a:off x="5904" y="3456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92" name="Line 125"/>
              <p:cNvSpPr>
                <a:spLocks noChangeShapeType="1"/>
              </p:cNvSpPr>
              <p:nvPr/>
            </p:nvSpPr>
            <p:spPr bwMode="auto">
              <a:xfrm>
                <a:off x="5472" y="3600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93" name="Line 126"/>
              <p:cNvSpPr>
                <a:spLocks noChangeShapeType="1"/>
              </p:cNvSpPr>
              <p:nvPr/>
            </p:nvSpPr>
            <p:spPr bwMode="auto">
              <a:xfrm>
                <a:off x="5472" y="417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94" name="Line 127"/>
              <p:cNvSpPr>
                <a:spLocks noChangeShapeType="1"/>
              </p:cNvSpPr>
              <p:nvPr/>
            </p:nvSpPr>
            <p:spPr bwMode="auto">
              <a:xfrm>
                <a:off x="5472" y="4464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95" name="Line 128"/>
              <p:cNvSpPr>
                <a:spLocks noChangeShapeType="1"/>
              </p:cNvSpPr>
              <p:nvPr/>
            </p:nvSpPr>
            <p:spPr bwMode="auto">
              <a:xfrm>
                <a:off x="5472" y="489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96" name="Line 129"/>
              <p:cNvSpPr>
                <a:spLocks noChangeShapeType="1"/>
              </p:cNvSpPr>
              <p:nvPr/>
            </p:nvSpPr>
            <p:spPr bwMode="auto">
              <a:xfrm>
                <a:off x="5472" y="3888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97" name="Rectangle 130"/>
              <p:cNvSpPr>
                <a:spLocks noChangeArrowheads="1"/>
              </p:cNvSpPr>
              <p:nvPr/>
            </p:nvSpPr>
            <p:spPr bwMode="auto">
              <a:xfrm>
                <a:off x="3024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5298" name="Rectangle 131"/>
              <p:cNvSpPr>
                <a:spLocks noChangeArrowheads="1"/>
              </p:cNvSpPr>
              <p:nvPr/>
            </p:nvSpPr>
            <p:spPr bwMode="auto">
              <a:xfrm>
                <a:off x="8208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</p:grpSp>
        <p:sp>
          <p:nvSpPr>
            <p:cNvPr id="5277" name="Line 132"/>
            <p:cNvSpPr>
              <a:spLocks noChangeShapeType="1"/>
            </p:cNvSpPr>
            <p:nvPr/>
          </p:nvSpPr>
          <p:spPr bwMode="auto">
            <a:xfrm>
              <a:off x="5472" y="3456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249" name="Text Box 133"/>
          <p:cNvSpPr txBox="1">
            <a:spLocks noChangeArrowheads="1"/>
          </p:cNvSpPr>
          <p:nvPr/>
        </p:nvSpPr>
        <p:spPr bwMode="auto">
          <a:xfrm>
            <a:off x="9321800" y="5980113"/>
            <a:ext cx="379095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478" tIns="55239" rIns="110478" bIns="55239">
            <a:spAutoFit/>
          </a:bodyPr>
          <a:lstStyle>
            <a:lvl1pPr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cs typeface="Times New Roman" pitchFamily="18" charset="0"/>
              </a:rPr>
              <a:t>Нефтеналивной терминал ж/д транспорта</a:t>
            </a:r>
          </a:p>
        </p:txBody>
      </p:sp>
      <p:sp>
        <p:nvSpPr>
          <p:cNvPr id="5250" name="Text Box 15"/>
          <p:cNvSpPr txBox="1">
            <a:spLocks noChangeArrowheads="1"/>
          </p:cNvSpPr>
          <p:nvPr/>
        </p:nvSpPr>
        <p:spPr bwMode="auto">
          <a:xfrm>
            <a:off x="9378950" y="6743700"/>
            <a:ext cx="12922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1" tIns="45686" rIns="91371" bIns="45686">
            <a:spAutoFit/>
          </a:bodyPr>
          <a:lstStyle>
            <a:lvl1pPr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/>
              <a:t>Граница лесхоза;</a:t>
            </a:r>
          </a:p>
        </p:txBody>
      </p:sp>
      <p:sp>
        <p:nvSpPr>
          <p:cNvPr id="5251" name="Line 271"/>
          <p:cNvSpPr>
            <a:spLocks noChangeShapeType="1"/>
          </p:cNvSpPr>
          <p:nvPr/>
        </p:nvSpPr>
        <p:spPr bwMode="auto">
          <a:xfrm>
            <a:off x="8820150" y="7146925"/>
            <a:ext cx="357188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300" tIns="32650" rIns="65300" bIns="32650" anchor="ctr"/>
          <a:lstStyle/>
          <a:p>
            <a:endParaRPr lang="ru-RU"/>
          </a:p>
        </p:txBody>
      </p:sp>
      <p:sp>
        <p:nvSpPr>
          <p:cNvPr id="5252" name="Text Box 272"/>
          <p:cNvSpPr txBox="1">
            <a:spLocks noChangeArrowheads="1"/>
          </p:cNvSpPr>
          <p:nvPr/>
        </p:nvSpPr>
        <p:spPr bwMode="auto">
          <a:xfrm>
            <a:off x="9459913" y="7002463"/>
            <a:ext cx="3635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cs typeface="Times New Roman" pitchFamily="18" charset="0"/>
              </a:rPr>
              <a:t>Граница особо охраняемой территорий (заповедник, заказник, национальный парк);</a:t>
            </a:r>
          </a:p>
        </p:txBody>
      </p:sp>
      <p:sp>
        <p:nvSpPr>
          <p:cNvPr id="780" name="Line 273"/>
          <p:cNvSpPr>
            <a:spLocks noChangeShapeType="1"/>
          </p:cNvSpPr>
          <p:nvPr/>
        </p:nvSpPr>
        <p:spPr bwMode="auto">
          <a:xfrm>
            <a:off x="8820150" y="7454900"/>
            <a:ext cx="357188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1" tIns="45711" rIns="91421" bIns="45711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254" name="Text Box 274"/>
          <p:cNvSpPr txBox="1">
            <a:spLocks noChangeArrowheads="1"/>
          </p:cNvSpPr>
          <p:nvPr/>
        </p:nvSpPr>
        <p:spPr bwMode="auto">
          <a:xfrm>
            <a:off x="9464675" y="7385050"/>
            <a:ext cx="3201988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cs typeface="Times New Roman" pitchFamily="18" charset="0"/>
              </a:rPr>
              <a:t>Граница лесов Министерства обороны;</a:t>
            </a:r>
          </a:p>
        </p:txBody>
      </p:sp>
      <p:sp>
        <p:nvSpPr>
          <p:cNvPr id="5255" name="Полилиния 781"/>
          <p:cNvSpPr>
            <a:spLocks noChangeArrowheads="1"/>
          </p:cNvSpPr>
          <p:nvPr/>
        </p:nvSpPr>
        <p:spPr bwMode="auto">
          <a:xfrm>
            <a:off x="8809038" y="6826250"/>
            <a:ext cx="379412" cy="65088"/>
          </a:xfrm>
          <a:custGeom>
            <a:avLst/>
            <a:gdLst>
              <a:gd name="T0" fmla="*/ 0 w 173736"/>
              <a:gd name="T1" fmla="*/ 5869685 h 46037"/>
              <a:gd name="T2" fmla="*/ 2147483647 w 173736"/>
              <a:gd name="T3" fmla="*/ 5869685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006600"/>
            </a:solidFill>
            <a:miter lim="800000"/>
            <a:headEnd/>
            <a:tailEnd/>
          </a:ln>
        </p:spPr>
        <p:txBody>
          <a:bodyPr lIns="91420" tIns="45710" rIns="91420" bIns="45710" anchor="ctr"/>
          <a:lstStyle/>
          <a:p>
            <a:endParaRPr lang="ru-RU"/>
          </a:p>
        </p:txBody>
      </p:sp>
      <p:grpSp>
        <p:nvGrpSpPr>
          <p:cNvPr id="5256" name="Group 131"/>
          <p:cNvGrpSpPr>
            <a:grpSpLocks/>
          </p:cNvGrpSpPr>
          <p:nvPr/>
        </p:nvGrpSpPr>
        <p:grpSpPr bwMode="auto">
          <a:xfrm>
            <a:off x="8809038" y="7686675"/>
            <a:ext cx="431800" cy="450850"/>
            <a:chOff x="6436" y="1709"/>
            <a:chExt cx="272" cy="336"/>
          </a:xfrm>
        </p:grpSpPr>
        <p:sp>
          <p:nvSpPr>
            <p:cNvPr id="784" name="Oval 152"/>
            <p:cNvSpPr>
              <a:spLocks noChangeArrowheads="1"/>
            </p:cNvSpPr>
            <p:nvPr/>
          </p:nvSpPr>
          <p:spPr bwMode="auto">
            <a:xfrm>
              <a:off x="6436" y="1894"/>
              <a:ext cx="272" cy="137"/>
            </a:xfrm>
            <a:prstGeom prst="ellipse">
              <a:avLst/>
            </a:prstGeom>
            <a:solidFill>
              <a:srgbClr val="10E046"/>
            </a:solidFill>
            <a:ln w="9525" algn="ctr">
              <a:solidFill>
                <a:srgbClr val="0066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wrap="none" lIns="127723" tIns="63875" rIns="127723" bIns="63875" anchor="ctr"/>
            <a:lstStyle/>
            <a:p>
              <a:pPr defTabSz="912727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85" name="TextBox 509"/>
            <p:cNvSpPr txBox="1">
              <a:spLocks noChangeArrowheads="1"/>
            </p:cNvSpPr>
            <p:nvPr/>
          </p:nvSpPr>
          <p:spPr bwMode="auto">
            <a:xfrm>
              <a:off x="6513" y="1907"/>
              <a:ext cx="136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912727">
                <a:defRPr/>
              </a:pPr>
              <a:r>
                <a:rPr lang="ru-RU" sz="12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pic>
          <p:nvPicPr>
            <p:cNvPr id="5275" name="Рисунок 612" descr="рослесхо_0.tmp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6" y="1709"/>
              <a:ext cx="272" cy="185"/>
            </a:xfrm>
            <a:prstGeom prst="rect">
              <a:avLst/>
            </a:prstGeom>
            <a:solidFill>
              <a:srgbClr val="10E046"/>
            </a:solidFill>
            <a:ln w="9525">
              <a:solidFill>
                <a:srgbClr val="10E046"/>
              </a:solidFill>
              <a:miter lim="800000"/>
              <a:headEnd/>
              <a:tailEnd/>
            </a:ln>
          </p:spPr>
        </p:pic>
      </p:grpSp>
      <p:sp>
        <p:nvSpPr>
          <p:cNvPr id="5257" name="Text Box 15"/>
          <p:cNvSpPr txBox="1">
            <a:spLocks noChangeArrowheads="1"/>
          </p:cNvSpPr>
          <p:nvPr/>
        </p:nvSpPr>
        <p:spPr bwMode="auto">
          <a:xfrm>
            <a:off x="9369425" y="7808913"/>
            <a:ext cx="17287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>
            <a:spAutoFit/>
          </a:bodyPr>
          <a:lstStyle>
            <a:lvl1pPr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cs typeface="Times New Roman" pitchFamily="18" charset="0"/>
              </a:rPr>
              <a:t>Лесхоз;</a:t>
            </a:r>
          </a:p>
        </p:txBody>
      </p:sp>
      <p:sp>
        <p:nvSpPr>
          <p:cNvPr id="5258" name="Text Box 274"/>
          <p:cNvSpPr txBox="1">
            <a:spLocks noChangeArrowheads="1"/>
          </p:cNvSpPr>
          <p:nvPr/>
        </p:nvSpPr>
        <p:spPr bwMode="auto">
          <a:xfrm>
            <a:off x="9386888" y="8245475"/>
            <a:ext cx="12874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>
            <a:spAutoFit/>
          </a:bodyPr>
          <a:lstStyle>
            <a:lvl1pPr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cs typeface="Times New Roman" pitchFamily="18" charset="0"/>
              </a:rPr>
              <a:t>Арендатор леса;</a:t>
            </a:r>
          </a:p>
        </p:txBody>
      </p:sp>
      <p:sp>
        <p:nvSpPr>
          <p:cNvPr id="5259" name="Oval 259"/>
          <p:cNvSpPr>
            <a:spLocks noChangeArrowheads="1"/>
          </p:cNvSpPr>
          <p:nvPr/>
        </p:nvSpPr>
        <p:spPr bwMode="auto">
          <a:xfrm>
            <a:off x="8883650" y="8205788"/>
            <a:ext cx="288925" cy="285750"/>
          </a:xfrm>
          <a:prstGeom prst="ellipse">
            <a:avLst/>
          </a:prstGeom>
          <a:noFill/>
          <a:ln w="28575">
            <a:solidFill>
              <a:srgbClr val="DF2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0" tIns="45710" rIns="91420" bIns="45710" anchor="ctr"/>
          <a:lstStyle/>
          <a:p>
            <a:pPr algn="ctr" defTabSz="1276350"/>
            <a:r>
              <a:rPr lang="ru-RU" dirty="0">
                <a:latin typeface="Calibri" pitchFamily="34" charset="0"/>
              </a:rPr>
              <a:t>2</a:t>
            </a:r>
          </a:p>
        </p:txBody>
      </p:sp>
      <p:sp>
        <p:nvSpPr>
          <p:cNvPr id="5260" name="Полилиния 789"/>
          <p:cNvSpPr>
            <a:spLocks noChangeArrowheads="1"/>
          </p:cNvSpPr>
          <p:nvPr/>
        </p:nvSpPr>
        <p:spPr bwMode="auto">
          <a:xfrm>
            <a:off x="8809038" y="6538913"/>
            <a:ext cx="379412" cy="65087"/>
          </a:xfrm>
          <a:custGeom>
            <a:avLst/>
            <a:gdLst>
              <a:gd name="T0" fmla="*/ 0 w 173736"/>
              <a:gd name="T1" fmla="*/ 5868540 h 46037"/>
              <a:gd name="T2" fmla="*/ 2147483647 w 173736"/>
              <a:gd name="T3" fmla="*/ 5868540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lIns="91420" tIns="45710" rIns="91420" bIns="45710" anchor="ctr"/>
          <a:lstStyle/>
          <a:p>
            <a:endParaRPr lang="ru-RU"/>
          </a:p>
        </p:txBody>
      </p:sp>
      <p:sp>
        <p:nvSpPr>
          <p:cNvPr id="5261" name="Text Box 15"/>
          <p:cNvSpPr txBox="1">
            <a:spLocks noChangeArrowheads="1"/>
          </p:cNvSpPr>
          <p:nvPr/>
        </p:nvSpPr>
        <p:spPr bwMode="auto">
          <a:xfrm>
            <a:off x="9367838" y="6375400"/>
            <a:ext cx="2549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1" tIns="45686" rIns="91371" bIns="45686">
            <a:spAutoFit/>
          </a:bodyPr>
          <a:lstStyle>
            <a:lvl1pPr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/>
              <a:t>Граница территории (ФО, субъекта, </a:t>
            </a:r>
          </a:p>
          <a:p>
            <a:pPr eaLnBrk="1" hangingPunct="1"/>
            <a:r>
              <a:rPr lang="ru-RU" sz="1100"/>
              <a:t>МР, ГО, насел. пункта);</a:t>
            </a:r>
          </a:p>
        </p:txBody>
      </p:sp>
      <p:sp>
        <p:nvSpPr>
          <p:cNvPr id="5262" name="Rectangle 50"/>
          <p:cNvSpPr>
            <a:spLocks noChangeArrowheads="1"/>
          </p:cNvSpPr>
          <p:nvPr/>
        </p:nvSpPr>
        <p:spPr bwMode="auto">
          <a:xfrm>
            <a:off x="9059863" y="8593138"/>
            <a:ext cx="354171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877" tIns="192720" rIns="381877" bIns="192720" anchor="ctr">
            <a:spAutoFit/>
          </a:bodyPr>
          <a:lstStyle/>
          <a:p>
            <a:pPr defTabSz="2605088"/>
            <a:r>
              <a:rPr lang="ru-RU" sz="1100">
                <a:cs typeface="Times New Roman" pitchFamily="18" charset="0"/>
              </a:rPr>
              <a:t> Очаг природного пожара;</a:t>
            </a:r>
          </a:p>
        </p:txBody>
      </p:sp>
      <p:pic>
        <p:nvPicPr>
          <p:cNvPr id="5263" name="Picture 89" descr="пламя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513" y="8553450"/>
            <a:ext cx="2540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64" name="Овал 167"/>
          <p:cNvSpPr>
            <a:spLocks noChangeArrowheads="1"/>
          </p:cNvSpPr>
          <p:nvPr/>
        </p:nvSpPr>
        <p:spPr bwMode="auto">
          <a:xfrm>
            <a:off x="8769350" y="9210675"/>
            <a:ext cx="503238" cy="211138"/>
          </a:xfrm>
          <a:prstGeom prst="ellipse">
            <a:avLst/>
          </a:prstGeom>
          <a:solidFill>
            <a:srgbClr val="00B05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0396" tIns="55198" rIns="110396" bIns="55198"/>
          <a:lstStyle/>
          <a:p>
            <a:pPr defTabSz="911225"/>
            <a:endParaRPr lang="ru-RU">
              <a:latin typeface="Calibri" pitchFamily="34" charset="0"/>
            </a:endParaRPr>
          </a:p>
        </p:txBody>
      </p:sp>
      <p:sp>
        <p:nvSpPr>
          <p:cNvPr id="5265" name="Text Box 117"/>
          <p:cNvSpPr txBox="1">
            <a:spLocks noChangeArrowheads="1"/>
          </p:cNvSpPr>
          <p:nvPr/>
        </p:nvSpPr>
        <p:spPr bwMode="auto">
          <a:xfrm>
            <a:off x="9277350" y="9182100"/>
            <a:ext cx="340042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396" tIns="55198" rIns="110396" bIns="55198">
            <a:spAutoFit/>
          </a:bodyPr>
          <a:lstStyle>
            <a:lvl1pPr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cs typeface="Times New Roman" pitchFamily="18" charset="0"/>
              </a:rPr>
              <a:t>- Размещение эвакуированного населения</a:t>
            </a:r>
          </a:p>
        </p:txBody>
      </p:sp>
      <p:sp>
        <p:nvSpPr>
          <p:cNvPr id="5266" name="Text Box 50"/>
          <p:cNvSpPr txBox="1">
            <a:spLocks noChangeArrowheads="1"/>
          </p:cNvSpPr>
          <p:nvPr/>
        </p:nvSpPr>
        <p:spPr bwMode="auto">
          <a:xfrm>
            <a:off x="4827588" y="9174163"/>
            <a:ext cx="193040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750" tIns="39378" rIns="78750" bIns="39378">
            <a:spAutoFit/>
          </a:bodyPr>
          <a:lstStyle>
            <a:lvl1pPr defTabSz="8667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667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667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667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6677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solidFill>
                  <a:srgbClr val="000000"/>
                </a:solidFill>
                <a:cs typeface="Times New Roman" pitchFamily="18" charset="0"/>
              </a:rPr>
              <a:t>Вертолетные площадки</a:t>
            </a:r>
          </a:p>
        </p:txBody>
      </p:sp>
      <p:grpSp>
        <p:nvGrpSpPr>
          <p:cNvPr id="5267" name="Группа 796"/>
          <p:cNvGrpSpPr>
            <a:grpSpLocks/>
          </p:cNvGrpSpPr>
          <p:nvPr/>
        </p:nvGrpSpPr>
        <p:grpSpPr bwMode="auto">
          <a:xfrm>
            <a:off x="4114800" y="9188450"/>
            <a:ext cx="317500" cy="295275"/>
            <a:chOff x="1193267" y="4397868"/>
            <a:chExt cx="180325" cy="186832"/>
          </a:xfrm>
        </p:grpSpPr>
        <p:sp>
          <p:nvSpPr>
            <p:cNvPr id="5271" name="Oval 669"/>
            <p:cNvSpPr>
              <a:spLocks noChangeArrowheads="1"/>
            </p:cNvSpPr>
            <p:nvPr/>
          </p:nvSpPr>
          <p:spPr bwMode="auto">
            <a:xfrm>
              <a:off x="1201887" y="4397868"/>
              <a:ext cx="171705" cy="18459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75592" tIns="37796" rIns="75592" bIns="37796" anchor="ctr"/>
            <a:lstStyle/>
            <a:p>
              <a:pPr algn="ctr" defTabSz="1277938"/>
              <a:endParaRPr lang="ru-RU" sz="1400"/>
            </a:p>
          </p:txBody>
        </p:sp>
        <p:sp>
          <p:nvSpPr>
            <p:cNvPr id="5272" name="TextBox 798"/>
            <p:cNvSpPr txBox="1">
              <a:spLocks noChangeArrowheads="1"/>
            </p:cNvSpPr>
            <p:nvPr/>
          </p:nvSpPr>
          <p:spPr bwMode="auto">
            <a:xfrm>
              <a:off x="1193267" y="4402931"/>
              <a:ext cx="177035" cy="18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5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ru-RU" sz="1900"/>
                <a:t>Т</a:t>
              </a:r>
            </a:p>
          </p:txBody>
        </p:sp>
      </p:grpSp>
      <p:sp>
        <p:nvSpPr>
          <p:cNvPr id="5268" name="Text Box 335"/>
          <p:cNvSpPr txBox="1">
            <a:spLocks noChangeArrowheads="1"/>
          </p:cNvSpPr>
          <p:nvPr/>
        </p:nvSpPr>
        <p:spPr bwMode="auto">
          <a:xfrm>
            <a:off x="11712575" y="-7938"/>
            <a:ext cx="1060450" cy="32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478" tIns="55239" rIns="110478" bIns="55239">
            <a:spAutoFit/>
          </a:bodyPr>
          <a:lstStyle>
            <a:lvl1pPr defTabSz="15446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5446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5446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5446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5446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5446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5446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5446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5446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400">
                <a:cs typeface="Times New Roman" pitchFamily="18" charset="0"/>
              </a:rPr>
              <a:t>п. 2.</a:t>
            </a:r>
          </a:p>
        </p:txBody>
      </p:sp>
      <p:sp>
        <p:nvSpPr>
          <p:cNvPr id="694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0795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1279525">
              <a:lnSpc>
                <a:spcPct val="80000"/>
              </a:lnSpc>
              <a:defRPr/>
            </a:pPr>
            <a:r>
              <a:rPr lang="ru-RU" sz="2100" dirty="0" smtClean="0">
                <a:cs typeface="Times New Roman" pitchFamily="18" charset="0"/>
              </a:rPr>
              <a:t>ПАСПОРТ ТЕРРИТОРИИ д. </a:t>
            </a:r>
            <a:r>
              <a:rPr lang="ru-RU" sz="2100" dirty="0" err="1" smtClean="0">
                <a:cs typeface="Times New Roman" pitchFamily="18" charset="0"/>
              </a:rPr>
              <a:t>Ершовка</a:t>
            </a:r>
            <a:r>
              <a:rPr lang="ru-RU" sz="2100" dirty="0" smtClean="0">
                <a:cs typeface="Times New Roman" pitchFamily="18" charset="0"/>
              </a:rPr>
              <a:t>   </a:t>
            </a:r>
          </a:p>
          <a:p>
            <a:pPr algn="ctr" defTabSz="1279525">
              <a:lnSpc>
                <a:spcPct val="80000"/>
              </a:lnSpc>
              <a:defRPr/>
            </a:pPr>
            <a:r>
              <a:rPr lang="ru-RU" sz="2100" dirty="0" smtClean="0">
                <a:cs typeface="Times New Roman" pitchFamily="18" charset="0"/>
              </a:rPr>
              <a:t>СЕНЬКИНСКОГО СЕЛЬСКОГО ПОСЕЛЕНИЯ ДОБРЯНСКОГО МУНИЦИПАЛЬНОГО РАЙОНА</a:t>
            </a:r>
            <a:endParaRPr lang="ru-RU" sz="2100" dirty="0">
              <a:cs typeface="Times New Roman" pitchFamily="18" charset="0"/>
            </a:endParaRPr>
          </a:p>
          <a:p>
            <a:pPr algn="ctr" defTabSz="1279525">
              <a:lnSpc>
                <a:spcPct val="80000"/>
              </a:lnSpc>
              <a:defRPr/>
            </a:pPr>
            <a:r>
              <a:rPr lang="ru-RU" sz="2100" dirty="0">
                <a:solidFill>
                  <a:srgbClr val="0000FF"/>
                </a:solidFill>
                <a:cs typeface="Times New Roman" pitchFamily="18" charset="0"/>
              </a:rPr>
              <a:t>(условные обозначения) </a:t>
            </a:r>
          </a:p>
        </p:txBody>
      </p:sp>
      <p:sp>
        <p:nvSpPr>
          <p:cNvPr id="5270" name="Text Box 185"/>
          <p:cNvSpPr txBox="1">
            <a:spLocks noChangeArrowheads="1"/>
          </p:cNvSpPr>
          <p:nvPr/>
        </p:nvSpPr>
        <p:spPr bwMode="auto">
          <a:xfrm>
            <a:off x="12082463" y="0"/>
            <a:ext cx="7191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400" dirty="0"/>
              <a:t>п. 2.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855913"/>
            <a:ext cx="12801600" cy="3365500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127908" tIns="63959" rIns="127908" bIns="63959"/>
          <a:lstStyle/>
          <a:p>
            <a:pPr defTabSz="1277938" eaLnBrk="1" hangingPunct="1">
              <a:defRPr/>
            </a:pPr>
            <a:endParaRPr lang="ru-RU" sz="5500" b="1" i="1" u="sng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42863" y="157163"/>
            <a:ext cx="2335212" cy="2019300"/>
            <a:chOff x="373" y="1752"/>
            <a:chExt cx="1786" cy="1388"/>
          </a:xfrm>
        </p:grpSpPr>
        <p:sp>
          <p:nvSpPr>
            <p:cNvPr id="6156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4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 b="0"/>
            </a:p>
          </p:txBody>
        </p:sp>
        <p:sp>
          <p:nvSpPr>
            <p:cNvPr id="6157" name="Freeform 7"/>
            <p:cNvSpPr>
              <a:spLocks/>
            </p:cNvSpPr>
            <p:nvPr/>
          </p:nvSpPr>
          <p:spPr bwMode="auto">
            <a:xfrm>
              <a:off x="489" y="1759"/>
              <a:ext cx="764" cy="246"/>
            </a:xfrm>
            <a:custGeom>
              <a:avLst/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6158" name="Freeform 8"/>
            <p:cNvSpPr>
              <a:spLocks/>
            </p:cNvSpPr>
            <p:nvPr/>
          </p:nvSpPr>
          <p:spPr bwMode="auto">
            <a:xfrm>
              <a:off x="485" y="2382"/>
              <a:ext cx="980" cy="246"/>
            </a:xfrm>
            <a:custGeom>
              <a:avLst/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6159" name="Freeform 9"/>
            <p:cNvSpPr>
              <a:spLocks/>
            </p:cNvSpPr>
            <p:nvPr/>
          </p:nvSpPr>
          <p:spPr bwMode="auto">
            <a:xfrm>
              <a:off x="1705" y="2340"/>
              <a:ext cx="138" cy="251"/>
            </a:xfrm>
            <a:custGeom>
              <a:avLst/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6160" name="Freeform 10"/>
            <p:cNvSpPr>
              <a:spLocks/>
            </p:cNvSpPr>
            <p:nvPr/>
          </p:nvSpPr>
          <p:spPr bwMode="auto">
            <a:xfrm>
              <a:off x="1083" y="1827"/>
              <a:ext cx="166" cy="247"/>
            </a:xfrm>
            <a:custGeom>
              <a:avLst/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6161" name="Freeform 11"/>
            <p:cNvSpPr>
              <a:spLocks/>
            </p:cNvSpPr>
            <p:nvPr/>
          </p:nvSpPr>
          <p:spPr bwMode="auto">
            <a:xfrm>
              <a:off x="1792" y="2104"/>
              <a:ext cx="248" cy="247"/>
            </a:xfrm>
            <a:custGeom>
              <a:avLst/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6162" name="Freeform 12"/>
            <p:cNvSpPr>
              <a:spLocks/>
            </p:cNvSpPr>
            <p:nvPr/>
          </p:nvSpPr>
          <p:spPr bwMode="auto">
            <a:xfrm>
              <a:off x="1826" y="2472"/>
              <a:ext cx="282" cy="247"/>
            </a:xfrm>
            <a:custGeom>
              <a:avLst/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6163" name="Freeform 13"/>
            <p:cNvSpPr>
              <a:spLocks/>
            </p:cNvSpPr>
            <p:nvPr/>
          </p:nvSpPr>
          <p:spPr bwMode="auto">
            <a:xfrm>
              <a:off x="1117" y="2709"/>
              <a:ext cx="354" cy="247"/>
            </a:xfrm>
            <a:custGeom>
              <a:avLst/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6164" name="Freeform 14"/>
            <p:cNvSpPr>
              <a:spLocks/>
            </p:cNvSpPr>
            <p:nvPr/>
          </p:nvSpPr>
          <p:spPr bwMode="auto">
            <a:xfrm>
              <a:off x="1784" y="2898"/>
              <a:ext cx="73" cy="242"/>
            </a:xfrm>
            <a:custGeom>
              <a:avLst/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6165" name="Freeform 15"/>
            <p:cNvSpPr>
              <a:spLocks/>
            </p:cNvSpPr>
            <p:nvPr/>
          </p:nvSpPr>
          <p:spPr bwMode="auto">
            <a:xfrm>
              <a:off x="1131" y="2611"/>
              <a:ext cx="721" cy="246"/>
            </a:xfrm>
            <a:custGeom>
              <a:avLst/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6166" name="Freeform 16"/>
            <p:cNvSpPr>
              <a:spLocks/>
            </p:cNvSpPr>
            <p:nvPr/>
          </p:nvSpPr>
          <p:spPr bwMode="auto">
            <a:xfrm>
              <a:off x="1794" y="2706"/>
              <a:ext cx="365" cy="246"/>
            </a:xfrm>
            <a:custGeom>
              <a:avLst/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6167" name="Freeform 17"/>
            <p:cNvSpPr>
              <a:spLocks/>
            </p:cNvSpPr>
            <p:nvPr/>
          </p:nvSpPr>
          <p:spPr bwMode="auto">
            <a:xfrm>
              <a:off x="1632" y="2107"/>
              <a:ext cx="199" cy="246"/>
            </a:xfrm>
            <a:custGeom>
              <a:avLst/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6168" name="Freeform 18"/>
            <p:cNvSpPr>
              <a:spLocks/>
            </p:cNvSpPr>
            <p:nvPr/>
          </p:nvSpPr>
          <p:spPr bwMode="auto">
            <a:xfrm>
              <a:off x="1212" y="1881"/>
              <a:ext cx="508" cy="246"/>
            </a:xfrm>
            <a:custGeom>
              <a:avLst/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6169" name="Freeform 19"/>
            <p:cNvSpPr>
              <a:spLocks/>
            </p:cNvSpPr>
            <p:nvPr/>
          </p:nvSpPr>
          <p:spPr bwMode="auto">
            <a:xfrm>
              <a:off x="1242" y="2333"/>
              <a:ext cx="599" cy="246"/>
            </a:xfrm>
            <a:custGeom>
              <a:avLst/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6170" name="Freeform 20"/>
            <p:cNvSpPr>
              <a:spLocks/>
            </p:cNvSpPr>
            <p:nvPr/>
          </p:nvSpPr>
          <p:spPr bwMode="auto">
            <a:xfrm rot="11000101" flipV="1">
              <a:off x="373" y="1835"/>
              <a:ext cx="225" cy="242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6171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3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 b="0"/>
            </a:p>
          </p:txBody>
        </p:sp>
        <p:sp>
          <p:nvSpPr>
            <p:cNvPr id="6172" name="Freeform 22"/>
            <p:cNvSpPr>
              <a:spLocks/>
            </p:cNvSpPr>
            <p:nvPr/>
          </p:nvSpPr>
          <p:spPr bwMode="auto">
            <a:xfrm>
              <a:off x="502" y="1752"/>
              <a:ext cx="735" cy="247"/>
            </a:xfrm>
            <a:custGeom>
              <a:avLst/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6173" name="Freeform 37"/>
            <p:cNvSpPr>
              <a:spLocks/>
            </p:cNvSpPr>
            <p:nvPr/>
          </p:nvSpPr>
          <p:spPr bwMode="auto">
            <a:xfrm>
              <a:off x="570" y="2142"/>
              <a:ext cx="822" cy="246"/>
            </a:xfrm>
            <a:custGeom>
              <a:avLst/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6174" name="Freeform 38"/>
            <p:cNvSpPr>
              <a:spLocks/>
            </p:cNvSpPr>
            <p:nvPr/>
          </p:nvSpPr>
          <p:spPr bwMode="auto">
            <a:xfrm rot="21384435" flipH="1">
              <a:off x="396" y="1823"/>
              <a:ext cx="226" cy="242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6175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3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 b="0"/>
            </a:p>
          </p:txBody>
        </p:sp>
      </p:grpSp>
      <p:grpSp>
        <p:nvGrpSpPr>
          <p:cNvPr id="6150" name="Group 3"/>
          <p:cNvGrpSpPr>
            <a:grpSpLocks/>
          </p:cNvGrpSpPr>
          <p:nvPr/>
        </p:nvGrpSpPr>
        <p:grpSpPr bwMode="auto">
          <a:xfrm>
            <a:off x="12401550" y="0"/>
            <a:ext cx="400050" cy="9601200"/>
            <a:chOff x="5454" y="0"/>
            <a:chExt cx="193" cy="4320"/>
          </a:xfrm>
        </p:grpSpPr>
        <p:sp>
          <p:nvSpPr>
            <p:cNvPr id="6153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 b="0">
                <a:latin typeface="Tahoma" pitchFamily="34" charset="0"/>
              </a:endParaRPr>
            </a:p>
          </p:txBody>
        </p:sp>
        <p:sp>
          <p:nvSpPr>
            <p:cNvPr id="6154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 b="0">
                <a:latin typeface="Tahoma" pitchFamily="34" charset="0"/>
              </a:endParaRPr>
            </a:p>
          </p:txBody>
        </p:sp>
        <p:sp>
          <p:nvSpPr>
            <p:cNvPr id="6155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 b="0">
                <a:latin typeface="Tahoma" pitchFamily="34" charset="0"/>
              </a:endParaRPr>
            </a:p>
          </p:txBody>
        </p:sp>
      </p:grpSp>
      <p:graphicFrame>
        <p:nvGraphicFramePr>
          <p:cNvPr id="64" name="Object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11991975" y="0"/>
          <a:ext cx="80962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" name="CorelDRAW" r:id="rId3" imgW="810768" imgH="950976" progId="">
                  <p:embed/>
                </p:oleObj>
              </mc:Choice>
              <mc:Fallback>
                <p:oleObj name="CorelDRAW" r:id="rId3" imgW="810768" imgH="950976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1975" y="0"/>
                        <a:ext cx="809625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20688" y="266700"/>
          <a:ext cx="3571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8" name="CorelDRAW" r:id="rId5" imgW="810768" imgH="950976" progId="">
                  <p:embed/>
                </p:oleObj>
              </mc:Choice>
              <mc:Fallback>
                <p:oleObj name="CorelDRAW" r:id="rId5" imgW="810768" imgH="950976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266700"/>
                        <a:ext cx="3571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1" name="Picture 2" descr="заставка-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28" name="Rectangle 36"/>
          <p:cNvSpPr>
            <a:spLocks noChangeArrowheads="1"/>
          </p:cNvSpPr>
          <p:nvPr/>
        </p:nvSpPr>
        <p:spPr bwMode="auto">
          <a:xfrm>
            <a:off x="496888" y="3576638"/>
            <a:ext cx="11945937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6" tIns="45703" rIns="91406" bIns="45703">
            <a:spAutoFit/>
          </a:bodyPr>
          <a:lstStyle/>
          <a:p>
            <a:pPr algn="ctr" defTabSz="1277938">
              <a:defRPr/>
            </a:pPr>
            <a:r>
              <a:rPr lang="ru-RU" sz="43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Раздел №3</a:t>
            </a:r>
          </a:p>
          <a:p>
            <a:pPr algn="ctr" defTabSz="1277938">
              <a:defRPr/>
            </a:pPr>
            <a:r>
              <a:rPr lang="ru-RU" sz="4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ОБЩАЯ ИНФОРМАЦИЯ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algn="ctr">
          <a:solidFill>
            <a:srgbClr val="FF9900"/>
          </a:solidFill>
          <a:prstDash val="dash"/>
          <a:miter lim="800000"/>
          <a:headEnd/>
          <a:tailEnd/>
        </a:ln>
      </a:spPr>
      <a:bodyPr lIns="127985" tIns="63994" rIns="127985" bIns="63994" anchor="ctr"/>
      <a:lstStyle>
        <a:defPPr algn="ctr" defTabSz="1276350">
          <a:defRPr sz="2500" b="0">
            <a:solidFill>
              <a:srgbClr val="FFFFFF"/>
            </a:solidFill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25952</TotalTime>
  <Words>2705</Words>
  <Application>Microsoft Office PowerPoint</Application>
  <PresentationFormat>A3 (297x420 мм)</PresentationFormat>
  <Paragraphs>651</Paragraphs>
  <Slides>16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1_Оформление по умолчанию</vt:lpstr>
      <vt:lpstr>CorelDRAW</vt:lpstr>
      <vt:lpstr>Clip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Солохов И. В.</Manager>
  <Company>НЦУКС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 территории города Белгорода Белгородской области</dc:title>
  <dc:creator>Пучков М. В.</dc:creator>
  <cp:lastModifiedBy>SENKINO-1</cp:lastModifiedBy>
  <cp:revision>2503</cp:revision>
  <dcterms:created xsi:type="dcterms:W3CDTF">2009-06-17T06:08:07Z</dcterms:created>
  <dcterms:modified xsi:type="dcterms:W3CDTF">2014-04-15T03:00:32Z</dcterms:modified>
</cp:coreProperties>
</file>